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85135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85135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85135d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85135d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85135d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85135d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85135d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85135d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85135d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85135d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85135d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85135d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85135d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85135d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Predictive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T.Sasi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Predictive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Predictive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Advanced branch of analytics which connects data to make reliable conclusion.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used to make predictions about unknown future events using current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exploits pattern found in historical data to identify possible risk and </a:t>
            </a:r>
            <a:r>
              <a:rPr lang="en-GB"/>
              <a:t>opportunities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captures relationship among different entities in the data to make an effective assesment.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`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71625" cy="32893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Y = mx + 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the preferred regression analysis used when the target is binary.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explains the relationship between one dependent binary variable and one or more independent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logit function </a:t>
            </a:r>
            <a:r>
              <a:rPr lang="en-GB"/>
              <a:t>transforms</a:t>
            </a:r>
            <a:r>
              <a:rPr lang="en-GB"/>
              <a:t> the number number of </a:t>
            </a:r>
            <a:r>
              <a:rPr lang="en-GB"/>
              <a:t>occurrences</a:t>
            </a:r>
            <a:r>
              <a:rPr lang="en-GB"/>
              <a:t> to a probability.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325" y="2867750"/>
            <a:ext cx="41719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04225" y="452975"/>
            <a:ext cx="85281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50" y="621975"/>
            <a:ext cx="8275900" cy="36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Target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Candidate Predictors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Current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Previous year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Terminologies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Sklearn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Machine learning library for python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Features various classification, regression and clustering algorithms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Pandas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High level data manipulation tool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Built on top of Numpy package, its key data structure is DataFrame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Plotting library for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provides an object oriented API for embedding plots into application.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