
<file path=[Content_Types].xml><?xml version="1.0" encoding="utf-8"?>
<Types xmlns="http://schemas.openxmlformats.org/package/2006/content-types">
  <Override PartName="/_rels/.rels" ContentType="application/vnd.openxmlformats-package.relationships+xml"/>
  <Override PartName="/ppt/notesSlides/notesSlide6.xml" ContentType="application/vnd.openxmlformats-officedocument.presentationml.notesSlide+xml"/>
  <Override PartName="/ppt/notesSlides/notesSlide15.xml" ContentType="application/vnd.openxmlformats-officedocument.presentationml.notesSlide+xml"/>
  <Override PartName="/ppt/notesSlides/notesSlide2.xml" ContentType="application/vnd.openxmlformats-officedocument.presentationml.notesSlide+xml"/>
  <Override PartName="/ppt/notesSlides/notesSlide11.xml" ContentType="application/vnd.openxmlformats-officedocument.presentationml.notesSlide+xml"/>
  <Override PartName="/ppt/notesSlides/notesSlide7.xml" ContentType="application/vnd.openxmlformats-officedocument.presentationml.notesSlide+xml"/>
  <Override PartName="/ppt/notesSlides/notesSlide16.xml" ContentType="application/vnd.openxmlformats-officedocument.presentationml.notesSlide+xml"/>
  <Override PartName="/ppt/notesSlides/notesSlide3.xml" ContentType="application/vnd.openxmlformats-officedocument.presentationml.notesSlide+xml"/>
  <Override PartName="/ppt/notesSlides/notesSlide12.xml" ContentType="application/vnd.openxmlformats-officedocument.presentationml.notesSlide+xml"/>
  <Override PartName="/ppt/notesSlides/notesSlide8.xml" ContentType="application/vnd.openxmlformats-officedocument.presentationml.notesSlide+xml"/>
  <Override PartName="/ppt/notesSlides/notesSlide17.xml" ContentType="application/vnd.openxmlformats-officedocument.presentationml.notesSlide+xml"/>
  <Override PartName="/ppt/notesSlides/notesSlide4.xml" ContentType="application/vnd.openxmlformats-officedocument.presentationml.notesSlide+xml"/>
  <Override PartName="/ppt/notesSlides/notesSlide13.xml" ContentType="application/vnd.openxmlformats-officedocument.presentationml.notesSlide+xml"/>
  <Override PartName="/ppt/notesSlides/notesSlide18.xml" ContentType="application/vnd.openxmlformats-officedocument.presentationml.notesSlide+xml"/>
  <Override PartName="/ppt/notesSlides/notesSlide9.xml" ContentType="application/vnd.openxmlformats-officedocument.presentationml.notesSlide+xml"/>
  <Override PartName="/ppt/notesSlides/notesSlide14.xml" ContentType="application/vnd.openxmlformats-officedocument.presentationml.notesSlide+xml"/>
  <Override PartName="/ppt/notesSlides/notesSlide5.xml" ContentType="application/vnd.openxmlformats-officedocument.presentationml.notesSlide+xml"/>
  <Override PartName="/ppt/notesSlides/notesSlide10.xml" ContentType="application/vnd.openxmlformats-officedocument.presentationml.notesSlide+xml"/>
  <Override PartName="/ppt/notesSlides/_rels/notesSlide16.xml.rels" ContentType="application/vnd.openxmlformats-package.relationships+xml"/>
  <Override PartName="/ppt/notesSlides/_rels/notesSlide7.xml.rels" ContentType="application/vnd.openxmlformats-package.relationships+xml"/>
  <Override PartName="/ppt/notesSlides/_rels/notesSlide15.xml.rels" ContentType="application/vnd.openxmlformats-package.relationships+xml"/>
  <Override PartName="/ppt/notesSlides/_rels/notesSlide6.xml.rels" ContentType="application/vnd.openxmlformats-package.relationships+xml"/>
  <Override PartName="/ppt/notesSlides/_rels/notesSlide14.xml.rels" ContentType="application/vnd.openxmlformats-package.relationships+xml"/>
  <Override PartName="/ppt/notesSlides/_rels/notesSlide5.xml.rels" ContentType="application/vnd.openxmlformats-package.relationships+xml"/>
  <Override PartName="/ppt/notesSlides/_rels/notesSlide9.xml.rels" ContentType="application/vnd.openxmlformats-package.relationships+xml"/>
  <Override PartName="/ppt/notesSlides/_rels/notesSlide13.xml.rels" ContentType="application/vnd.openxmlformats-package.relationships+xml"/>
  <Override PartName="/ppt/notesSlides/_rels/notesSlide4.xml.rels" ContentType="application/vnd.openxmlformats-package.relationships+xml"/>
  <Override PartName="/ppt/notesSlides/_rels/notesSlide3.xml.rels" ContentType="application/vnd.openxmlformats-package.relationships+xml"/>
  <Override PartName="/ppt/notesSlides/_rels/notesSlide12.xml.rels" ContentType="application/vnd.openxmlformats-package.relationships+xml"/>
  <Override PartName="/ppt/notesSlides/_rels/notesSlide2.xml.rels" ContentType="application/vnd.openxmlformats-package.relationships+xml"/>
  <Override PartName="/ppt/notesSlides/_rels/notesSlide11.xml.rels" ContentType="application/vnd.openxmlformats-package.relationships+xml"/>
  <Override PartName="/ppt/notesSlides/_rels/notesSlide10.xml.rels" ContentType="application/vnd.openxmlformats-package.relationships+xml"/>
  <Override PartName="/ppt/notesSlides/_rels/notesSlide18.xml.rels" ContentType="application/vnd.openxmlformats-package.relationships+xml"/>
  <Override PartName="/ppt/notesSlides/_rels/notesSlide17.xml.rels" ContentType="application/vnd.openxmlformats-package.relationships+xml"/>
  <Override PartName="/ppt/notesSlides/_rels/notesSlide8.xml.rels" ContentType="application/vnd.openxmlformats-package.relationships+xml"/>
  <Override PartName="/ppt/_rels/presentation.xml.rels" ContentType="application/vnd.openxmlformats-package.relationships+xml"/>
  <Override PartName="/ppt/media/image15.jpeg" ContentType="image/jpeg"/>
  <Override PartName="/ppt/media/image8.png" ContentType="image/png"/>
  <Override PartName="/ppt/media/image4.png" ContentType="image/png"/>
  <Override PartName="/ppt/media/image17.png" ContentType="image/png"/>
  <Override PartName="/ppt/media/image13.png" ContentType="image/png"/>
  <Override PartName="/ppt/media/image9.png" ContentType="image/png"/>
  <Override PartName="/ppt/media/image5.png" ContentType="image/png"/>
  <Override PartName="/ppt/media/image1.png" ContentType="image/png"/>
  <Override PartName="/ppt/media/image20.png" ContentType="image/png"/>
  <Override PartName="/ppt/media/image18.png" ContentType="image/png"/>
  <Override PartName="/ppt/media/image14.png" ContentType="image/png"/>
  <Override PartName="/ppt/media/image10.png" ContentType="image/png"/>
  <Override PartName="/ppt/media/image6.png" ContentType="image/png"/>
  <Override PartName="/ppt/media/image2.png" ContentType="image/png"/>
  <Override PartName="/ppt/media/image21.png" ContentType="image/png"/>
  <Override PartName="/ppt/media/image19.png" ContentType="image/png"/>
  <Override PartName="/ppt/media/image11.png" ContentType="image/png"/>
  <Override PartName="/ppt/media/image7.png" ContentType="image/png"/>
  <Override PartName="/ppt/media/image3.png" ContentType="image/png"/>
  <Override PartName="/ppt/media/image16.png" ContentType="image/png"/>
  <Override PartName="/ppt/media/image12.png" ContentType="image/png"/>
  <Override PartName="/ppt/slideLayouts/slideLayout33.xml" ContentType="application/vnd.openxmlformats-officedocument.presentationml.slideLayout+xml"/>
  <Override PartName="/ppt/slideLayouts/slideLayout70.xml" ContentType="application/vnd.openxmlformats-officedocument.presentationml.slideLayout+xml"/>
  <Override PartName="/ppt/slideLayouts/slideLayout7.xml" ContentType="application/vnd.openxmlformats-officedocument.presentationml.slideLayout+xml"/>
  <Override PartName="/ppt/slideLayouts/slideLayout77.xml" ContentType="application/vnd.openxmlformats-officedocument.presentationml.slideLayout+xml"/>
  <Override PartName="/ppt/slideLayouts/slideLayout41.xml" ContentType="application/vnd.openxmlformats-officedocument.presentationml.slideLayout+xml"/>
  <Override PartName="/ppt/slideLayouts/slideLayout48.xml" ContentType="application/vnd.openxmlformats-officedocument.presentationml.slideLayout+xml"/>
  <Override PartName="/ppt/slideLayouts/slideLayout12.xml" ContentType="application/vnd.openxmlformats-officedocument.presentationml.slideLayout+xml"/>
  <Override PartName="/ppt/slideLayouts/slideLayout19.xml" ContentType="application/vnd.openxmlformats-officedocument.presentationml.slideLayout+xml"/>
  <Override PartName="/ppt/slideLayouts/slideLayout56.xml" ContentType="application/vnd.openxmlformats-officedocument.presentationml.slideLayout+xml"/>
  <Override PartName="/ppt/slideLayouts/slideLayout20.xml" ContentType="application/vnd.openxmlformats-officedocument.presentationml.slideLayout+xml"/>
  <Override PartName="/ppt/slideLayouts/slideLayout27.xml" ContentType="application/vnd.openxmlformats-officedocument.presentationml.slideLayout+xml"/>
  <Override PartName="/ppt/slideLayouts/slideLayout64.xml" ContentType="application/vnd.openxmlformats-officedocument.presentationml.slideLayout+xml"/>
  <Override PartName="/ppt/slideLayouts/slideLayout35.xml" ContentType="application/vnd.openxmlformats-officedocument.presentationml.slideLayout+xml"/>
  <Override PartName="/ppt/slideLayouts/slideLayout2.xml" ContentType="application/vnd.openxmlformats-officedocument.presentationml.slideLayout+xml"/>
  <Override PartName="/ppt/slideLayouts/slideLayout72.xml" ContentType="application/vnd.openxmlformats-officedocument.presentationml.slideLayout+xml"/>
  <Override PartName="/ppt/slideLayouts/slideLayout9.xml" ContentType="application/vnd.openxmlformats-officedocument.presentationml.slideLayout+xml"/>
  <Override PartName="/ppt/slideLayouts/slideLayout79.xml" ContentType="application/vnd.openxmlformats-officedocument.presentationml.slideLayout+xml"/>
  <Override PartName="/ppt/slideLayouts/slideLayout43.xml" ContentType="application/vnd.openxmlformats-officedocument.presentationml.slideLayout+xml"/>
  <Override PartName="/ppt/slideLayouts/slideLayout80.xml" ContentType="application/vnd.openxmlformats-officedocument.presentationml.slideLayout+xml"/>
  <Override PartName="/ppt/slideLayouts/slideLayout14.xml" ContentType="application/vnd.openxmlformats-officedocument.presentationml.slideLayout+xml"/>
  <Override PartName="/ppt/slideLayouts/slideLayout51.xml" ContentType="application/vnd.openxmlformats-officedocument.presentationml.slideLayout+xml"/>
  <Override PartName="/ppt/slideLayouts/slideLayout58.xml" ContentType="application/vnd.openxmlformats-officedocument.presentationml.slideLayout+xml"/>
  <Override PartName="/ppt/slideLayouts/slideLayout22.xml" ContentType="application/vnd.openxmlformats-officedocument.presentationml.slideLayout+xml"/>
  <Override PartName="/ppt/slideLayouts/slideLayout29.xml" ContentType="application/vnd.openxmlformats-officedocument.presentationml.slideLayout+xml"/>
  <Override PartName="/ppt/slideLayouts/slideLayout66.xml" ContentType="application/vnd.openxmlformats-officedocument.presentationml.slideLayout+xml"/>
  <Override PartName="/ppt/slideLayouts/slideLayout30.xml" ContentType="application/vnd.openxmlformats-officedocument.presentationml.slideLayout+xml"/>
  <Override PartName="/ppt/slideLayouts/slideLayout37.xml" ContentType="application/vnd.openxmlformats-officedocument.presentationml.slideLayout+xml"/>
  <Override PartName="/ppt/slideLayouts/slideLayout4.xml" ContentType="application/vnd.openxmlformats-officedocument.presentationml.slideLayout+xml"/>
  <Override PartName="/ppt/slideLayouts/slideLayout74.xml" ContentType="application/vnd.openxmlformats-officedocument.presentationml.slideLayout+xml"/>
  <Override PartName="/ppt/slideLayouts/slideLayout45.xml" ContentType="application/vnd.openxmlformats-officedocument.presentationml.slideLayout+xml"/>
  <Override PartName="/ppt/slideLayouts/slideLayout82.xml" ContentType="application/vnd.openxmlformats-officedocument.presentationml.slideLayout+xml"/>
  <Override PartName="/ppt/slideLayouts/slideLayout16.xml" ContentType="application/vnd.openxmlformats-officedocument.presentationml.slideLayout+xml"/>
  <Override PartName="/ppt/slideLayouts/slideLayout53.xml" ContentType="application/vnd.openxmlformats-officedocument.presentationml.slideLayout+xml"/>
  <Override PartName="/ppt/slideLayouts/slideLayout24.xml" ContentType="application/vnd.openxmlformats-officedocument.presentationml.slideLayout+xml"/>
  <Override PartName="/ppt/slideLayouts/slideLayout61.xml" ContentType="application/vnd.openxmlformats-officedocument.presentationml.slideLayout+xml"/>
  <Override PartName="/ppt/slideLayouts/slideLayout68.xml" ContentType="application/vnd.openxmlformats-officedocument.presentationml.slideLayout+xml"/>
  <Override PartName="/ppt/slideLayouts/slideLayout32.xml" ContentType="application/vnd.openxmlformats-officedocument.presentationml.slideLayout+xml"/>
  <Override PartName="/ppt/slideLayouts/slideLayout39.xml" ContentType="application/vnd.openxmlformats-officedocument.presentationml.slideLayout+xml"/>
  <Override PartName="/ppt/slideLayouts/slideLayout6.xml" ContentType="application/vnd.openxmlformats-officedocument.presentationml.slideLayout+xml"/>
  <Override PartName="/ppt/slideLayouts/slideLayout76.xml" ContentType="application/vnd.openxmlformats-officedocument.presentationml.slideLayout+xml"/>
  <Override PartName="/ppt/slideLayouts/slideLayout40.xml" ContentType="application/vnd.openxmlformats-officedocument.presentationml.slideLayout+xml"/>
  <Override PartName="/ppt/slideLayouts/slideLayout47.xml" ContentType="application/vnd.openxmlformats-officedocument.presentationml.slideLayout+xml"/>
  <Override PartName="/ppt/slideLayouts/slideLayout84.xml" ContentType="application/vnd.openxmlformats-officedocument.presentationml.slideLayout+xml"/>
  <Override PartName="/ppt/slideLayouts/slideLayout11.xml" ContentType="application/vnd.openxmlformats-officedocument.presentationml.slideLayout+xml"/>
  <Override PartName="/ppt/slideLayouts/slideLayout18.xml" ContentType="application/vnd.openxmlformats-officedocument.presentationml.slideLayout+xml"/>
  <Override PartName="/ppt/slideLayouts/slideLayout55.xml" ContentType="application/vnd.openxmlformats-officedocument.presentationml.slideLayout+xml"/>
  <Override PartName="/ppt/slideLayouts/slideLayout26.xml" ContentType="application/vnd.openxmlformats-officedocument.presentationml.slideLayout+xml"/>
  <Override PartName="/ppt/slideLayouts/slideLayout63.xml" ContentType="application/vnd.openxmlformats-officedocument.presentationml.slideLayout+xml"/>
  <Override PartName="/ppt/slideLayouts/slideLayout34.xml" ContentType="application/vnd.openxmlformats-officedocument.presentationml.slideLayout+xml"/>
  <Override PartName="/ppt/slideLayouts/slideLayout1.xml" ContentType="application/vnd.openxmlformats-officedocument.presentationml.slideLayout+xml"/>
  <Override PartName="/ppt/slideLayouts/slideLayout71.xml" ContentType="application/vnd.openxmlformats-officedocument.presentationml.slideLayout+xml"/>
  <Override PartName="/ppt/slideLayouts/slideLayout8.xml" ContentType="application/vnd.openxmlformats-officedocument.presentationml.slideLayout+xml"/>
  <Override PartName="/ppt/slideLayouts/slideLayout78.xml" ContentType="application/vnd.openxmlformats-officedocument.presentationml.slideLayout+xml"/>
  <Override PartName="/ppt/slideLayouts/slideLayout42.xml" ContentType="application/vnd.openxmlformats-officedocument.presentationml.slideLayout+xml"/>
  <Override PartName="/ppt/slideLayouts/slideLayout49.xml" ContentType="application/vnd.openxmlformats-officedocument.presentationml.slideLayout+xml"/>
  <Override PartName="/ppt/slideLayouts/slideLayout13.xml" ContentType="application/vnd.openxmlformats-officedocument.presentationml.slideLayout+xml"/>
  <Override PartName="/ppt/slideLayouts/slideLayout50.xml" ContentType="application/vnd.openxmlformats-officedocument.presentationml.slideLayout+xml"/>
  <Override PartName="/ppt/slideLayouts/slideLayout57.xml" ContentType="application/vnd.openxmlformats-officedocument.presentationml.slideLayout+xml"/>
  <Override PartName="/ppt/slideLayouts/slideLayout21.xml" ContentType="application/vnd.openxmlformats-officedocument.presentationml.slideLayout+xml"/>
  <Override PartName="/ppt/slideLayouts/slideLayout28.xml" ContentType="application/vnd.openxmlformats-officedocument.presentationml.slideLayout+xml"/>
  <Override PartName="/ppt/slideLayouts/slideLayout65.xml" ContentType="application/vnd.openxmlformats-officedocument.presentationml.slideLayout+xml"/>
  <Override PartName="/ppt/slideLayouts/slideLayout36.xml" ContentType="application/vnd.openxmlformats-officedocument.presentationml.slideLayout+xml"/>
  <Override PartName="/ppt/slideLayouts/slideLayout3.xml" ContentType="application/vnd.openxmlformats-officedocument.presentationml.slideLayout+xml"/>
  <Override PartName="/ppt/slideLayouts/slideLayout73.xml" ContentType="application/vnd.openxmlformats-officedocument.presentationml.slideLayout+xml"/>
  <Override PartName="/ppt/slideLayouts/slideLayout44.xml" ContentType="application/vnd.openxmlformats-officedocument.presentationml.slideLayout+xml"/>
  <Override PartName="/ppt/slideLayouts/slideLayout81.xml" ContentType="application/vnd.openxmlformats-officedocument.presentationml.slideLayout+xml"/>
  <Override PartName="/ppt/slideLayouts/slideLayout15.xml" ContentType="application/vnd.openxmlformats-officedocument.presentationml.slideLayout+xml"/>
  <Override PartName="/ppt/slideLayouts/slideLayout52.xml" ContentType="application/vnd.openxmlformats-officedocument.presentationml.slideLayout+xml"/>
  <Override PartName="/ppt/slideLayouts/slideLayout59.xml" ContentType="application/vnd.openxmlformats-officedocument.presentationml.slideLayout+xml"/>
  <Override PartName="/ppt/slideLayouts/slideLayout23.xml" ContentType="application/vnd.openxmlformats-officedocument.presentationml.slideLayout+xml"/>
  <Override PartName="/ppt/slideLayouts/slideLayout60.xml" ContentType="application/vnd.openxmlformats-officedocument.presentationml.slideLayout+xml"/>
  <Override PartName="/ppt/slideLayouts/slideLayout67.xml" ContentType="application/vnd.openxmlformats-officedocument.presentationml.slideLayout+xml"/>
  <Override PartName="/ppt/slideLayouts/slideLayout31.xml" ContentType="application/vnd.openxmlformats-officedocument.presentationml.slideLayout+xml"/>
  <Override PartName="/ppt/slideLayouts/slideLayout38.xml" ContentType="application/vnd.openxmlformats-officedocument.presentationml.slideLayout+xml"/>
  <Override PartName="/ppt/slideLayouts/slideLayout5.xml" ContentType="application/vnd.openxmlformats-officedocument.presentationml.slideLayout+xml"/>
  <Override PartName="/ppt/slideLayouts/_rels/slideLayout18.xml.rels" ContentType="application/vnd.openxmlformats-package.relationships+xml"/>
  <Override PartName="/ppt/slideLayouts/_rels/slideLayout73.xml.rels" ContentType="application/vnd.openxmlformats-package.relationships+xml"/>
  <Override PartName="/ppt/slideLayouts/_rels/slideLayout21.xml.rels" ContentType="application/vnd.openxmlformats-package.relationships+xml"/>
  <Override PartName="/ppt/slideLayouts/_rels/slideLayout54.xml.rels" ContentType="application/vnd.openxmlformats-package.relationships+xml"/>
  <Override PartName="/ppt/slideLayouts/_rels/slideLayout5.xml.rels" ContentType="application/vnd.openxmlformats-package.relationships+xml"/>
  <Override PartName="/ppt/slideLayouts/_rels/slideLayout75.xml.rels" ContentType="application/vnd.openxmlformats-package.relationships+xml"/>
  <Override PartName="/ppt/slideLayouts/_rels/slideLayout23.xml.rels" ContentType="application/vnd.openxmlformats-package.relationships+xml"/>
  <Override PartName="/ppt/slideLayouts/_rels/slideLayout56.xml.rels" ContentType="application/vnd.openxmlformats-package.relationships+xml"/>
  <Override PartName="/ppt/slideLayouts/_rels/slideLayout40.xml.rels" ContentType="application/vnd.openxmlformats-package.relationships+xml"/>
  <Override PartName="/ppt/slideLayouts/_rels/slideLayout25.xml.rels" ContentType="application/vnd.openxmlformats-package.relationships+xml"/>
  <Override PartName="/ppt/slideLayouts/_rels/slideLayout58.xml.rels" ContentType="application/vnd.openxmlformats-package.relationships+xml"/>
  <Override PartName="/ppt/slideLayouts/_rels/slideLayout39.xml.rels" ContentType="application/vnd.openxmlformats-package.relationships+xml"/>
  <Override PartName="/ppt/slideLayouts/_rels/slideLayout61.xml.rels" ContentType="application/vnd.openxmlformats-package.relationships+xml"/>
  <Override PartName="/ppt/slideLayouts/_rels/slideLayout42.xml.rels" ContentType="application/vnd.openxmlformats-package.relationships+xml"/>
  <Override PartName="/ppt/slideLayouts/_rels/slideLayout63.xml.rels" ContentType="application/vnd.openxmlformats-package.relationships+xml"/>
  <Override PartName="/ppt/slideLayouts/_rels/slideLayout11.xml.rels" ContentType="application/vnd.openxmlformats-package.relationships+xml"/>
  <Override PartName="/ppt/slideLayouts/_rels/slideLayout7.xml.rels" ContentType="application/vnd.openxmlformats-package.relationships+xml"/>
  <Override PartName="/ppt/slideLayouts/_rels/slideLayout44.xml.rels" ContentType="application/vnd.openxmlformats-package.relationships+xml"/>
  <Override PartName="/ppt/slideLayouts/_rels/slideLayout77.xml.rels" ContentType="application/vnd.openxmlformats-package.relationships+xml"/>
  <Override PartName="/ppt/slideLayouts/_rels/slideLayout80.xml.rels" ContentType="application/vnd.openxmlformats-package.relationships+xml"/>
  <Override PartName="/ppt/slideLayouts/_rels/slideLayout13.xml.rels" ContentType="application/vnd.openxmlformats-package.relationships+xml"/>
  <Override PartName="/ppt/slideLayouts/_rels/slideLayout9.xml.rels" ContentType="application/vnd.openxmlformats-package.relationships+xml"/>
  <Override PartName="/ppt/slideLayouts/_rels/slideLayout46.xml.rels" ContentType="application/vnd.openxmlformats-package.relationships+xml"/>
  <Override PartName="/ppt/slideLayouts/_rels/slideLayout79.xml.rels" ContentType="application/vnd.openxmlformats-package.relationships+xml"/>
  <Override PartName="/ppt/slideLayouts/_rels/slideLayout27.xml.rels" ContentType="application/vnd.openxmlformats-package.relationships+xml"/>
  <Override PartName="/ppt/slideLayouts/_rels/slideLayout82.xml.rels" ContentType="application/vnd.openxmlformats-package.relationships+xml"/>
  <Override PartName="/ppt/slideLayouts/_rels/slideLayout30.xml.rels" ContentType="application/vnd.openxmlformats-package.relationships+xml"/>
  <Override PartName="/ppt/slideLayouts/_rels/slideLayout48.xml.rels" ContentType="application/vnd.openxmlformats-package.relationships+xml"/>
  <Override PartName="/ppt/slideLayouts/_rels/slideLayout29.xml.rels" ContentType="application/vnd.openxmlformats-package.relationships+xml"/>
  <Override PartName="/ppt/slideLayouts/_rels/slideLayout51.xml.rels" ContentType="application/vnd.openxmlformats-package.relationships+xml"/>
  <Override PartName="/ppt/slideLayouts/_rels/slideLayout84.xml.rels" ContentType="application/vnd.openxmlformats-package.relationships+xml"/>
  <Override PartName="/ppt/slideLayouts/_rels/slideLayout32.xml.rels" ContentType="application/vnd.openxmlformats-package.relationships+xml"/>
  <Override PartName="/ppt/slideLayouts/_rels/slideLayout65.xml.rels" ContentType="application/vnd.openxmlformats-package.relationships+xml"/>
  <Override PartName="/ppt/slideLayouts/_rels/slideLayout34.xml.rels" ContentType="application/vnd.openxmlformats-package.relationships+xml"/>
  <Override PartName="/ppt/slideLayouts/_rels/slideLayout67.xml.rels" ContentType="application/vnd.openxmlformats-package.relationships+xml"/>
  <Override PartName="/ppt/slideLayouts/_rels/slideLayout15.xml.rels" ContentType="application/vnd.openxmlformats-package.relationships+xml"/>
  <Override PartName="/ppt/slideLayouts/_rels/slideLayout70.xml.rels" ContentType="application/vnd.openxmlformats-package.relationships+xml"/>
  <Override PartName="/ppt/slideLayouts/_rels/slideLayout36.xml.rels" ContentType="application/vnd.openxmlformats-package.relationships+xml"/>
  <Override PartName="/ppt/slideLayouts/_rels/slideLayout69.xml.rels" ContentType="application/vnd.openxmlformats-package.relationships+xml"/>
  <Override PartName="/ppt/slideLayouts/_rels/slideLayout2.xml.rels" ContentType="application/vnd.openxmlformats-package.relationships+xml"/>
  <Override PartName="/ppt/slideLayouts/_rels/slideLayout17.xml.rels" ContentType="application/vnd.openxmlformats-package.relationships+xml"/>
  <Override PartName="/ppt/slideLayouts/_rels/slideLayout72.xml.rels" ContentType="application/vnd.openxmlformats-package.relationships+xml"/>
  <Override PartName="/ppt/slideLayouts/_rels/slideLayout20.xml.rels" ContentType="application/vnd.openxmlformats-package.relationships+xml"/>
  <Override PartName="/ppt/slideLayouts/_rels/slideLayout53.xml.rels" ContentType="application/vnd.openxmlformats-package.relationships+xml"/>
  <Override PartName="/ppt/slideLayouts/_rels/slideLayout38.xml.rels" ContentType="application/vnd.openxmlformats-package.relationships+xml"/>
  <Override PartName="/ppt/slideLayouts/_rels/slideLayout4.xml.rels" ContentType="application/vnd.openxmlformats-package.relationships+xml"/>
  <Override PartName="/ppt/slideLayouts/_rels/slideLayout19.xml.rels" ContentType="application/vnd.openxmlformats-package.relationships+xml"/>
  <Override PartName="/ppt/slideLayouts/_rels/slideLayout74.xml.rels" ContentType="application/vnd.openxmlformats-package.relationships+xml"/>
  <Override PartName="/ppt/slideLayouts/_rels/slideLayout22.xml.rels" ContentType="application/vnd.openxmlformats-package.relationships+xml"/>
  <Override PartName="/ppt/slideLayouts/_rels/slideLayout55.xml.rels" ContentType="application/vnd.openxmlformats-package.relationships+xml"/>
  <Override PartName="/ppt/slideLayouts/_rels/slideLayout76.xml.rels" ContentType="application/vnd.openxmlformats-package.relationships+xml"/>
  <Override PartName="/ppt/slideLayouts/_rels/slideLayout24.xml.rels" ContentType="application/vnd.openxmlformats-package.relationships+xml"/>
  <Override PartName="/ppt/slideLayouts/_rels/slideLayout57.xml.rels" ContentType="application/vnd.openxmlformats-package.relationships+xml"/>
  <Override PartName="/ppt/slideLayouts/_rels/slideLayout60.xml.rels" ContentType="application/vnd.openxmlformats-package.relationships+xml"/>
  <Override PartName="/ppt/slideLayouts/_rels/slideLayout41.xml.rels" ContentType="application/vnd.openxmlformats-package.relationships+xml"/>
  <Override PartName="/ppt/slideLayouts/_rels/slideLayout26.xml.rels" ContentType="application/vnd.openxmlformats-package.relationships+xml"/>
  <Override PartName="/ppt/slideLayouts/_rels/slideLayout59.xml.rels" ContentType="application/vnd.openxmlformats-package.relationships+xml"/>
  <Override PartName="/ppt/slideLayouts/_rels/slideLayout62.xml.rels" ContentType="application/vnd.openxmlformats-package.relationships+xml"/>
  <Override PartName="/ppt/slideLayouts/_rels/slideLayout6.xml.rels" ContentType="application/vnd.openxmlformats-package.relationships+xml"/>
  <Override PartName="/ppt/slideLayouts/_rels/slideLayout10.xml.rels" ContentType="application/vnd.openxmlformats-package.relationships+xml"/>
  <Override PartName="/ppt/slideLayouts/_rels/slideLayout43.xml.rels" ContentType="application/vnd.openxmlformats-package.relationships+xml"/>
  <Override PartName="/ppt/slideLayouts/_rels/slideLayout8.xml.rels" ContentType="application/vnd.openxmlformats-package.relationships+xml"/>
  <Override PartName="/ppt/slideLayouts/_rels/slideLayout12.xml.rels" ContentType="application/vnd.openxmlformats-package.relationships+xml"/>
  <Override PartName="/ppt/slideLayouts/_rels/slideLayout45.xml.rels" ContentType="application/vnd.openxmlformats-package.relationships+xml"/>
  <Override PartName="/ppt/slideLayouts/_rels/slideLayout78.xml.rels" ContentType="application/vnd.openxmlformats-package.relationships+xml"/>
  <Override PartName="/ppt/slideLayouts/_rels/slideLayout81.xml.rels" ContentType="application/vnd.openxmlformats-package.relationships+xml"/>
  <Override PartName="/ppt/slideLayouts/_rels/slideLayout47.xml.rels" ContentType="application/vnd.openxmlformats-package.relationships+xml"/>
  <Override PartName="/ppt/slideLayouts/_rels/slideLayout28.xml.rels" ContentType="application/vnd.openxmlformats-package.relationships+xml"/>
  <Override PartName="/ppt/slideLayouts/_rels/slideLayout50.xml.rels" ContentType="application/vnd.openxmlformats-package.relationships+xml"/>
  <Override PartName="/ppt/slideLayouts/_rels/slideLayout83.xml.rels" ContentType="application/vnd.openxmlformats-package.relationships+xml"/>
  <Override PartName="/ppt/slideLayouts/_rels/slideLayout31.xml.rels" ContentType="application/vnd.openxmlformats-package.relationships+xml"/>
  <Override PartName="/ppt/slideLayouts/_rels/slideLayout64.xml.rels" ContentType="application/vnd.openxmlformats-package.relationships+xml"/>
  <Override PartName="/ppt/slideLayouts/_rels/slideLayout49.xml.rels" ContentType="application/vnd.openxmlformats-package.relationships+xml"/>
  <Override PartName="/ppt/slideLayouts/_rels/slideLayout33.xml.rels" ContentType="application/vnd.openxmlformats-package.relationships+xml"/>
  <Override PartName="/ppt/slideLayouts/_rels/slideLayout66.xml.rels" ContentType="application/vnd.openxmlformats-package.relationships+xml"/>
  <Override PartName="/ppt/slideLayouts/_rels/slideLayout14.xml.rels" ContentType="application/vnd.openxmlformats-package.relationships+xml"/>
  <Override PartName="/ppt/slideLayouts/_rels/slideLayout35.xml.rels" ContentType="application/vnd.openxmlformats-package.relationships+xml"/>
  <Override PartName="/ppt/slideLayouts/_rels/slideLayout1.xml.rels" ContentType="application/vnd.openxmlformats-package.relationships+xml"/>
  <Override PartName="/ppt/slideLayouts/_rels/slideLayout68.xml.rels" ContentType="application/vnd.openxmlformats-package.relationships+xml"/>
  <Override PartName="/ppt/slideLayouts/_rels/slideLayout16.xml.rels" ContentType="application/vnd.openxmlformats-package.relationships+xml"/>
  <Override PartName="/ppt/slideLayouts/_rels/slideLayout71.xml.rels" ContentType="application/vnd.openxmlformats-package.relationships+xml"/>
  <Override PartName="/ppt/slideLayouts/_rels/slideLayout52.xml.rels" ContentType="application/vnd.openxmlformats-package.relationships+xml"/>
  <Override PartName="/ppt/slideLayouts/_rels/slideLayout37.xml.rels" ContentType="application/vnd.openxmlformats-package.relationships+xml"/>
  <Override PartName="/ppt/slideLayouts/_rels/slideLayout3.xml.rels" ContentType="application/vnd.openxmlformats-package.relationships+xml"/>
  <Override PartName="/ppt/slideLayouts/slideLayout75.xml" ContentType="application/vnd.openxmlformats-officedocument.presentationml.slideLayout+xml"/>
  <Override PartName="/ppt/slideLayouts/slideLayout46.xml" ContentType="application/vnd.openxmlformats-officedocument.presentationml.slideLayout+xml"/>
  <Override PartName="/ppt/slideLayouts/slideLayout83.xml" ContentType="application/vnd.openxmlformats-officedocument.presentationml.slideLayout+xml"/>
  <Override PartName="/ppt/slideLayouts/slideLayout10.xml" ContentType="application/vnd.openxmlformats-officedocument.presentationml.slideLayout+xml"/>
  <Override PartName="/ppt/slideLayouts/slideLayout17.xml" ContentType="application/vnd.openxmlformats-officedocument.presentationml.slideLayout+xml"/>
  <Override PartName="/ppt/slideLayouts/slideLayout54.xml" ContentType="application/vnd.openxmlformats-officedocument.presentationml.slideLayout+xml"/>
  <Override PartName="/ppt/slideLayouts/slideLayout25.xml" ContentType="application/vnd.openxmlformats-officedocument.presentationml.slideLayout+xml"/>
  <Override PartName="/ppt/slideLayouts/slideLayout62.xml" ContentType="application/vnd.openxmlformats-officedocument.presentationml.slideLayout+xml"/>
  <Override PartName="/ppt/slideLayouts/slideLayout69.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presentation.xml" ContentType="application/vnd.openxmlformats-officedocument.presentationml.presentation.main+xml"/>
  <Override PartName="/ppt/slides/slide2.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14.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3.xml" ContentType="application/vnd.openxmlformats-officedocument.presentationml.slide+xml"/>
  <Override PartName="/ppt/slides/slide19.xml" ContentType="application/vnd.openxmlformats-officedocument.presentationml.slide+xml"/>
  <Override PartName="/ppt/slides/slide15.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4.xml" ContentType="application/vnd.openxmlformats-officedocument.presentationml.slide+xml"/>
  <Override PartName="/ppt/slides/slide16.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5.xml" ContentType="application/vnd.openxmlformats-officedocument.presentationml.slide+xml"/>
  <Override PartName="/ppt/slides/slide1.xml" ContentType="application/vnd.openxmlformats-officedocument.presentationml.slide+xml"/>
  <Override PartName="/ppt/slides/slide17.xml" ContentType="application/vnd.openxmlformats-officedocument.presentationml.slide+xml"/>
  <Override PartName="/ppt/slides/_rels/slide5.xml.rels" ContentType="application/vnd.openxmlformats-package.relationships+xml"/>
  <Override PartName="/ppt/slides/_rels/slide13.xml.rels" ContentType="application/vnd.openxmlformats-package.relationships+xml"/>
  <Override PartName="/ppt/slides/_rels/slide17.xml.rels" ContentType="application/vnd.openxmlformats-package.relationships+xml"/>
  <Override PartName="/ppt/slides/_rels/slide4.xml.rels" ContentType="application/vnd.openxmlformats-package.relationships+xml"/>
  <Override PartName="/ppt/slides/_rels/slide12.xml.rels" ContentType="application/vnd.openxmlformats-package.relationships+xml"/>
  <Override PartName="/ppt/slides/_rels/slide16.xml.rels" ContentType="application/vnd.openxmlformats-package.relationships+xml"/>
  <Override PartName="/ppt/slides/_rels/slide11.xml.rels" ContentType="application/vnd.openxmlformats-package.relationships+xml"/>
  <Override PartName="/ppt/slides/_rels/slide15.xml.rels" ContentType="application/vnd.openxmlformats-package.relationships+xml"/>
  <Override PartName="/ppt/slides/_rels/slide10.xml.rels" ContentType="application/vnd.openxmlformats-package.relationships+xml"/>
  <Override PartName="/ppt/slides/_rels/slide14.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_rels/slide3.xml.rels" ContentType="application/vnd.openxmlformats-package.relationships+xml"/>
  <Override PartName="/ppt/slides/_rels/slide7.xml.rels" ContentType="application/vnd.openxmlformats-package.relationships+xml"/>
  <Override PartName="/ppt/slides/_rels/slide20.xml.rels" ContentType="application/vnd.openxmlformats-package.relationships+xml"/>
  <Override PartName="/ppt/slides/_rels/slide19.xml.rels" ContentType="application/vnd.openxmlformats-package.relationships+xml"/>
  <Override PartName="/ppt/slides/_rels/slide2.xml.rels" ContentType="application/vnd.openxmlformats-package.relationships+xml"/>
  <Override PartName="/ppt/slides/_rels/slide6.xml.rels" ContentType="application/vnd.openxmlformats-package.relationships+xml"/>
  <Override PartName="/ppt/slides/_rels/slide18.xml.rels" ContentType="application/vnd.openxmlformats-package.relationships+xml"/>
  <Override PartName="/ppt/slides/_rels/slide1.xml.rels" ContentType="application/vnd.openxmlformats-package.relationships+xml"/>
  <Override PartName="/ppt/slides/slide13.xml" ContentType="application/vnd.openxmlformats-officedocument.presentationml.slide+xml"/>
  <Override PartName="/ppt/slides/slide6.xml" ContentType="application/vnd.openxmlformats-officedocument.presentationml.slide+xml"/>
  <Override PartName="/ppt/slideMasters/slideMaster1.xml" ContentType="application/vnd.openxmlformats-officedocument.presentationml.slideMaster+xml"/>
  <Override PartName="/ppt/slideMasters/slideMaster5.xml" ContentType="application/vnd.openxmlformats-officedocument.presentationml.slideMaster+xml"/>
  <Override PartName="/ppt/slideMasters/_rels/slideMaster7.xml.rels" ContentType="application/vnd.openxmlformats-package.relationships+xml"/>
  <Override PartName="/ppt/slideMasters/_rels/slideMaster6.xml.rels" ContentType="application/vnd.openxmlformats-package.relationships+xml"/>
  <Override PartName="/ppt/slideMasters/_rels/slideMaster5.xml.rels" ContentType="application/vnd.openxmlformats-package.relationships+xml"/>
  <Override PartName="/ppt/slideMasters/_rels/slideMaster4.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6.xml" ContentType="application/vnd.openxmlformats-officedocument.presentationml.slideMaster+xml"/>
  <Override PartName="/ppt/slideMasters/slideMaster3.xml" ContentType="application/vnd.openxmlformats-officedocument.presentationml.slideMaster+xml"/>
  <Override PartName="/ppt/slideMasters/slideMaster7.xml" ContentType="application/vnd.openxmlformats-officedocument.presentationml.slideMaster+xml"/>
  <Override PartName="/ppt/slideMasters/slideMaster4.xml" ContentType="application/vnd.openxmlformats-officedocument.presentationml.slideMaster+xml"/>
  <Override PartName="/ppt/theme/theme7.xml" ContentType="application/vnd.openxmlformats-officedocument.theme+xml"/>
  <Override PartName="/ppt/theme/theme4.xml" ContentType="application/vnd.openxmlformats-officedocument.theme+xml"/>
  <Override PartName="/ppt/theme/theme8.xml" ContentType="application/vnd.openxmlformats-officedocument.theme+xml"/>
  <Override PartName="/ppt/theme/theme1.xml" ContentType="application/vnd.openxmlformats-officedocument.theme+xml"/>
  <Override PartName="/ppt/theme/theme5.xml" ContentType="application/vnd.openxmlformats-officedocument.theme+xml"/>
  <Override PartName="/ppt/theme/theme2.xml" ContentType="application/vnd.openxmlformats-officedocument.theme+xml"/>
  <Override PartName="/ppt/theme/theme6.xml" ContentType="application/vnd.openxmlformats-officedocument.theme+xml"/>
  <Override PartName="/ppt/theme/theme3.xml" ContentType="application/vnd.openxmlformats-officedocument.theme+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 id="2147483674" r:id="rId4"/>
    <p:sldMasterId id="2147483687" r:id="rId5"/>
    <p:sldMasterId id="2147483700" r:id="rId6"/>
    <p:sldMasterId id="2147483713" r:id="rId7"/>
    <p:sldMasterId id="2147483726" r:id="rId8"/>
  </p:sldMasterIdLst>
  <p:notesMasterIdLst>
    <p:notesMasterId r:id="rId9"/>
  </p:notesMasterIdLst>
  <p:sldIdLst>
    <p:sldId id="256" r:id="rId10"/>
    <p:sldId id="257" r:id="rId11"/>
    <p:sldId id="258" r:id="rId12"/>
    <p:sldId id="259" r:id="rId13"/>
    <p:sldId id="260" r:id="rId14"/>
    <p:sldId id="261" r:id="rId15"/>
    <p:sldId id="262" r:id="rId16"/>
    <p:sldId id="263" r:id="rId17"/>
    <p:sldId id="264" r:id="rId18"/>
    <p:sldId id="265" r:id="rId19"/>
    <p:sldId id="266" r:id="rId20"/>
    <p:sldId id="267" r:id="rId21"/>
    <p:sldId id="268" r:id="rId22"/>
    <p:sldId id="269" r:id="rId23"/>
    <p:sldId id="270" r:id="rId24"/>
    <p:sldId id="271" r:id="rId25"/>
    <p:sldId id="272" r:id="rId26"/>
    <p:sldId id="273" r:id="rId27"/>
    <p:sldId id="274" r:id="rId28"/>
    <p:sldId id="275" r:id="rId29"/>
  </p:sldIdLst>
  <p:sldSz cx="13004800" cy="97536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notesMaster" Target="notesMasters/notesMaster1.xml"/><Relationship Id="rId10" Type="http://schemas.openxmlformats.org/officeDocument/2006/relationships/slide" Target="slides/slide1.xml"/><Relationship Id="rId11" Type="http://schemas.openxmlformats.org/officeDocument/2006/relationships/slide" Target="slides/slide2.xml"/><Relationship Id="rId12" Type="http://schemas.openxmlformats.org/officeDocument/2006/relationships/slide" Target="slides/slide3.xml"/><Relationship Id="rId13" Type="http://schemas.openxmlformats.org/officeDocument/2006/relationships/slide" Target="slides/slide4.xml"/><Relationship Id="rId14" Type="http://schemas.openxmlformats.org/officeDocument/2006/relationships/slide" Target="slides/slide5.xml"/><Relationship Id="rId15" Type="http://schemas.openxmlformats.org/officeDocument/2006/relationships/slide" Target="slides/slide6.xml"/><Relationship Id="rId16" Type="http://schemas.openxmlformats.org/officeDocument/2006/relationships/slide" Target="slides/slide7.xml"/><Relationship Id="rId17" Type="http://schemas.openxmlformats.org/officeDocument/2006/relationships/slide" Target="slides/slide8.xml"/><Relationship Id="rId18" Type="http://schemas.openxmlformats.org/officeDocument/2006/relationships/slide" Target="slides/slide9.xml"/><Relationship Id="rId19" Type="http://schemas.openxmlformats.org/officeDocument/2006/relationships/slide" Target="slides/slide10.xml"/><Relationship Id="rId20" Type="http://schemas.openxmlformats.org/officeDocument/2006/relationships/slide" Target="slides/slide11.xml"/><Relationship Id="rId21" Type="http://schemas.openxmlformats.org/officeDocument/2006/relationships/slide" Target="slides/slide12.xml"/><Relationship Id="rId22" Type="http://schemas.openxmlformats.org/officeDocument/2006/relationships/slide" Target="slides/slide13.xml"/><Relationship Id="rId23" Type="http://schemas.openxmlformats.org/officeDocument/2006/relationships/slide" Target="slides/slide14.xml"/><Relationship Id="rId24" Type="http://schemas.openxmlformats.org/officeDocument/2006/relationships/slide" Target="slides/slide15.xml"/><Relationship Id="rId25" Type="http://schemas.openxmlformats.org/officeDocument/2006/relationships/slide" Target="slides/slide16.xml"/><Relationship Id="rId26" Type="http://schemas.openxmlformats.org/officeDocument/2006/relationships/slide" Target="slides/slide17.xml"/><Relationship Id="rId27" Type="http://schemas.openxmlformats.org/officeDocument/2006/relationships/slide" Target="slides/slide18.xml"/><Relationship Id="rId28" Type="http://schemas.openxmlformats.org/officeDocument/2006/relationships/slide" Target="slides/slide19.xml"/><Relationship Id="rId29" Type="http://schemas.openxmlformats.org/officeDocument/2006/relationships/slide" Target="slides/slide20.xml"/>
</Relationships>
</file>

<file path=ppt/notesMasters/_rels/notesMaster1.xml.rels><?xml version="1.0" encoding="UTF-8"?>
<Relationships xmlns="http://schemas.openxmlformats.org/package/2006/relationships"><Relationship Id="rId1" Type="http://schemas.openxmlformats.org/officeDocument/2006/relationships/theme" Target="../theme/theme8.xml"/>
</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61" name="PlaceHolder 1"/>
          <p:cNvSpPr>
            <a:spLocks noGrp="1"/>
          </p:cNvSpPr>
          <p:nvPr>
            <p:ph type="body"/>
          </p:nvPr>
        </p:nvSpPr>
        <p:spPr>
          <a:xfrm>
            <a:off x="756000" y="5078520"/>
            <a:ext cx="6047640" cy="4811040"/>
          </a:xfrm>
          <a:prstGeom prst="rect">
            <a:avLst/>
          </a:prstGeom>
        </p:spPr>
        <p:txBody>
          <a:bodyPr bIns="0" lIns="0" rIns="0" tIns="0" wrap="none"/>
          <a:p>
            <a:r>
              <a:rPr lang="en-IN"/>
              <a:t>Click to edit the notes format</a:t>
            </a:r>
            <a:endParaRPr/>
          </a:p>
        </p:txBody>
      </p:sp>
      <p:sp>
        <p:nvSpPr>
          <p:cNvPr id="262" name="PlaceHolder 2"/>
          <p:cNvSpPr>
            <a:spLocks noGrp="1"/>
          </p:cNvSpPr>
          <p:nvPr>
            <p:ph type="hdr"/>
          </p:nvPr>
        </p:nvSpPr>
        <p:spPr>
          <a:xfrm>
            <a:off x="0" y="0"/>
            <a:ext cx="3280680" cy="534240"/>
          </a:xfrm>
          <a:prstGeom prst="rect">
            <a:avLst/>
          </a:prstGeom>
        </p:spPr>
        <p:txBody>
          <a:bodyPr bIns="0" lIns="0" rIns="0" tIns="0" wrap="none"/>
          <a:p>
            <a:r>
              <a:rPr lang="en-IN"/>
              <a:t>&lt;header&gt;</a:t>
            </a:r>
            <a:endParaRPr/>
          </a:p>
        </p:txBody>
      </p:sp>
      <p:sp>
        <p:nvSpPr>
          <p:cNvPr id="263" name="PlaceHolder 3"/>
          <p:cNvSpPr>
            <a:spLocks noGrp="1"/>
          </p:cNvSpPr>
          <p:nvPr>
            <p:ph type="dt"/>
          </p:nvPr>
        </p:nvSpPr>
        <p:spPr>
          <a:xfrm>
            <a:off x="4278960" y="0"/>
            <a:ext cx="3280680" cy="534240"/>
          </a:xfrm>
          <a:prstGeom prst="rect">
            <a:avLst/>
          </a:prstGeom>
        </p:spPr>
        <p:txBody>
          <a:bodyPr bIns="0" lIns="0" rIns="0" tIns="0" wrap="none"/>
          <a:p>
            <a:pPr algn="r"/>
            <a:r>
              <a:rPr lang="en-IN"/>
              <a:t>&lt;date/time&gt;</a:t>
            </a:r>
            <a:endParaRPr/>
          </a:p>
        </p:txBody>
      </p:sp>
      <p:sp>
        <p:nvSpPr>
          <p:cNvPr id="264" name="PlaceHolder 4"/>
          <p:cNvSpPr>
            <a:spLocks noGrp="1"/>
          </p:cNvSpPr>
          <p:nvPr>
            <p:ph type="ftr"/>
          </p:nvPr>
        </p:nvSpPr>
        <p:spPr>
          <a:xfrm>
            <a:off x="0" y="10157400"/>
            <a:ext cx="3280680" cy="534240"/>
          </a:xfrm>
          <a:prstGeom prst="rect">
            <a:avLst/>
          </a:prstGeom>
        </p:spPr>
        <p:txBody>
          <a:bodyPr anchor="b" bIns="0" lIns="0" rIns="0" tIns="0" wrap="none"/>
          <a:p>
            <a:r>
              <a:rPr lang="en-IN"/>
              <a:t>&lt;footer&gt;</a:t>
            </a:r>
            <a:endParaRPr/>
          </a:p>
        </p:txBody>
      </p:sp>
      <p:sp>
        <p:nvSpPr>
          <p:cNvPr id="265" name="PlaceHolder 5"/>
          <p:cNvSpPr>
            <a:spLocks noGrp="1"/>
          </p:cNvSpPr>
          <p:nvPr>
            <p:ph type="sldNum"/>
          </p:nvPr>
        </p:nvSpPr>
        <p:spPr>
          <a:xfrm>
            <a:off x="4278960" y="10157400"/>
            <a:ext cx="3280680" cy="534240"/>
          </a:xfrm>
          <a:prstGeom prst="rect">
            <a:avLst/>
          </a:prstGeom>
        </p:spPr>
        <p:txBody>
          <a:bodyPr anchor="b" bIns="0" lIns="0" rIns="0" tIns="0" wrap="none"/>
          <a:p>
            <a:pPr algn="r"/>
            <a:fld id="{7FAF11BB-0954-436D-B108-3CFF6D9BB770}" type="slidenum">
              <a:rPr lang="en-IN"/>
              <a:t>&lt;number&gt;</a:t>
            </a:fld>
            <a:endParaRPr/>
          </a:p>
        </p:txBody>
      </p:sp>
    </p:spTree>
  </p:cSld>
  <p:clrMap accent1="accent1" accent2="accent2" accent3="accent3" accent4="accent4" accent5="accent5" accent6="accent6" bg1="lt1" bg2="lt2" folHlink="folHlink" hlink="hlink" tx1="dk1" tx2="dk2"/>
</p:notesMaster>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31" name="PlaceHolder 1"/>
          <p:cNvSpPr>
            <a:spLocks noGrp="1"/>
          </p:cNvSpPr>
          <p:nvPr>
            <p:ph type="body"/>
          </p:nvPr>
        </p:nvSpPr>
        <p:spPr>
          <a:xfrm>
            <a:off x="685800" y="4343400"/>
            <a:ext cx="5486040" cy="4114440"/>
          </a:xfrm>
          <a:prstGeom prst="rect">
            <a:avLst/>
          </a:prstGeom>
        </p:spPr>
        <p:txBody>
          <a:bodyPr/>
          <a:p>
            <a:endParaRPr/>
          </a:p>
        </p:txBody>
      </p:sp>
      <p:sp>
        <p:nvSpPr>
          <p:cNvPr id="332" name="TextShape 2"/>
          <p:cNvSpPr txBox="1"/>
          <p:nvPr/>
        </p:nvSpPr>
        <p:spPr>
          <a:xfrm>
            <a:off x="3884760" y="8685360"/>
            <a:ext cx="2971440" cy="456840"/>
          </a:xfrm>
          <a:prstGeom prst="rect">
            <a:avLst/>
          </a:prstGeom>
        </p:spPr>
        <p:txBody>
          <a:bodyPr anchor="b"/>
          <a:p>
            <a:pPr algn="r">
              <a:lnSpc>
                <a:spcPct val="90000"/>
              </a:lnSpc>
            </a:pPr>
            <a:fld id="{CA6B63E2-8723-45ED-BB4A-F1F18044A228}" type="slidenum">
              <a:rPr lang="en-IN" sz="1200">
                <a:solidFill>
                  <a:srgbClr val="000000"/>
                </a:solidFill>
                <a:latin typeface="Open Sans Light"/>
                <a:ea typeface="Open Sans Light"/>
              </a:rPr>
              <a:t>&lt;number&gt;</a:t>
            </a:fld>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33" name="PlaceHolder 1"/>
          <p:cNvSpPr>
            <a:spLocks noGrp="1"/>
          </p:cNvSpPr>
          <p:nvPr>
            <p:ph type="body"/>
          </p:nvPr>
        </p:nvSpPr>
        <p:spPr>
          <a:xfrm>
            <a:off x="685800" y="4343400"/>
            <a:ext cx="5486040" cy="4114440"/>
          </a:xfrm>
          <a:prstGeom prst="rect">
            <a:avLst/>
          </a:prstGeom>
        </p:spPr>
        <p:txBody>
          <a:bodyPr/>
          <a:p>
            <a:pPr>
              <a:lnSpc>
                <a:spcPct val="80000"/>
              </a:lnSpc>
            </a:pPr>
            <a:r>
              <a:rPr lang="en-IN" sz="930">
                <a:solidFill>
                  <a:srgbClr val="000000"/>
                </a:solidFill>
                <a:latin typeface="Calibri"/>
                <a:ea typeface="Calibri"/>
              </a:rPr>
              <a:t>Low: 1min</a:t>
            </a:r>
            <a:endParaRPr/>
          </a:p>
          <a:p>
            <a:pPr>
              <a:lnSpc>
                <a:spcPct val="80000"/>
              </a:lnSpc>
            </a:pPr>
            <a:r>
              <a:rPr lang="en-IN" sz="930">
                <a:solidFill>
                  <a:srgbClr val="000000"/>
                </a:solidFill>
                <a:latin typeface="Calibri"/>
                <a:ea typeface="Calibri"/>
              </a:rPr>
              <a:t>High: 3min</a:t>
            </a:r>
            <a:endParaRPr/>
          </a:p>
          <a:p>
            <a:pPr>
              <a:lnSpc>
                <a:spcPct val="80000"/>
              </a:lnSpc>
            </a:pPr>
            <a:endParaRPr/>
          </a:p>
          <a:p>
            <a:pPr>
              <a:lnSpc>
                <a:spcPct val="80000"/>
              </a:lnSpc>
            </a:pPr>
            <a:r>
              <a:rPr b="1" lang="en-IN" sz="930">
                <a:solidFill>
                  <a:srgbClr val="000000"/>
                </a:solidFill>
                <a:latin typeface="Calibri"/>
                <a:ea typeface="Calibri"/>
              </a:rPr>
              <a:t>Positive Energy</a:t>
            </a:r>
            <a:endParaRPr/>
          </a:p>
          <a:p>
            <a:pPr>
              <a:lnSpc>
                <a:spcPct val="80000"/>
              </a:lnSpc>
            </a:pPr>
            <a:r>
              <a:rPr lang="en-IN" sz="930">
                <a:solidFill>
                  <a:srgbClr val="000000"/>
                </a:solidFill>
                <a:latin typeface="Calibri"/>
                <a:ea typeface="Calibri"/>
              </a:rPr>
              <a:t>Kick off ends on a high, with participants feeling positive about upcoming Inception, ability to get the right stuff done and excitement about collaboration.</a:t>
            </a:r>
            <a:endParaRPr/>
          </a:p>
          <a:p>
            <a:pPr>
              <a:lnSpc>
                <a:spcPct val="80000"/>
              </a:lnSpc>
            </a:pPr>
            <a:endParaRPr/>
          </a:p>
          <a:p>
            <a:pPr>
              <a:lnSpc>
                <a:spcPct val="80000"/>
              </a:lnSpc>
            </a:pPr>
            <a:r>
              <a:rPr b="1" lang="en-IN" sz="930">
                <a:solidFill>
                  <a:srgbClr val="000000"/>
                </a:solidFill>
                <a:latin typeface="Calibri"/>
                <a:ea typeface="Calibri"/>
              </a:rPr>
              <a:t>Team Building</a:t>
            </a:r>
            <a:endParaRPr/>
          </a:p>
          <a:p>
            <a:pPr>
              <a:lnSpc>
                <a:spcPct val="80000"/>
              </a:lnSpc>
            </a:pPr>
            <a:r>
              <a:rPr lang="en-IN" sz="930">
                <a:solidFill>
                  <a:srgbClr val="000000"/>
                </a:solidFill>
                <a:latin typeface="Calibri"/>
                <a:ea typeface="Calibri"/>
              </a:rPr>
              <a:t>Core team have put down first stones in positive relationship.  Participants have better understanding of each others goals, visions, constraints and  are set up to work successfully together during Inception and beyond.</a:t>
            </a:r>
            <a:endParaRPr/>
          </a:p>
          <a:p>
            <a:pPr>
              <a:lnSpc>
                <a:spcPct val="80000"/>
              </a:lnSpc>
            </a:pPr>
            <a:endParaRPr/>
          </a:p>
          <a:p>
            <a:pPr>
              <a:lnSpc>
                <a:spcPct val="80000"/>
              </a:lnSpc>
            </a:pPr>
            <a:r>
              <a:rPr b="1" lang="en-IN" sz="930">
                <a:solidFill>
                  <a:srgbClr val="000000"/>
                </a:solidFill>
                <a:latin typeface="Calibri"/>
                <a:ea typeface="Calibri"/>
              </a:rPr>
              <a:t>Shared Understanding</a:t>
            </a:r>
            <a:endParaRPr/>
          </a:p>
          <a:p>
            <a:pPr>
              <a:lnSpc>
                <a:spcPct val="80000"/>
              </a:lnSpc>
            </a:pPr>
            <a:r>
              <a:rPr lang="en-IN" sz="930">
                <a:solidFill>
                  <a:srgbClr val="000000"/>
                </a:solidFill>
                <a:latin typeface="Calibri"/>
                <a:ea typeface="Calibri"/>
              </a:rPr>
              <a:t>Shared understanding of project inception goals and approach</a:t>
            </a:r>
            <a:endParaRPr/>
          </a:p>
          <a:p>
            <a:pPr>
              <a:lnSpc>
                <a:spcPct val="80000"/>
              </a:lnSpc>
            </a:pPr>
            <a:r>
              <a:rPr lang="en-IN" sz="930">
                <a:solidFill>
                  <a:srgbClr val="000000"/>
                </a:solidFill>
                <a:latin typeface="Calibri"/>
                <a:ea typeface="Calibri"/>
              </a:rPr>
              <a:t>Understanding of participants, their roles, time and collaboration expectations</a:t>
            </a:r>
            <a:endParaRPr/>
          </a:p>
          <a:p>
            <a:pPr>
              <a:lnSpc>
                <a:spcPct val="80000"/>
              </a:lnSpc>
            </a:pPr>
            <a:r>
              <a:rPr lang="en-IN" sz="930">
                <a:solidFill>
                  <a:srgbClr val="000000"/>
                </a:solidFill>
                <a:latin typeface="Calibri"/>
                <a:ea typeface="Calibri"/>
              </a:rPr>
              <a:t>Understanding of the project vision put forward and initial scope of Inception.  This will need at the very least validating in the next session, but people should walk out of the kick-off at least hearing the initial vision and problem definition, with what is in/out of scope for the Inception</a:t>
            </a:r>
            <a:endParaRPr/>
          </a:p>
          <a:p>
            <a:pPr>
              <a:lnSpc>
                <a:spcPct val="80000"/>
              </a:lnSpc>
            </a:pPr>
            <a:endParaRPr/>
          </a:p>
          <a:p>
            <a:pPr>
              <a:lnSpc>
                <a:spcPct val="80000"/>
              </a:lnSpc>
            </a:pPr>
            <a:r>
              <a:rPr b="1" lang="en-IN" sz="930">
                <a:solidFill>
                  <a:srgbClr val="000000"/>
                </a:solidFill>
                <a:latin typeface="Calibri"/>
                <a:ea typeface="Calibri"/>
              </a:rPr>
              <a:t>Major Gaps Understood</a:t>
            </a:r>
            <a:endParaRPr/>
          </a:p>
          <a:p>
            <a:pPr>
              <a:lnSpc>
                <a:spcPct val="80000"/>
              </a:lnSpc>
            </a:pPr>
            <a:r>
              <a:rPr lang="en-IN" sz="930">
                <a:solidFill>
                  <a:srgbClr val="000000"/>
                </a:solidFill>
                <a:latin typeface="Calibri"/>
                <a:ea typeface="Calibri"/>
              </a:rPr>
              <a:t>Facilitator and team should be clear on areas where clarification is needed, or action needs to be taken.  For instance, if there is a gap in client representation, if there are open questions on scope, or if there is not alignment on the vision or problem to be solved, these should be taken away and planned to clarify.  This can happen through specific sessions, or just general actions on the side.</a:t>
            </a:r>
            <a:endParaRPr/>
          </a:p>
          <a:p>
            <a:pPr>
              <a:lnSpc>
                <a:spcPct val="80000"/>
              </a:lnSpc>
            </a:pPr>
            <a:endParaRPr/>
          </a:p>
          <a:p>
            <a:pPr>
              <a:lnSpc>
                <a:spcPct val="80000"/>
              </a:lnSpc>
            </a:pPr>
            <a:r>
              <a:rPr b="1" lang="en-IN" sz="930">
                <a:solidFill>
                  <a:srgbClr val="000000"/>
                </a:solidFill>
                <a:latin typeface="Calibri"/>
                <a:ea typeface="Calibri"/>
              </a:rPr>
              <a:t>Clear next steps for Inception</a:t>
            </a:r>
            <a:endParaRPr/>
          </a:p>
          <a:p>
            <a:pPr>
              <a:lnSpc>
                <a:spcPct val="80000"/>
              </a:lnSpc>
            </a:pPr>
            <a:endParaRPr/>
          </a:p>
          <a:p>
            <a:pPr>
              <a:lnSpc>
                <a:spcPct val="80000"/>
              </a:lnSpc>
            </a:pPr>
            <a:r>
              <a:rPr lang="en-IN" sz="930">
                <a:solidFill>
                  <a:srgbClr val="000000"/>
                </a:solidFill>
                <a:latin typeface="Calibri"/>
                <a:ea typeface="Calibri"/>
              </a:rPr>
              <a:t>Generally the schedule is reviewed during the Kick-off, but it’s important for people to know what the exact next steps are, i.e. we are going into the next session where we’re going to tackle Vision &amp; Problem Definition, or other.  </a:t>
            </a:r>
            <a:endParaRPr/>
          </a:p>
          <a:p>
            <a:pPr>
              <a:lnSpc>
                <a:spcPct val="80000"/>
              </a:lnSpc>
            </a:pPr>
            <a:endParaRPr/>
          </a:p>
          <a:p>
            <a:pPr>
              <a:lnSpc>
                <a:spcPct val="80000"/>
              </a:lnSpc>
            </a:pPr>
            <a:endParaRPr/>
          </a:p>
        </p:txBody>
      </p:sp>
      <p:sp>
        <p:nvSpPr>
          <p:cNvPr id="334" name="TextShape 2"/>
          <p:cNvSpPr txBox="1"/>
          <p:nvPr/>
        </p:nvSpPr>
        <p:spPr>
          <a:xfrm>
            <a:off x="3884760" y="8685360"/>
            <a:ext cx="2971440" cy="456840"/>
          </a:xfrm>
          <a:prstGeom prst="rect">
            <a:avLst/>
          </a:prstGeom>
        </p:spPr>
        <p:txBody>
          <a:bodyPr anchor="b"/>
          <a:p>
            <a:pPr algn="r">
              <a:lnSpc>
                <a:spcPct val="90000"/>
              </a:lnSpc>
            </a:pPr>
            <a:fld id="{1B3DBA11-1F44-4865-BAC7-4661E4A8C7AD}" type="slidenum">
              <a:rPr lang="en-IN" sz="1200">
                <a:solidFill>
                  <a:srgbClr val="000000"/>
                </a:solidFill>
                <a:latin typeface="Open Sans Light"/>
                <a:ea typeface="Open Sans Light"/>
              </a:rPr>
              <a:t>&lt;number&gt;</a:t>
            </a:fld>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35" name="PlaceHolder 1"/>
          <p:cNvSpPr>
            <a:spLocks noGrp="1"/>
          </p:cNvSpPr>
          <p:nvPr>
            <p:ph type="body"/>
          </p:nvPr>
        </p:nvSpPr>
        <p:spPr>
          <a:xfrm>
            <a:off x="685800" y="4343400"/>
            <a:ext cx="5486040" cy="4114440"/>
          </a:xfrm>
          <a:prstGeom prst="rect">
            <a:avLst/>
          </a:prstGeom>
        </p:spPr>
        <p:txBody>
          <a:bodyPr/>
          <a:p>
            <a:endParaRPr/>
          </a:p>
        </p:txBody>
      </p:sp>
      <p:sp>
        <p:nvSpPr>
          <p:cNvPr id="336" name="TextShape 2"/>
          <p:cNvSpPr txBox="1"/>
          <p:nvPr/>
        </p:nvSpPr>
        <p:spPr>
          <a:xfrm>
            <a:off x="3884760" y="8685360"/>
            <a:ext cx="2971440" cy="456840"/>
          </a:xfrm>
          <a:prstGeom prst="rect">
            <a:avLst/>
          </a:prstGeom>
        </p:spPr>
        <p:txBody>
          <a:bodyPr anchor="b"/>
          <a:p>
            <a:pPr algn="r">
              <a:lnSpc>
                <a:spcPct val="90000"/>
              </a:lnSpc>
            </a:pPr>
            <a:fld id="{85D0704C-EF56-4ACD-8CFD-F9D8AA42EA14}" type="slidenum">
              <a:rPr lang="en-IN" sz="1200">
                <a:solidFill>
                  <a:srgbClr val="000000"/>
                </a:solidFill>
                <a:latin typeface="Open Sans Light"/>
                <a:ea typeface="Open Sans Light"/>
              </a:rPr>
              <a:t>&lt;number&gt;</a:t>
            </a:fld>
            <a:endParaRPr/>
          </a:p>
        </p:txBody>
      </p:sp>
      <p:sp>
        <p:nvSpPr>
          <p:cNvPr id="337" name="TextShape 3"/>
          <p:cNvSpPr txBox="1"/>
          <p:nvPr/>
        </p:nvSpPr>
        <p:spPr>
          <a:xfrm>
            <a:off x="3884760" y="0"/>
            <a:ext cx="2971440" cy="456840"/>
          </a:xfrm>
          <a:prstGeom prst="rect">
            <a:avLst/>
          </a:prstGeom>
        </p:spPr>
        <p:txBody>
          <a:bodyPr/>
          <a:p>
            <a:endParaRPr/>
          </a:p>
        </p:txBody>
      </p:sp>
      <p:sp>
        <p:nvSpPr>
          <p:cNvPr id="338" name="TextShape 4"/>
          <p:cNvSpPr txBox="1"/>
          <p:nvPr/>
        </p:nvSpPr>
        <p:spPr>
          <a:xfrm>
            <a:off x="0" y="8685360"/>
            <a:ext cx="2971440" cy="456840"/>
          </a:xfrm>
          <a:prstGeom prst="rect">
            <a:avLst/>
          </a:prstGeom>
        </p:spPr>
        <p:txBody>
          <a:bodyPr anchor="b"/>
          <a:p>
            <a:pPr>
              <a:lnSpc>
                <a:spcPct val="90000"/>
              </a:lnSpc>
            </a:pPr>
            <a:r>
              <a:rPr lang="en-IN" sz="1200">
                <a:solidFill>
                  <a:srgbClr val="000000"/>
                </a:solidFill>
                <a:latin typeface="Open Sans Light"/>
                <a:ea typeface="Open Sans Light"/>
              </a:rPr>
              <a:t>Estimating the Work</a:t>
            </a:r>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39" name="PlaceHolder 1"/>
          <p:cNvSpPr>
            <a:spLocks noGrp="1"/>
          </p:cNvSpPr>
          <p:nvPr>
            <p:ph type="body"/>
          </p:nvPr>
        </p:nvSpPr>
        <p:spPr>
          <a:xfrm>
            <a:off x="685800" y="4343400"/>
            <a:ext cx="5486040" cy="4114440"/>
          </a:xfrm>
          <a:prstGeom prst="rect">
            <a:avLst/>
          </a:prstGeom>
        </p:spPr>
        <p:txBody>
          <a:bodyPr bIns="91440" tIns="91440"/>
          <a:p>
            <a:endParaRPr/>
          </a:p>
        </p:txBody>
      </p:sp>
      <p:sp>
        <p:nvSpPr>
          <p:cNvPr id="340" name="TextShape 2"/>
          <p:cNvSpPr txBox="1"/>
          <p:nvPr/>
        </p:nvSpPr>
        <p:spPr>
          <a:xfrm>
            <a:off x="3884760" y="8685360"/>
            <a:ext cx="2971440" cy="456840"/>
          </a:xfrm>
          <a:prstGeom prst="rect">
            <a:avLst/>
          </a:prstGeom>
        </p:spPr>
        <p:txBody>
          <a:bodyPr anchor="b"/>
          <a:p>
            <a:pPr>
              <a:lnSpc>
                <a:spcPct val="100000"/>
              </a:lnSpc>
            </a:pPr>
            <a:fld id="{A249BABE-D2A8-4C52-8891-43644ED83BF6}" type="slidenum">
              <a:rPr lang="en-IN"/>
              <a:t>&lt;number&gt;</a:t>
            </a:fld>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41" name="PlaceHolder 1"/>
          <p:cNvSpPr>
            <a:spLocks noGrp="1"/>
          </p:cNvSpPr>
          <p:nvPr>
            <p:ph type="body"/>
          </p:nvPr>
        </p:nvSpPr>
        <p:spPr>
          <a:xfrm>
            <a:off x="685800" y="4343400"/>
            <a:ext cx="5486040" cy="4114440"/>
          </a:xfrm>
          <a:prstGeom prst="rect">
            <a:avLst/>
          </a:prstGeom>
        </p:spPr>
        <p:txBody>
          <a:bodyPr bIns="91440" tIns="91440"/>
          <a:p>
            <a:endParaRPr/>
          </a:p>
        </p:txBody>
      </p:sp>
      <p:sp>
        <p:nvSpPr>
          <p:cNvPr id="342" name="TextShape 2"/>
          <p:cNvSpPr txBox="1"/>
          <p:nvPr/>
        </p:nvSpPr>
        <p:spPr>
          <a:xfrm>
            <a:off x="3884760" y="8685360"/>
            <a:ext cx="2971440" cy="456840"/>
          </a:xfrm>
          <a:prstGeom prst="rect">
            <a:avLst/>
          </a:prstGeom>
        </p:spPr>
        <p:txBody>
          <a:bodyPr anchor="b"/>
          <a:p>
            <a:pPr>
              <a:lnSpc>
                <a:spcPct val="100000"/>
              </a:lnSpc>
            </a:pPr>
            <a:fld id="{684CAF6C-06C5-48A3-8E22-0D277DC95AD5}" type="slidenum">
              <a:rPr lang="en-IN"/>
              <a:t>&lt;number&gt;</a:t>
            </a:fld>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43" name="PlaceHolder 1"/>
          <p:cNvSpPr>
            <a:spLocks noGrp="1"/>
          </p:cNvSpPr>
          <p:nvPr>
            <p:ph type="body"/>
          </p:nvPr>
        </p:nvSpPr>
        <p:spPr>
          <a:xfrm>
            <a:off x="685800" y="4343400"/>
            <a:ext cx="5486040" cy="4114440"/>
          </a:xfrm>
          <a:prstGeom prst="rect">
            <a:avLst/>
          </a:prstGeom>
        </p:spPr>
        <p:txBody>
          <a:bodyPr bIns="91440" tIns="91440"/>
          <a:p>
            <a:endParaRPr/>
          </a:p>
        </p:txBody>
      </p:sp>
      <p:sp>
        <p:nvSpPr>
          <p:cNvPr id="344" name="TextShape 2"/>
          <p:cNvSpPr txBox="1"/>
          <p:nvPr/>
        </p:nvSpPr>
        <p:spPr>
          <a:xfrm>
            <a:off x="3884760" y="8685360"/>
            <a:ext cx="2971440" cy="456840"/>
          </a:xfrm>
          <a:prstGeom prst="rect">
            <a:avLst/>
          </a:prstGeom>
        </p:spPr>
        <p:txBody>
          <a:bodyPr anchor="b"/>
          <a:p>
            <a:pPr>
              <a:lnSpc>
                <a:spcPct val="100000"/>
              </a:lnSpc>
            </a:pPr>
            <a:fld id="{B6ECFFF4-2F44-46B0-9BE7-3C44EE269EB0}" type="slidenum">
              <a:rPr lang="en-IN"/>
              <a:t>&lt;number&gt;</a:t>
            </a:fld>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45" name="PlaceHolder 1"/>
          <p:cNvSpPr>
            <a:spLocks noGrp="1"/>
          </p:cNvSpPr>
          <p:nvPr>
            <p:ph type="body"/>
          </p:nvPr>
        </p:nvSpPr>
        <p:spPr>
          <a:xfrm>
            <a:off x="685800" y="4343400"/>
            <a:ext cx="5486040" cy="4114440"/>
          </a:xfrm>
          <a:prstGeom prst="rect">
            <a:avLst/>
          </a:prstGeom>
        </p:spPr>
        <p:txBody>
          <a:bodyPr bIns="91440" tIns="91440"/>
          <a:p>
            <a:endParaRPr/>
          </a:p>
        </p:txBody>
      </p:sp>
      <p:sp>
        <p:nvSpPr>
          <p:cNvPr id="346" name="TextShape 2"/>
          <p:cNvSpPr txBox="1"/>
          <p:nvPr/>
        </p:nvSpPr>
        <p:spPr>
          <a:xfrm>
            <a:off x="3884760" y="8685360"/>
            <a:ext cx="2971440" cy="456840"/>
          </a:xfrm>
          <a:prstGeom prst="rect">
            <a:avLst/>
          </a:prstGeom>
        </p:spPr>
        <p:txBody>
          <a:bodyPr anchor="b"/>
          <a:p>
            <a:pPr>
              <a:lnSpc>
                <a:spcPct val="100000"/>
              </a:lnSpc>
            </a:pPr>
            <a:fld id="{3D732C46-A898-4259-9812-850466553B6E}" type="slidenum">
              <a:rPr lang="en-IN"/>
              <a:t>&lt;number&gt;</a:t>
            </a:fld>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47" name="PlaceHolder 1"/>
          <p:cNvSpPr>
            <a:spLocks noGrp="1"/>
          </p:cNvSpPr>
          <p:nvPr>
            <p:ph type="body"/>
          </p:nvPr>
        </p:nvSpPr>
        <p:spPr>
          <a:xfrm>
            <a:off x="685800" y="4343400"/>
            <a:ext cx="5486040" cy="4114440"/>
          </a:xfrm>
          <a:prstGeom prst="rect">
            <a:avLst/>
          </a:prstGeom>
        </p:spPr>
        <p:txBody>
          <a:bodyPr bIns="91440" tIns="91440"/>
          <a:p>
            <a:endParaRPr/>
          </a:p>
        </p:txBody>
      </p:sp>
      <p:sp>
        <p:nvSpPr>
          <p:cNvPr id="348" name="TextShape 2"/>
          <p:cNvSpPr txBox="1"/>
          <p:nvPr/>
        </p:nvSpPr>
        <p:spPr>
          <a:xfrm>
            <a:off x="3884760" y="8685360"/>
            <a:ext cx="2971440" cy="456840"/>
          </a:xfrm>
          <a:prstGeom prst="rect">
            <a:avLst/>
          </a:prstGeom>
        </p:spPr>
        <p:txBody>
          <a:bodyPr anchor="b"/>
          <a:p>
            <a:pPr>
              <a:lnSpc>
                <a:spcPct val="100000"/>
              </a:lnSpc>
            </a:pPr>
            <a:fld id="{BBD78B3E-5353-49B4-B291-3B2A89B3E351}" type="slidenum">
              <a:rPr lang="en-IN"/>
              <a:t>&lt;number&gt;</a:t>
            </a:fld>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49" name="PlaceHolder 1"/>
          <p:cNvSpPr>
            <a:spLocks noGrp="1"/>
          </p:cNvSpPr>
          <p:nvPr>
            <p:ph type="body"/>
          </p:nvPr>
        </p:nvSpPr>
        <p:spPr>
          <a:xfrm>
            <a:off x="685800" y="4343400"/>
            <a:ext cx="5486040" cy="4114440"/>
          </a:xfrm>
          <a:prstGeom prst="rect">
            <a:avLst/>
          </a:prstGeom>
        </p:spPr>
        <p:txBody>
          <a:bodyPr bIns="91440" tIns="91440"/>
          <a:p>
            <a:endParaRPr/>
          </a:p>
        </p:txBody>
      </p:sp>
      <p:sp>
        <p:nvSpPr>
          <p:cNvPr id="350" name="TextShape 2"/>
          <p:cNvSpPr txBox="1"/>
          <p:nvPr/>
        </p:nvSpPr>
        <p:spPr>
          <a:xfrm>
            <a:off x="3884760" y="8685360"/>
            <a:ext cx="2971440" cy="456840"/>
          </a:xfrm>
          <a:prstGeom prst="rect">
            <a:avLst/>
          </a:prstGeom>
        </p:spPr>
        <p:txBody>
          <a:bodyPr anchor="b"/>
          <a:p>
            <a:pPr>
              <a:lnSpc>
                <a:spcPct val="100000"/>
              </a:lnSpc>
            </a:pPr>
            <a:fld id="{3A8E9B00-21D7-44BF-8C96-15C7A90408D0}" type="slidenum">
              <a:rPr lang="en-IN"/>
              <a:t>&lt;number&gt;</a:t>
            </a:fld>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15" name="PlaceHolder 1"/>
          <p:cNvSpPr>
            <a:spLocks noGrp="1"/>
          </p:cNvSpPr>
          <p:nvPr>
            <p:ph type="body"/>
          </p:nvPr>
        </p:nvSpPr>
        <p:spPr>
          <a:xfrm>
            <a:off x="685800" y="4343400"/>
            <a:ext cx="5486040" cy="4114440"/>
          </a:xfrm>
          <a:prstGeom prst="rect">
            <a:avLst/>
          </a:prstGeom>
        </p:spPr>
        <p:txBody>
          <a:bodyPr bIns="91440" tIns="91440"/>
          <a:p>
            <a:endParaRPr/>
          </a:p>
        </p:txBody>
      </p:sp>
      <p:sp>
        <p:nvSpPr>
          <p:cNvPr id="316" name="TextShape 2"/>
          <p:cNvSpPr txBox="1"/>
          <p:nvPr/>
        </p:nvSpPr>
        <p:spPr>
          <a:xfrm>
            <a:off x="3884760" y="8685360"/>
            <a:ext cx="2971440" cy="456840"/>
          </a:xfrm>
          <a:prstGeom prst="rect">
            <a:avLst/>
          </a:prstGeom>
        </p:spPr>
        <p:txBody>
          <a:bodyPr anchor="b"/>
          <a:p>
            <a:pPr>
              <a:lnSpc>
                <a:spcPct val="100000"/>
              </a:lnSpc>
            </a:pPr>
            <a:fld id="{3661F9DA-C2F3-45F3-9BE3-BF4FD7ED943B}" type="slidenum">
              <a:rPr lang="en-IN"/>
              <a:t>&lt;number&gt;</a:t>
            </a:fld>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17" name="PlaceHolder 1"/>
          <p:cNvSpPr>
            <a:spLocks noGrp="1"/>
          </p:cNvSpPr>
          <p:nvPr>
            <p:ph type="body"/>
          </p:nvPr>
        </p:nvSpPr>
        <p:spPr>
          <a:xfrm>
            <a:off x="685800" y="4343400"/>
            <a:ext cx="5486040" cy="4114440"/>
          </a:xfrm>
          <a:prstGeom prst="rect">
            <a:avLst/>
          </a:prstGeom>
        </p:spPr>
        <p:txBody>
          <a:bodyPr/>
          <a:p>
            <a:pPr>
              <a:lnSpc>
                <a:spcPct val="100000"/>
              </a:lnSpc>
            </a:pPr>
            <a:r>
              <a:rPr lang="en-IN" sz="1200">
                <a:solidFill>
                  <a:srgbClr val="000000"/>
                </a:solidFill>
                <a:latin typeface="Calibri"/>
                <a:ea typeface="Calibri"/>
              </a:rPr>
              <a:t>To Do: Rename to Establishing Business Context</a:t>
            </a:r>
            <a:endParaRPr/>
          </a:p>
        </p:txBody>
      </p:sp>
      <p:sp>
        <p:nvSpPr>
          <p:cNvPr id="318" name="TextShape 2"/>
          <p:cNvSpPr txBox="1"/>
          <p:nvPr/>
        </p:nvSpPr>
        <p:spPr>
          <a:xfrm>
            <a:off x="3884760" y="8685360"/>
            <a:ext cx="2971440" cy="456840"/>
          </a:xfrm>
          <a:prstGeom prst="rect">
            <a:avLst/>
          </a:prstGeom>
        </p:spPr>
        <p:txBody>
          <a:bodyPr anchor="b"/>
          <a:p>
            <a:pPr algn="r">
              <a:lnSpc>
                <a:spcPct val="90000"/>
              </a:lnSpc>
            </a:pPr>
            <a:fld id="{C22CDD8B-7373-411F-8457-FAA313745F83}" type="slidenum">
              <a:rPr lang="en-IN" sz="1200">
                <a:solidFill>
                  <a:srgbClr val="000000"/>
                </a:solidFill>
                <a:latin typeface="Open Sans Light"/>
                <a:ea typeface="Open Sans Light"/>
              </a:rPr>
              <a:t>&lt;number&gt;</a:t>
            </a:fld>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19" name="PlaceHolder 1"/>
          <p:cNvSpPr>
            <a:spLocks noGrp="1"/>
          </p:cNvSpPr>
          <p:nvPr>
            <p:ph type="body"/>
          </p:nvPr>
        </p:nvSpPr>
        <p:spPr>
          <a:xfrm>
            <a:off x="685800" y="4343400"/>
            <a:ext cx="5486040" cy="4114440"/>
          </a:xfrm>
          <a:prstGeom prst="rect">
            <a:avLst/>
          </a:prstGeom>
        </p:spPr>
        <p:txBody>
          <a:bodyPr bIns="91440" tIns="91440"/>
          <a:p>
            <a:endParaRPr/>
          </a:p>
        </p:txBody>
      </p:sp>
      <p:sp>
        <p:nvSpPr>
          <p:cNvPr id="320" name="TextShape 2"/>
          <p:cNvSpPr txBox="1"/>
          <p:nvPr/>
        </p:nvSpPr>
        <p:spPr>
          <a:xfrm>
            <a:off x="3884760" y="8685360"/>
            <a:ext cx="2971440" cy="456840"/>
          </a:xfrm>
          <a:prstGeom prst="rect">
            <a:avLst/>
          </a:prstGeom>
        </p:spPr>
        <p:txBody>
          <a:bodyPr anchor="b"/>
          <a:p>
            <a:pPr>
              <a:lnSpc>
                <a:spcPct val="100000"/>
              </a:lnSpc>
            </a:pPr>
            <a:fld id="{51192E10-B59D-4F36-B2B6-94DB8600CA73}" type="slidenum">
              <a:rPr lang="en-IN"/>
              <a:t>&lt;number&gt;</a:t>
            </a:fld>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21" name="PlaceHolder 1"/>
          <p:cNvSpPr>
            <a:spLocks noGrp="1"/>
          </p:cNvSpPr>
          <p:nvPr>
            <p:ph type="body"/>
          </p:nvPr>
        </p:nvSpPr>
        <p:spPr>
          <a:xfrm>
            <a:off x="685800" y="4343400"/>
            <a:ext cx="5486040" cy="4114440"/>
          </a:xfrm>
          <a:prstGeom prst="rect">
            <a:avLst/>
          </a:prstGeom>
        </p:spPr>
        <p:txBody>
          <a:bodyPr bIns="91440" tIns="91440"/>
          <a:p>
            <a:endParaRPr/>
          </a:p>
        </p:txBody>
      </p:sp>
      <p:sp>
        <p:nvSpPr>
          <p:cNvPr id="322" name="TextShape 2"/>
          <p:cNvSpPr txBox="1"/>
          <p:nvPr/>
        </p:nvSpPr>
        <p:spPr>
          <a:xfrm>
            <a:off x="3884760" y="8685360"/>
            <a:ext cx="2971440" cy="456840"/>
          </a:xfrm>
          <a:prstGeom prst="rect">
            <a:avLst/>
          </a:prstGeom>
        </p:spPr>
        <p:txBody>
          <a:bodyPr anchor="b"/>
          <a:p>
            <a:pPr>
              <a:lnSpc>
                <a:spcPct val="100000"/>
              </a:lnSpc>
            </a:pPr>
            <a:fld id="{860320B1-BC05-4243-A782-248C77D9C113}" type="slidenum">
              <a:rPr lang="en-IN"/>
              <a:t>&lt;number&gt;</a:t>
            </a:fld>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23" name="PlaceHolder 1"/>
          <p:cNvSpPr>
            <a:spLocks noGrp="1"/>
          </p:cNvSpPr>
          <p:nvPr>
            <p:ph type="body"/>
          </p:nvPr>
        </p:nvSpPr>
        <p:spPr>
          <a:xfrm>
            <a:off x="685800" y="4343400"/>
            <a:ext cx="5486040" cy="4114440"/>
          </a:xfrm>
          <a:prstGeom prst="rect">
            <a:avLst/>
          </a:prstGeom>
        </p:spPr>
        <p:txBody>
          <a:bodyPr bIns="91440" tIns="91440"/>
          <a:p>
            <a:endParaRPr/>
          </a:p>
        </p:txBody>
      </p:sp>
      <p:sp>
        <p:nvSpPr>
          <p:cNvPr id="324" name="TextShape 2"/>
          <p:cNvSpPr txBox="1"/>
          <p:nvPr/>
        </p:nvSpPr>
        <p:spPr>
          <a:xfrm>
            <a:off x="3884760" y="8685360"/>
            <a:ext cx="2971440" cy="456840"/>
          </a:xfrm>
          <a:prstGeom prst="rect">
            <a:avLst/>
          </a:prstGeom>
        </p:spPr>
        <p:txBody>
          <a:bodyPr anchor="b"/>
          <a:p>
            <a:pPr>
              <a:lnSpc>
                <a:spcPct val="100000"/>
              </a:lnSpc>
            </a:pPr>
            <a:fld id="{EF8AC68A-B37B-4CBF-8153-FD51A1E35C01}" type="slidenum">
              <a:rPr lang="en-IN"/>
              <a:t>&lt;number&gt;</a:t>
            </a:fld>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25" name="PlaceHolder 1"/>
          <p:cNvSpPr>
            <a:spLocks noGrp="1"/>
          </p:cNvSpPr>
          <p:nvPr>
            <p:ph type="body"/>
          </p:nvPr>
        </p:nvSpPr>
        <p:spPr>
          <a:xfrm>
            <a:off x="685800" y="4343400"/>
            <a:ext cx="5486040" cy="4114440"/>
          </a:xfrm>
          <a:prstGeom prst="rect">
            <a:avLst/>
          </a:prstGeom>
        </p:spPr>
        <p:txBody>
          <a:bodyPr/>
          <a:p>
            <a:endParaRPr/>
          </a:p>
        </p:txBody>
      </p:sp>
      <p:sp>
        <p:nvSpPr>
          <p:cNvPr id="326" name="TextShape 2"/>
          <p:cNvSpPr txBox="1"/>
          <p:nvPr/>
        </p:nvSpPr>
        <p:spPr>
          <a:xfrm>
            <a:off x="3884760" y="8685360"/>
            <a:ext cx="2971440" cy="456840"/>
          </a:xfrm>
          <a:prstGeom prst="rect">
            <a:avLst/>
          </a:prstGeom>
        </p:spPr>
        <p:txBody>
          <a:bodyPr anchor="b"/>
          <a:p>
            <a:pPr algn="r">
              <a:lnSpc>
                <a:spcPct val="90000"/>
              </a:lnSpc>
            </a:pPr>
            <a:fld id="{8AFCF7AA-E53B-420E-B0A3-EE5A532D950A}" type="slidenum">
              <a:rPr lang="en-IN" sz="1200">
                <a:solidFill>
                  <a:srgbClr val="000000"/>
                </a:solidFill>
                <a:latin typeface="Open Sans Light"/>
                <a:ea typeface="Open Sans Light"/>
              </a:rPr>
              <a:t>&lt;number&gt;</a:t>
            </a:fld>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27" name="PlaceHolder 1"/>
          <p:cNvSpPr>
            <a:spLocks noGrp="1"/>
          </p:cNvSpPr>
          <p:nvPr>
            <p:ph type="body"/>
          </p:nvPr>
        </p:nvSpPr>
        <p:spPr>
          <a:xfrm>
            <a:off x="685800" y="4343400"/>
            <a:ext cx="5486040" cy="4114440"/>
          </a:xfrm>
          <a:prstGeom prst="rect">
            <a:avLst/>
          </a:prstGeom>
        </p:spPr>
        <p:txBody>
          <a:bodyPr bIns="91440" tIns="91440"/>
          <a:p>
            <a:pPr>
              <a:lnSpc>
                <a:spcPct val="100000"/>
              </a:lnSpc>
            </a:pPr>
            <a:r>
              <a:rPr lang="en-IN" sz="1400">
                <a:solidFill>
                  <a:srgbClr val="000000"/>
                </a:solidFill>
                <a:latin typeface="Arial"/>
                <a:ea typeface="Arial"/>
              </a:rPr>
              <a:t>Let us suppose you flip a fair coin 50 times and get a tail all 50 times</a:t>
            </a:r>
            <a:endParaRPr/>
          </a:p>
          <a:p>
            <a:pPr>
              <a:lnSpc>
                <a:spcPct val="100000"/>
              </a:lnSpc>
            </a:pPr>
            <a:r>
              <a:rPr lang="en-IN" sz="1400">
                <a:solidFill>
                  <a:srgbClr val="000000"/>
                </a:solidFill>
                <a:latin typeface="Arial"/>
                <a:ea typeface="Arial"/>
              </a:rPr>
              <a:t>Now if you were to flip it again another 50 times, what would be you guess on the number of heads and tails?</a:t>
            </a:r>
            <a:endParaRPr/>
          </a:p>
        </p:txBody>
      </p:sp>
      <p:sp>
        <p:nvSpPr>
          <p:cNvPr id="328" name="TextShape 2"/>
          <p:cNvSpPr txBox="1"/>
          <p:nvPr/>
        </p:nvSpPr>
        <p:spPr>
          <a:xfrm>
            <a:off x="3884760" y="8685360"/>
            <a:ext cx="2971440" cy="456840"/>
          </a:xfrm>
          <a:prstGeom prst="rect">
            <a:avLst/>
          </a:prstGeom>
        </p:spPr>
        <p:txBody>
          <a:bodyPr anchor="b"/>
          <a:p>
            <a:pPr>
              <a:lnSpc>
                <a:spcPct val="100000"/>
              </a:lnSpc>
            </a:pPr>
            <a:fld id="{51C1F8BA-078A-4E59-AA00-85D0393DEE65}" type="slidenum">
              <a:rPr lang="en-IN"/>
              <a:t>&lt;number&gt;</a:t>
            </a:fld>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29" name="PlaceHolder 1"/>
          <p:cNvSpPr>
            <a:spLocks noGrp="1"/>
          </p:cNvSpPr>
          <p:nvPr>
            <p:ph type="body"/>
          </p:nvPr>
        </p:nvSpPr>
        <p:spPr>
          <a:xfrm>
            <a:off x="685800" y="4343400"/>
            <a:ext cx="5486040" cy="4114440"/>
          </a:xfrm>
          <a:prstGeom prst="rect">
            <a:avLst/>
          </a:prstGeom>
        </p:spPr>
        <p:txBody>
          <a:bodyPr/>
          <a:p>
            <a:pPr>
              <a:lnSpc>
                <a:spcPct val="100000"/>
              </a:lnSpc>
            </a:pPr>
            <a:endParaRPr/>
          </a:p>
          <a:p>
            <a:pPr>
              <a:lnSpc>
                <a:spcPct val="100000"/>
              </a:lnSpc>
            </a:pPr>
            <a:endParaRPr/>
          </a:p>
        </p:txBody>
      </p:sp>
      <p:sp>
        <p:nvSpPr>
          <p:cNvPr id="330" name="TextShape 2"/>
          <p:cNvSpPr txBox="1"/>
          <p:nvPr/>
        </p:nvSpPr>
        <p:spPr>
          <a:xfrm>
            <a:off x="3884760" y="8685360"/>
            <a:ext cx="2971440" cy="456840"/>
          </a:xfrm>
          <a:prstGeom prst="rect">
            <a:avLst/>
          </a:prstGeom>
        </p:spPr>
        <p:txBody>
          <a:bodyPr anchor="b"/>
          <a:p>
            <a:pPr algn="r">
              <a:lnSpc>
                <a:spcPct val="90000"/>
              </a:lnSpc>
            </a:pPr>
            <a:fld id="{8439FFDE-B272-4B4B-B8FB-6BFD42A4E4F2}" type="slidenum">
              <a:rPr lang="en-IN" sz="1200">
                <a:solidFill>
                  <a:srgbClr val="000000"/>
                </a:solidFill>
                <a:latin typeface="Open Sans Light"/>
                <a:ea typeface="Open Sans Light"/>
              </a:rPr>
              <a:t>&lt;number&gt;</a:t>
            </a:fld>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7.png"/><Relationship Id="rId3" Type="http://schemas.openxmlformats.org/officeDocument/2006/relationships/image" Target="../media/image8.png"/>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9.png"/><Relationship Id="rId3" Type="http://schemas.openxmlformats.org/officeDocument/2006/relationships/image" Target="../media/image10.png"/>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11.png"/><Relationship Id="rId3" Type="http://schemas.openxmlformats.org/officeDocument/2006/relationships/image" Target="../media/image12.png"/>
</Relationships>
</file>

<file path=ppt/slideLayouts/_rels/slideLayout7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5.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6.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8.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9.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0.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1.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2.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4.xml.rels><?xml version="1.0" encoding="UTF-8"?>
<Relationships xmlns="http://schemas.openxmlformats.org/package/2006/relationships"><Relationship Id="rId1" Type="http://schemas.openxmlformats.org/officeDocument/2006/relationships/slideMaster" Target="../slideMasters/slideMaster7.xml"/><Relationship Id="rId2" Type="http://schemas.openxmlformats.org/officeDocument/2006/relationships/image" Target="../media/image13.png"/><Relationship Id="rId3" Type="http://schemas.openxmlformats.org/officeDocument/2006/relationships/image" Target="../media/image14.png"/>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preserve="1" type="blank">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preserve="1" type="objOverTx">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380880" y="1143000"/>
            <a:ext cx="12242520" cy="1905120"/>
          </a:xfrm>
          <a:prstGeom prst="rect">
            <a:avLst/>
          </a:prstGeom>
        </p:spPr>
        <p:txBody>
          <a:bodyPr anchor="ctr" bIns="0" lIns="0" rIns="0" tIns="0" wrap="none"/>
          <a:p>
            <a:endParaRPr/>
          </a:p>
        </p:txBody>
      </p:sp>
      <p:sp>
        <p:nvSpPr>
          <p:cNvPr id="27" name="PlaceHolder 2"/>
          <p:cNvSpPr>
            <a:spLocks noGrp="1"/>
          </p:cNvSpPr>
          <p:nvPr>
            <p:ph type="body"/>
          </p:nvPr>
        </p:nvSpPr>
        <p:spPr>
          <a:xfrm>
            <a:off x="2616120" y="3284640"/>
            <a:ext cx="7772040" cy="1446120"/>
          </a:xfrm>
          <a:prstGeom prst="rect">
            <a:avLst/>
          </a:prstGeom>
        </p:spPr>
        <p:txBody>
          <a:bodyPr bIns="0" lIns="0" rIns="0" tIns="0" wrap="none"/>
          <a:p>
            <a:endParaRPr/>
          </a:p>
        </p:txBody>
      </p:sp>
      <p:sp>
        <p:nvSpPr>
          <p:cNvPr id="28" name="PlaceHolder 3"/>
          <p:cNvSpPr>
            <a:spLocks noGrp="1"/>
          </p:cNvSpPr>
          <p:nvPr>
            <p:ph type="body"/>
          </p:nvPr>
        </p:nvSpPr>
        <p:spPr>
          <a:xfrm>
            <a:off x="2616120" y="4868280"/>
            <a:ext cx="7772040" cy="1446120"/>
          </a:xfrm>
          <a:prstGeom prst="rect">
            <a:avLst/>
          </a:prstGeom>
        </p:spPr>
        <p:txBody>
          <a:bodyPr bIns="0" lIns="0" rIns="0" tIns="0" wrap="none"/>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preserve="1" type="fourObj">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380880" y="1143000"/>
            <a:ext cx="12242520" cy="1905120"/>
          </a:xfrm>
          <a:prstGeom prst="rect">
            <a:avLst/>
          </a:prstGeom>
        </p:spPr>
        <p:txBody>
          <a:bodyPr anchor="ctr" bIns="0" lIns="0" rIns="0" tIns="0" wrap="none"/>
          <a:p>
            <a:endParaRPr/>
          </a:p>
        </p:txBody>
      </p:sp>
      <p:sp>
        <p:nvSpPr>
          <p:cNvPr id="30" name="PlaceHolder 2"/>
          <p:cNvSpPr>
            <a:spLocks noGrp="1"/>
          </p:cNvSpPr>
          <p:nvPr>
            <p:ph type="body"/>
          </p:nvPr>
        </p:nvSpPr>
        <p:spPr>
          <a:xfrm>
            <a:off x="2616120" y="3284640"/>
            <a:ext cx="3792240" cy="1446120"/>
          </a:xfrm>
          <a:prstGeom prst="rect">
            <a:avLst/>
          </a:prstGeom>
        </p:spPr>
        <p:txBody>
          <a:bodyPr bIns="0" lIns="0" rIns="0" tIns="0" wrap="none"/>
          <a:p>
            <a:endParaRPr/>
          </a:p>
        </p:txBody>
      </p:sp>
      <p:sp>
        <p:nvSpPr>
          <p:cNvPr id="31" name="PlaceHolder 3"/>
          <p:cNvSpPr>
            <a:spLocks noGrp="1"/>
          </p:cNvSpPr>
          <p:nvPr>
            <p:ph type="body"/>
          </p:nvPr>
        </p:nvSpPr>
        <p:spPr>
          <a:xfrm>
            <a:off x="6598080" y="3284640"/>
            <a:ext cx="3792240" cy="1446120"/>
          </a:xfrm>
          <a:prstGeom prst="rect">
            <a:avLst/>
          </a:prstGeom>
        </p:spPr>
        <p:txBody>
          <a:bodyPr bIns="0" lIns="0" rIns="0" tIns="0" wrap="none"/>
          <a:p>
            <a:endParaRPr/>
          </a:p>
        </p:txBody>
      </p:sp>
      <p:sp>
        <p:nvSpPr>
          <p:cNvPr id="32" name="PlaceHolder 4"/>
          <p:cNvSpPr>
            <a:spLocks noGrp="1"/>
          </p:cNvSpPr>
          <p:nvPr>
            <p:ph type="body"/>
          </p:nvPr>
        </p:nvSpPr>
        <p:spPr>
          <a:xfrm>
            <a:off x="6598080" y="4868280"/>
            <a:ext cx="3792240" cy="1446120"/>
          </a:xfrm>
          <a:prstGeom prst="rect">
            <a:avLst/>
          </a:prstGeom>
        </p:spPr>
        <p:txBody>
          <a:bodyPr bIns="0" lIns="0" rIns="0" tIns="0" wrap="none"/>
          <a:p>
            <a:endParaRPr/>
          </a:p>
        </p:txBody>
      </p:sp>
      <p:sp>
        <p:nvSpPr>
          <p:cNvPr id="33" name="PlaceHolder 5"/>
          <p:cNvSpPr>
            <a:spLocks noGrp="1"/>
          </p:cNvSpPr>
          <p:nvPr>
            <p:ph type="body"/>
          </p:nvPr>
        </p:nvSpPr>
        <p:spPr>
          <a:xfrm>
            <a:off x="2616120" y="4868280"/>
            <a:ext cx="3792240" cy="1446120"/>
          </a:xfrm>
          <a:prstGeom prst="rect">
            <a:avLst/>
          </a:prstGeom>
        </p:spPr>
        <p:txBody>
          <a:bodyPr bIns="0" lIns="0" rIns="0" tIns="0" wrap="none"/>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preserve="1" type="blank">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380880" y="1143000"/>
            <a:ext cx="12242520" cy="1905120"/>
          </a:xfrm>
          <a:prstGeom prst="rect">
            <a:avLst/>
          </a:prstGeom>
        </p:spPr>
        <p:txBody>
          <a:bodyPr anchor="ctr" bIns="0" lIns="0" rIns="0" tIns="0" wrap="none"/>
          <a:p>
            <a:endParaRPr/>
          </a:p>
        </p:txBody>
      </p:sp>
      <p:sp>
        <p:nvSpPr>
          <p:cNvPr id="35" name="PlaceHolder 2"/>
          <p:cNvSpPr>
            <a:spLocks noGrp="1"/>
          </p:cNvSpPr>
          <p:nvPr>
            <p:ph type="body"/>
          </p:nvPr>
        </p:nvSpPr>
        <p:spPr>
          <a:xfrm>
            <a:off x="2616120" y="3284640"/>
            <a:ext cx="3792240" cy="1446120"/>
          </a:xfrm>
          <a:prstGeom prst="rect">
            <a:avLst/>
          </a:prstGeom>
        </p:spPr>
        <p:txBody>
          <a:bodyPr bIns="0" lIns="0" rIns="0" tIns="0" wrap="none"/>
          <a:p>
            <a:endParaRPr/>
          </a:p>
        </p:txBody>
      </p:sp>
      <p:sp>
        <p:nvSpPr>
          <p:cNvPr id="36" name="PlaceHolder 3"/>
          <p:cNvSpPr>
            <a:spLocks noGrp="1"/>
          </p:cNvSpPr>
          <p:nvPr>
            <p:ph type="body"/>
          </p:nvPr>
        </p:nvSpPr>
        <p:spPr>
          <a:xfrm>
            <a:off x="6598080" y="3284640"/>
            <a:ext cx="3792240" cy="1446120"/>
          </a:xfrm>
          <a:prstGeom prst="rect">
            <a:avLst/>
          </a:prstGeom>
        </p:spPr>
        <p:txBody>
          <a:bodyPr bIns="0" lIns="0" rIns="0" tIns="0" wrap="none"/>
          <a:p>
            <a:endParaRPr/>
          </a:p>
        </p:txBody>
      </p:sp>
      <p:pic>
        <p:nvPicPr>
          <p:cNvPr descr="" id="37" name=""/>
          <p:cNvPicPr/>
          <p:nvPr/>
        </p:nvPicPr>
        <p:blipFill>
          <a:blip r:embed="rId2"/>
          <a:stretch>
            <a:fillRect/>
          </a:stretch>
        </p:blipFill>
        <p:spPr>
          <a:xfrm>
            <a:off x="7588080" y="4867920"/>
            <a:ext cx="1812240" cy="1446120"/>
          </a:xfrm>
          <a:prstGeom prst="rect">
            <a:avLst/>
          </a:prstGeom>
          <a:ln>
            <a:noFill/>
          </a:ln>
        </p:spPr>
      </p:pic>
      <p:pic>
        <p:nvPicPr>
          <p:cNvPr descr="" id="38" name=""/>
          <p:cNvPicPr/>
          <p:nvPr/>
        </p:nvPicPr>
        <p:blipFill>
          <a:blip r:embed="rId3"/>
          <a:stretch>
            <a:fillRect/>
          </a:stretch>
        </p:blipFill>
        <p:spPr>
          <a:xfrm>
            <a:off x="3606120" y="4867920"/>
            <a:ext cx="1812240" cy="144612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preserve="1" type="blank">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preserve="1" type="tx">
  <p:cSld name="Title Slide">
    <p:spTree>
      <p:nvGrpSpPr>
        <p:cNvPr id="1" name=""/>
        <p:cNvGrpSpPr/>
        <p:nvPr/>
      </p:nvGrpSpPr>
      <p:grpSpPr>
        <a:xfrm>
          <a:off x="0" y="0"/>
          <a:ext cx="0" cy="0"/>
          <a:chOff x="0" y="0"/>
          <a:chExt cx="0" cy="0"/>
        </a:xfrm>
      </p:grpSpPr>
      <p:sp>
        <p:nvSpPr>
          <p:cNvPr id="43" name="PlaceHolder 1"/>
          <p:cNvSpPr>
            <a:spLocks noGrp="1"/>
          </p:cNvSpPr>
          <p:nvPr>
            <p:ph type="title"/>
          </p:nvPr>
        </p:nvSpPr>
        <p:spPr>
          <a:xfrm>
            <a:off x="380880" y="1143000"/>
            <a:ext cx="12242520" cy="1905120"/>
          </a:xfrm>
          <a:prstGeom prst="rect">
            <a:avLst/>
          </a:prstGeom>
        </p:spPr>
        <p:txBody>
          <a:bodyPr anchor="ctr" bIns="0" lIns="0" rIns="0" tIns="0" wrap="none"/>
          <a:p>
            <a:endParaRPr/>
          </a:p>
        </p:txBody>
      </p:sp>
      <p:sp>
        <p:nvSpPr>
          <p:cNvPr id="44" name="PlaceHolder 2"/>
          <p:cNvSpPr>
            <a:spLocks noGrp="1"/>
          </p:cNvSpPr>
          <p:nvPr>
            <p:ph type="subTitle"/>
          </p:nvPr>
        </p:nvSpPr>
        <p:spPr>
          <a:xfrm>
            <a:off x="2616120" y="3284640"/>
            <a:ext cx="7772040" cy="3032640"/>
          </a:xfrm>
          <a:prstGeom prst="rect">
            <a:avLst/>
          </a:prstGeom>
        </p:spPr>
        <p:txBody>
          <a:bodyPr anchor="ctr" bIns="0" lIns="0" rIns="0" tIns="0" wrap="none"/>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preserve="1" type="obj">
  <p:cSld name="Title,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380880" y="1143000"/>
            <a:ext cx="12242520" cy="1905120"/>
          </a:xfrm>
          <a:prstGeom prst="rect">
            <a:avLst/>
          </a:prstGeom>
        </p:spPr>
        <p:txBody>
          <a:bodyPr anchor="ctr" bIns="0" lIns="0" rIns="0" tIns="0" wrap="none"/>
          <a:p>
            <a:endParaRPr/>
          </a:p>
        </p:txBody>
      </p:sp>
      <p:sp>
        <p:nvSpPr>
          <p:cNvPr id="46" name="PlaceHolder 2"/>
          <p:cNvSpPr>
            <a:spLocks noGrp="1"/>
          </p:cNvSpPr>
          <p:nvPr>
            <p:ph type="body"/>
          </p:nvPr>
        </p:nvSpPr>
        <p:spPr>
          <a:xfrm>
            <a:off x="2616120" y="3284640"/>
            <a:ext cx="7772040" cy="3032280"/>
          </a:xfrm>
          <a:prstGeom prst="rect">
            <a:avLst/>
          </a:prstGeom>
        </p:spPr>
        <p:txBody>
          <a:bodyPr bIns="0" lIns="0" rIns="0" tIns="0" wrap="none"/>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preserve="1" type="twoObj">
  <p:cSld name="Title, 2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380880" y="1143000"/>
            <a:ext cx="12242520" cy="1905120"/>
          </a:xfrm>
          <a:prstGeom prst="rect">
            <a:avLst/>
          </a:prstGeom>
        </p:spPr>
        <p:txBody>
          <a:bodyPr anchor="ctr" bIns="0" lIns="0" rIns="0" tIns="0" wrap="none"/>
          <a:p>
            <a:endParaRPr/>
          </a:p>
        </p:txBody>
      </p:sp>
      <p:sp>
        <p:nvSpPr>
          <p:cNvPr id="48" name="PlaceHolder 2"/>
          <p:cNvSpPr>
            <a:spLocks noGrp="1"/>
          </p:cNvSpPr>
          <p:nvPr>
            <p:ph type="body"/>
          </p:nvPr>
        </p:nvSpPr>
        <p:spPr>
          <a:xfrm>
            <a:off x="2616120" y="3284640"/>
            <a:ext cx="3792240" cy="3032280"/>
          </a:xfrm>
          <a:prstGeom prst="rect">
            <a:avLst/>
          </a:prstGeom>
        </p:spPr>
        <p:txBody>
          <a:bodyPr bIns="0" lIns="0" rIns="0" tIns="0" wrap="none"/>
          <a:p>
            <a:endParaRPr/>
          </a:p>
        </p:txBody>
      </p:sp>
      <p:sp>
        <p:nvSpPr>
          <p:cNvPr id="49" name="PlaceHolder 3"/>
          <p:cNvSpPr>
            <a:spLocks noGrp="1"/>
          </p:cNvSpPr>
          <p:nvPr>
            <p:ph type="body"/>
          </p:nvPr>
        </p:nvSpPr>
        <p:spPr>
          <a:xfrm>
            <a:off x="6598080" y="3284640"/>
            <a:ext cx="3792240" cy="3032280"/>
          </a:xfrm>
          <a:prstGeom prst="rect">
            <a:avLst/>
          </a:prstGeom>
        </p:spPr>
        <p:txBody>
          <a:bodyPr bIns="0" lIns="0" rIns="0" tIns="0" wrap="none"/>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50" name="PlaceHolder 1"/>
          <p:cNvSpPr>
            <a:spLocks noGrp="1"/>
          </p:cNvSpPr>
          <p:nvPr>
            <p:ph type="title"/>
          </p:nvPr>
        </p:nvSpPr>
        <p:spPr>
          <a:xfrm>
            <a:off x="380880" y="1143000"/>
            <a:ext cx="12242520" cy="1905120"/>
          </a:xfrm>
          <a:prstGeom prst="rect">
            <a:avLst/>
          </a:prstGeom>
        </p:spPr>
        <p:txBody>
          <a:bodyPr anchor="ctr" bIns="0" lIns="0" rIns="0" tIns="0" wrap="none"/>
          <a:p>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preserve="1" type="objOnly">
  <p:cSld name="Centered Text">
    <p:spTree>
      <p:nvGrpSpPr>
        <p:cNvPr id="1" name=""/>
        <p:cNvGrpSpPr/>
        <p:nvPr/>
      </p:nvGrpSpPr>
      <p:grpSpPr>
        <a:xfrm>
          <a:off x="0" y="0"/>
          <a:ext cx="0" cy="0"/>
          <a:chOff x="0" y="0"/>
          <a:chExt cx="0" cy="0"/>
        </a:xfrm>
      </p:grpSpPr>
      <p:sp>
        <p:nvSpPr>
          <p:cNvPr id="51" name="PlaceHolder 1"/>
          <p:cNvSpPr>
            <a:spLocks noGrp="1"/>
          </p:cNvSpPr>
          <p:nvPr>
            <p:ph type="subTitle"/>
          </p:nvPr>
        </p:nvSpPr>
        <p:spPr>
          <a:xfrm>
            <a:off x="380880" y="1143000"/>
            <a:ext cx="12242520" cy="5173920"/>
          </a:xfrm>
          <a:prstGeom prst="rect">
            <a:avLst/>
          </a:prstGeom>
        </p:spPr>
        <p:txBody>
          <a:bodyPr anchor="ctr" bIns="0" lIns="0" rIns="0" tIns="0" wrap="none"/>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preserve="1" type="twoObjAndObj">
  <p:cSld name="Title, 2 Content and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380880" y="1143000"/>
            <a:ext cx="12242520" cy="1905120"/>
          </a:xfrm>
          <a:prstGeom prst="rect">
            <a:avLst/>
          </a:prstGeom>
        </p:spPr>
        <p:txBody>
          <a:bodyPr anchor="ctr" bIns="0" lIns="0" rIns="0" tIns="0" wrap="none"/>
          <a:p>
            <a:endParaRPr/>
          </a:p>
        </p:txBody>
      </p:sp>
      <p:sp>
        <p:nvSpPr>
          <p:cNvPr id="53" name="PlaceHolder 2"/>
          <p:cNvSpPr>
            <a:spLocks noGrp="1"/>
          </p:cNvSpPr>
          <p:nvPr>
            <p:ph type="body"/>
          </p:nvPr>
        </p:nvSpPr>
        <p:spPr>
          <a:xfrm>
            <a:off x="2616120" y="3284640"/>
            <a:ext cx="3792240" cy="1446120"/>
          </a:xfrm>
          <a:prstGeom prst="rect">
            <a:avLst/>
          </a:prstGeom>
        </p:spPr>
        <p:txBody>
          <a:bodyPr bIns="0" lIns="0" rIns="0" tIns="0" wrap="none"/>
          <a:p>
            <a:endParaRPr/>
          </a:p>
        </p:txBody>
      </p:sp>
      <p:sp>
        <p:nvSpPr>
          <p:cNvPr id="54" name="PlaceHolder 3"/>
          <p:cNvSpPr>
            <a:spLocks noGrp="1"/>
          </p:cNvSpPr>
          <p:nvPr>
            <p:ph type="body"/>
          </p:nvPr>
        </p:nvSpPr>
        <p:spPr>
          <a:xfrm>
            <a:off x="2616120" y="4868280"/>
            <a:ext cx="3792240" cy="1446120"/>
          </a:xfrm>
          <a:prstGeom prst="rect">
            <a:avLst/>
          </a:prstGeom>
        </p:spPr>
        <p:txBody>
          <a:bodyPr bIns="0" lIns="0" rIns="0" tIns="0" wrap="none"/>
          <a:p>
            <a:endParaRPr/>
          </a:p>
        </p:txBody>
      </p:sp>
      <p:sp>
        <p:nvSpPr>
          <p:cNvPr id="55" name="PlaceHolder 4"/>
          <p:cNvSpPr>
            <a:spLocks noGrp="1"/>
          </p:cNvSpPr>
          <p:nvPr>
            <p:ph type="body"/>
          </p:nvPr>
        </p:nvSpPr>
        <p:spPr>
          <a:xfrm>
            <a:off x="6598080" y="3284640"/>
            <a:ext cx="3792240" cy="3032280"/>
          </a:xfrm>
          <a:prstGeom prst="rect">
            <a:avLst/>
          </a:prstGeom>
        </p:spPr>
        <p:txBody>
          <a:bodyPr bIns="0" lIns="0" rIns="0" tIns="0" wrap="none"/>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preserve="1" type="tx">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380880" y="1143000"/>
            <a:ext cx="12242520" cy="1905120"/>
          </a:xfrm>
          <a:prstGeom prst="rect">
            <a:avLst/>
          </a:prstGeom>
        </p:spPr>
        <p:txBody>
          <a:bodyPr anchor="ctr" bIns="0" lIns="0" rIns="0" tIns="0" wrap="none"/>
          <a:p>
            <a:endParaRPr/>
          </a:p>
        </p:txBody>
      </p:sp>
      <p:sp>
        <p:nvSpPr>
          <p:cNvPr id="6" name="PlaceHolder 2"/>
          <p:cNvSpPr>
            <a:spLocks noGrp="1"/>
          </p:cNvSpPr>
          <p:nvPr>
            <p:ph type="subTitle"/>
          </p:nvPr>
        </p:nvSpPr>
        <p:spPr>
          <a:xfrm>
            <a:off x="2616120" y="3284640"/>
            <a:ext cx="7772040" cy="3032640"/>
          </a:xfrm>
          <a:prstGeom prst="rect">
            <a:avLst/>
          </a:prstGeom>
        </p:spPr>
        <p:txBody>
          <a:bodyPr anchor="ctr" bIns="0" lIns="0" rIns="0" tIns="0" wrap="none"/>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preserve="1" type="objAndTwoObj">
  <p:cSld name="Title Content and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380880" y="1143000"/>
            <a:ext cx="12242520" cy="1905120"/>
          </a:xfrm>
          <a:prstGeom prst="rect">
            <a:avLst/>
          </a:prstGeom>
        </p:spPr>
        <p:txBody>
          <a:bodyPr anchor="ctr" bIns="0" lIns="0" rIns="0" tIns="0" wrap="none"/>
          <a:p>
            <a:endParaRPr/>
          </a:p>
        </p:txBody>
      </p:sp>
      <p:sp>
        <p:nvSpPr>
          <p:cNvPr id="57" name="PlaceHolder 2"/>
          <p:cNvSpPr>
            <a:spLocks noGrp="1"/>
          </p:cNvSpPr>
          <p:nvPr>
            <p:ph type="body"/>
          </p:nvPr>
        </p:nvSpPr>
        <p:spPr>
          <a:xfrm>
            <a:off x="2616120" y="3284640"/>
            <a:ext cx="3792240" cy="3032280"/>
          </a:xfrm>
          <a:prstGeom prst="rect">
            <a:avLst/>
          </a:prstGeom>
        </p:spPr>
        <p:txBody>
          <a:bodyPr bIns="0" lIns="0" rIns="0" tIns="0" wrap="none"/>
          <a:p>
            <a:endParaRPr/>
          </a:p>
        </p:txBody>
      </p:sp>
      <p:sp>
        <p:nvSpPr>
          <p:cNvPr id="58" name="PlaceHolder 3"/>
          <p:cNvSpPr>
            <a:spLocks noGrp="1"/>
          </p:cNvSpPr>
          <p:nvPr>
            <p:ph type="body"/>
          </p:nvPr>
        </p:nvSpPr>
        <p:spPr>
          <a:xfrm>
            <a:off x="6598080" y="3284640"/>
            <a:ext cx="3792240" cy="1446120"/>
          </a:xfrm>
          <a:prstGeom prst="rect">
            <a:avLst/>
          </a:prstGeom>
        </p:spPr>
        <p:txBody>
          <a:bodyPr bIns="0" lIns="0" rIns="0" tIns="0" wrap="none"/>
          <a:p>
            <a:endParaRPr/>
          </a:p>
        </p:txBody>
      </p:sp>
      <p:sp>
        <p:nvSpPr>
          <p:cNvPr id="59" name="PlaceHolder 4"/>
          <p:cNvSpPr>
            <a:spLocks noGrp="1"/>
          </p:cNvSpPr>
          <p:nvPr>
            <p:ph type="body"/>
          </p:nvPr>
        </p:nvSpPr>
        <p:spPr>
          <a:xfrm>
            <a:off x="6598080" y="4868280"/>
            <a:ext cx="3792240" cy="1446120"/>
          </a:xfrm>
          <a:prstGeom prst="rect">
            <a:avLst/>
          </a:prstGeom>
        </p:spPr>
        <p:txBody>
          <a:bodyPr bIns="0" lIns="0" rIns="0" tIns="0" wrap="none"/>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preserve="1" type="twoObjOverTx">
  <p:cSld name="Title, 2 Content over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380880" y="1143000"/>
            <a:ext cx="12242520" cy="1905120"/>
          </a:xfrm>
          <a:prstGeom prst="rect">
            <a:avLst/>
          </a:prstGeom>
        </p:spPr>
        <p:txBody>
          <a:bodyPr anchor="ctr" bIns="0" lIns="0" rIns="0" tIns="0" wrap="none"/>
          <a:p>
            <a:endParaRPr/>
          </a:p>
        </p:txBody>
      </p:sp>
      <p:sp>
        <p:nvSpPr>
          <p:cNvPr id="61" name="PlaceHolder 2"/>
          <p:cNvSpPr>
            <a:spLocks noGrp="1"/>
          </p:cNvSpPr>
          <p:nvPr>
            <p:ph type="body"/>
          </p:nvPr>
        </p:nvSpPr>
        <p:spPr>
          <a:xfrm>
            <a:off x="2616120" y="3284640"/>
            <a:ext cx="3792240" cy="1446120"/>
          </a:xfrm>
          <a:prstGeom prst="rect">
            <a:avLst/>
          </a:prstGeom>
        </p:spPr>
        <p:txBody>
          <a:bodyPr bIns="0" lIns="0" rIns="0" tIns="0" wrap="none"/>
          <a:p>
            <a:endParaRPr/>
          </a:p>
        </p:txBody>
      </p:sp>
      <p:sp>
        <p:nvSpPr>
          <p:cNvPr id="62" name="PlaceHolder 3"/>
          <p:cNvSpPr>
            <a:spLocks noGrp="1"/>
          </p:cNvSpPr>
          <p:nvPr>
            <p:ph type="body"/>
          </p:nvPr>
        </p:nvSpPr>
        <p:spPr>
          <a:xfrm>
            <a:off x="6598080" y="3284640"/>
            <a:ext cx="3792240" cy="1446120"/>
          </a:xfrm>
          <a:prstGeom prst="rect">
            <a:avLst/>
          </a:prstGeom>
        </p:spPr>
        <p:txBody>
          <a:bodyPr bIns="0" lIns="0" rIns="0" tIns="0" wrap="none"/>
          <a:p>
            <a:endParaRPr/>
          </a:p>
        </p:txBody>
      </p:sp>
      <p:sp>
        <p:nvSpPr>
          <p:cNvPr id="63" name="PlaceHolder 4"/>
          <p:cNvSpPr>
            <a:spLocks noGrp="1"/>
          </p:cNvSpPr>
          <p:nvPr>
            <p:ph type="body"/>
          </p:nvPr>
        </p:nvSpPr>
        <p:spPr>
          <a:xfrm>
            <a:off x="2616120" y="4868280"/>
            <a:ext cx="7771320" cy="1446120"/>
          </a:xfrm>
          <a:prstGeom prst="rect">
            <a:avLst/>
          </a:prstGeom>
        </p:spPr>
        <p:txBody>
          <a:bodyPr bIns="0" lIns="0" rIns="0" tIns="0" wrap="none"/>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preserve="1" type="objOverTx">
  <p:cSld name="Title,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380880" y="1143000"/>
            <a:ext cx="12242520" cy="1905120"/>
          </a:xfrm>
          <a:prstGeom prst="rect">
            <a:avLst/>
          </a:prstGeom>
        </p:spPr>
        <p:txBody>
          <a:bodyPr anchor="ctr" bIns="0" lIns="0" rIns="0" tIns="0" wrap="none"/>
          <a:p>
            <a:endParaRPr/>
          </a:p>
        </p:txBody>
      </p:sp>
      <p:sp>
        <p:nvSpPr>
          <p:cNvPr id="65" name="PlaceHolder 2"/>
          <p:cNvSpPr>
            <a:spLocks noGrp="1"/>
          </p:cNvSpPr>
          <p:nvPr>
            <p:ph type="body"/>
          </p:nvPr>
        </p:nvSpPr>
        <p:spPr>
          <a:xfrm>
            <a:off x="2616120" y="3284640"/>
            <a:ext cx="7772040" cy="1446120"/>
          </a:xfrm>
          <a:prstGeom prst="rect">
            <a:avLst/>
          </a:prstGeom>
        </p:spPr>
        <p:txBody>
          <a:bodyPr bIns="0" lIns="0" rIns="0" tIns="0" wrap="none"/>
          <a:p>
            <a:endParaRPr/>
          </a:p>
        </p:txBody>
      </p:sp>
      <p:sp>
        <p:nvSpPr>
          <p:cNvPr id="66" name="PlaceHolder 3"/>
          <p:cNvSpPr>
            <a:spLocks noGrp="1"/>
          </p:cNvSpPr>
          <p:nvPr>
            <p:ph type="body"/>
          </p:nvPr>
        </p:nvSpPr>
        <p:spPr>
          <a:xfrm>
            <a:off x="2616120" y="4868280"/>
            <a:ext cx="7772040" cy="1446120"/>
          </a:xfrm>
          <a:prstGeom prst="rect">
            <a:avLst/>
          </a:prstGeom>
        </p:spPr>
        <p:txBody>
          <a:bodyPr bIns="0" lIns="0" rIns="0" tIns="0" wrap="none"/>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preserve="1" type="fourObj">
  <p:cSld name="Title, 4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380880" y="1143000"/>
            <a:ext cx="12242520" cy="1905120"/>
          </a:xfrm>
          <a:prstGeom prst="rect">
            <a:avLst/>
          </a:prstGeom>
        </p:spPr>
        <p:txBody>
          <a:bodyPr anchor="ctr" bIns="0" lIns="0" rIns="0" tIns="0" wrap="none"/>
          <a:p>
            <a:endParaRPr/>
          </a:p>
        </p:txBody>
      </p:sp>
      <p:sp>
        <p:nvSpPr>
          <p:cNvPr id="68" name="PlaceHolder 2"/>
          <p:cNvSpPr>
            <a:spLocks noGrp="1"/>
          </p:cNvSpPr>
          <p:nvPr>
            <p:ph type="body"/>
          </p:nvPr>
        </p:nvSpPr>
        <p:spPr>
          <a:xfrm>
            <a:off x="2616120" y="3284640"/>
            <a:ext cx="3792240" cy="1446120"/>
          </a:xfrm>
          <a:prstGeom prst="rect">
            <a:avLst/>
          </a:prstGeom>
        </p:spPr>
        <p:txBody>
          <a:bodyPr bIns="0" lIns="0" rIns="0" tIns="0" wrap="none"/>
          <a:p>
            <a:endParaRPr/>
          </a:p>
        </p:txBody>
      </p:sp>
      <p:sp>
        <p:nvSpPr>
          <p:cNvPr id="69" name="PlaceHolder 3"/>
          <p:cNvSpPr>
            <a:spLocks noGrp="1"/>
          </p:cNvSpPr>
          <p:nvPr>
            <p:ph type="body"/>
          </p:nvPr>
        </p:nvSpPr>
        <p:spPr>
          <a:xfrm>
            <a:off x="6598080" y="3284640"/>
            <a:ext cx="3792240" cy="1446120"/>
          </a:xfrm>
          <a:prstGeom prst="rect">
            <a:avLst/>
          </a:prstGeom>
        </p:spPr>
        <p:txBody>
          <a:bodyPr bIns="0" lIns="0" rIns="0" tIns="0" wrap="none"/>
          <a:p>
            <a:endParaRPr/>
          </a:p>
        </p:txBody>
      </p:sp>
      <p:sp>
        <p:nvSpPr>
          <p:cNvPr id="70" name="PlaceHolder 4"/>
          <p:cNvSpPr>
            <a:spLocks noGrp="1"/>
          </p:cNvSpPr>
          <p:nvPr>
            <p:ph type="body"/>
          </p:nvPr>
        </p:nvSpPr>
        <p:spPr>
          <a:xfrm>
            <a:off x="6598080" y="4868280"/>
            <a:ext cx="3792240" cy="1446120"/>
          </a:xfrm>
          <a:prstGeom prst="rect">
            <a:avLst/>
          </a:prstGeom>
        </p:spPr>
        <p:txBody>
          <a:bodyPr bIns="0" lIns="0" rIns="0" tIns="0" wrap="none"/>
          <a:p>
            <a:endParaRPr/>
          </a:p>
        </p:txBody>
      </p:sp>
      <p:sp>
        <p:nvSpPr>
          <p:cNvPr id="71" name="PlaceHolder 5"/>
          <p:cNvSpPr>
            <a:spLocks noGrp="1"/>
          </p:cNvSpPr>
          <p:nvPr>
            <p:ph type="body"/>
          </p:nvPr>
        </p:nvSpPr>
        <p:spPr>
          <a:xfrm>
            <a:off x="2616120" y="4868280"/>
            <a:ext cx="3792240" cy="1446120"/>
          </a:xfrm>
          <a:prstGeom prst="rect">
            <a:avLst/>
          </a:prstGeom>
        </p:spPr>
        <p:txBody>
          <a:bodyPr bIns="0" lIns="0" rIns="0" tIns="0" wrap="none"/>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preserve="1" type="blank">
  <p:cSld name="Title, 6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380880" y="1143000"/>
            <a:ext cx="12242520" cy="1905120"/>
          </a:xfrm>
          <a:prstGeom prst="rect">
            <a:avLst/>
          </a:prstGeom>
        </p:spPr>
        <p:txBody>
          <a:bodyPr anchor="ctr" bIns="0" lIns="0" rIns="0" tIns="0" wrap="none"/>
          <a:p>
            <a:endParaRPr/>
          </a:p>
        </p:txBody>
      </p:sp>
      <p:sp>
        <p:nvSpPr>
          <p:cNvPr id="73" name="PlaceHolder 2"/>
          <p:cNvSpPr>
            <a:spLocks noGrp="1"/>
          </p:cNvSpPr>
          <p:nvPr>
            <p:ph type="body"/>
          </p:nvPr>
        </p:nvSpPr>
        <p:spPr>
          <a:xfrm>
            <a:off x="2616120" y="3284640"/>
            <a:ext cx="3792240" cy="1446120"/>
          </a:xfrm>
          <a:prstGeom prst="rect">
            <a:avLst/>
          </a:prstGeom>
        </p:spPr>
        <p:txBody>
          <a:bodyPr bIns="0" lIns="0" rIns="0" tIns="0" wrap="none"/>
          <a:p>
            <a:endParaRPr/>
          </a:p>
        </p:txBody>
      </p:sp>
      <p:sp>
        <p:nvSpPr>
          <p:cNvPr id="74" name="PlaceHolder 3"/>
          <p:cNvSpPr>
            <a:spLocks noGrp="1"/>
          </p:cNvSpPr>
          <p:nvPr>
            <p:ph type="body"/>
          </p:nvPr>
        </p:nvSpPr>
        <p:spPr>
          <a:xfrm>
            <a:off x="6598080" y="3284640"/>
            <a:ext cx="3792240" cy="1446120"/>
          </a:xfrm>
          <a:prstGeom prst="rect">
            <a:avLst/>
          </a:prstGeom>
        </p:spPr>
        <p:txBody>
          <a:bodyPr bIns="0" lIns="0" rIns="0" tIns="0" wrap="none"/>
          <a:p>
            <a:endParaRPr/>
          </a:p>
        </p:txBody>
      </p:sp>
      <p:pic>
        <p:nvPicPr>
          <p:cNvPr descr="" id="75" name=""/>
          <p:cNvPicPr/>
          <p:nvPr/>
        </p:nvPicPr>
        <p:blipFill>
          <a:blip r:embed="rId2"/>
          <a:stretch>
            <a:fillRect/>
          </a:stretch>
        </p:blipFill>
        <p:spPr>
          <a:xfrm>
            <a:off x="7588080" y="4867920"/>
            <a:ext cx="1812240" cy="1446120"/>
          </a:xfrm>
          <a:prstGeom prst="rect">
            <a:avLst/>
          </a:prstGeom>
          <a:ln>
            <a:noFill/>
          </a:ln>
        </p:spPr>
      </p:pic>
      <p:pic>
        <p:nvPicPr>
          <p:cNvPr descr="" id="76" name=""/>
          <p:cNvPicPr/>
          <p:nvPr/>
        </p:nvPicPr>
        <p:blipFill>
          <a:blip r:embed="rId3"/>
          <a:stretch>
            <a:fillRect/>
          </a:stretch>
        </p:blipFill>
        <p:spPr>
          <a:xfrm>
            <a:off x="3606120" y="4867920"/>
            <a:ext cx="1812240" cy="144612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preserve="1" type="blank">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preserve="1" type="tx">
  <p:cSld name="Title Slide">
    <p:spTree>
      <p:nvGrpSpPr>
        <p:cNvPr id="1" name=""/>
        <p:cNvGrpSpPr/>
        <p:nvPr/>
      </p:nvGrpSpPr>
      <p:grpSpPr>
        <a:xfrm>
          <a:off x="0" y="0"/>
          <a:ext cx="0" cy="0"/>
          <a:chOff x="0" y="0"/>
          <a:chExt cx="0" cy="0"/>
        </a:xfrm>
      </p:grpSpPr>
      <p:sp>
        <p:nvSpPr>
          <p:cNvPr id="80" name="PlaceHolder 1"/>
          <p:cNvSpPr>
            <a:spLocks noGrp="1"/>
          </p:cNvSpPr>
          <p:nvPr>
            <p:ph type="title"/>
          </p:nvPr>
        </p:nvSpPr>
        <p:spPr>
          <a:xfrm>
            <a:off x="380880" y="1143000"/>
            <a:ext cx="12242520" cy="1905120"/>
          </a:xfrm>
          <a:prstGeom prst="rect">
            <a:avLst/>
          </a:prstGeom>
        </p:spPr>
        <p:txBody>
          <a:bodyPr anchor="ctr" bIns="0" lIns="0" rIns="0" tIns="0" wrap="none"/>
          <a:p>
            <a:endParaRPr/>
          </a:p>
        </p:txBody>
      </p:sp>
      <p:sp>
        <p:nvSpPr>
          <p:cNvPr id="81" name="PlaceHolder 2"/>
          <p:cNvSpPr>
            <a:spLocks noGrp="1"/>
          </p:cNvSpPr>
          <p:nvPr>
            <p:ph type="subTitle"/>
          </p:nvPr>
        </p:nvSpPr>
        <p:spPr>
          <a:xfrm>
            <a:off x="2616120" y="3284640"/>
            <a:ext cx="7772040" cy="3032640"/>
          </a:xfrm>
          <a:prstGeom prst="rect">
            <a:avLst/>
          </a:prstGeom>
        </p:spPr>
        <p:txBody>
          <a:bodyPr anchor="ctr" bIns="0" lIns="0" rIns="0" tIns="0" wrap="none"/>
          <a:p>
            <a:pPr algn="ctr"/>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preserve="1" type="obj">
  <p:cSld name="Title,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380880" y="1143000"/>
            <a:ext cx="12242520" cy="1905120"/>
          </a:xfrm>
          <a:prstGeom prst="rect">
            <a:avLst/>
          </a:prstGeom>
        </p:spPr>
        <p:txBody>
          <a:bodyPr anchor="ctr" bIns="0" lIns="0" rIns="0" tIns="0" wrap="none"/>
          <a:p>
            <a:endParaRPr/>
          </a:p>
        </p:txBody>
      </p:sp>
      <p:sp>
        <p:nvSpPr>
          <p:cNvPr id="83" name="PlaceHolder 2"/>
          <p:cNvSpPr>
            <a:spLocks noGrp="1"/>
          </p:cNvSpPr>
          <p:nvPr>
            <p:ph type="body"/>
          </p:nvPr>
        </p:nvSpPr>
        <p:spPr>
          <a:xfrm>
            <a:off x="2616120" y="3284640"/>
            <a:ext cx="7772040" cy="3032280"/>
          </a:xfrm>
          <a:prstGeom prst="rect">
            <a:avLst/>
          </a:prstGeom>
        </p:spPr>
        <p:txBody>
          <a:bodyPr bIns="0" lIns="0" rIns="0" tIns="0" wrap="none"/>
          <a:p>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preserve="1" type="twoObj">
  <p:cSld name="Title, 2 Content">
    <p:spTree>
      <p:nvGrpSpPr>
        <p:cNvPr id="1" name=""/>
        <p:cNvGrpSpPr/>
        <p:nvPr/>
      </p:nvGrpSpPr>
      <p:grpSpPr>
        <a:xfrm>
          <a:off x="0" y="0"/>
          <a:ext cx="0" cy="0"/>
          <a:chOff x="0" y="0"/>
          <a:chExt cx="0" cy="0"/>
        </a:xfrm>
      </p:grpSpPr>
      <p:sp>
        <p:nvSpPr>
          <p:cNvPr id="84" name="PlaceHolder 1"/>
          <p:cNvSpPr>
            <a:spLocks noGrp="1"/>
          </p:cNvSpPr>
          <p:nvPr>
            <p:ph type="title"/>
          </p:nvPr>
        </p:nvSpPr>
        <p:spPr>
          <a:xfrm>
            <a:off x="380880" y="1143000"/>
            <a:ext cx="12242520" cy="1905120"/>
          </a:xfrm>
          <a:prstGeom prst="rect">
            <a:avLst/>
          </a:prstGeom>
        </p:spPr>
        <p:txBody>
          <a:bodyPr anchor="ctr" bIns="0" lIns="0" rIns="0" tIns="0" wrap="none"/>
          <a:p>
            <a:endParaRPr/>
          </a:p>
        </p:txBody>
      </p:sp>
      <p:sp>
        <p:nvSpPr>
          <p:cNvPr id="85" name="PlaceHolder 2"/>
          <p:cNvSpPr>
            <a:spLocks noGrp="1"/>
          </p:cNvSpPr>
          <p:nvPr>
            <p:ph type="body"/>
          </p:nvPr>
        </p:nvSpPr>
        <p:spPr>
          <a:xfrm>
            <a:off x="2616120" y="3284640"/>
            <a:ext cx="3792240" cy="3032280"/>
          </a:xfrm>
          <a:prstGeom prst="rect">
            <a:avLst/>
          </a:prstGeom>
        </p:spPr>
        <p:txBody>
          <a:bodyPr bIns="0" lIns="0" rIns="0" tIns="0" wrap="none"/>
          <a:p>
            <a:endParaRPr/>
          </a:p>
        </p:txBody>
      </p:sp>
      <p:sp>
        <p:nvSpPr>
          <p:cNvPr id="86" name="PlaceHolder 3"/>
          <p:cNvSpPr>
            <a:spLocks noGrp="1"/>
          </p:cNvSpPr>
          <p:nvPr>
            <p:ph type="body"/>
          </p:nvPr>
        </p:nvSpPr>
        <p:spPr>
          <a:xfrm>
            <a:off x="6598080" y="3284640"/>
            <a:ext cx="3792240" cy="3032280"/>
          </a:xfrm>
          <a:prstGeom prst="rect">
            <a:avLst/>
          </a:prstGeom>
        </p:spPr>
        <p:txBody>
          <a:bodyPr bIns="0" lIns="0" rIns="0" tIns="0" wrap="none"/>
          <a:p>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87" name="PlaceHolder 1"/>
          <p:cNvSpPr>
            <a:spLocks noGrp="1"/>
          </p:cNvSpPr>
          <p:nvPr>
            <p:ph type="title"/>
          </p:nvPr>
        </p:nvSpPr>
        <p:spPr>
          <a:xfrm>
            <a:off x="380880" y="1143000"/>
            <a:ext cx="12242520" cy="1905120"/>
          </a:xfrm>
          <a:prstGeom prst="rect">
            <a:avLst/>
          </a:prstGeom>
        </p:spPr>
        <p:txBody>
          <a:bodyPr anchor="ctr" bIns="0" lIns="0" rIns="0" tIns="0" wrap="none"/>
          <a:p>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preserve="1" type="obj">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380880" y="1143000"/>
            <a:ext cx="12242520" cy="1905120"/>
          </a:xfrm>
          <a:prstGeom prst="rect">
            <a:avLst/>
          </a:prstGeom>
        </p:spPr>
        <p:txBody>
          <a:bodyPr anchor="ctr" bIns="0" lIns="0" rIns="0" tIns="0" wrap="none"/>
          <a:p>
            <a:endParaRPr/>
          </a:p>
        </p:txBody>
      </p:sp>
      <p:sp>
        <p:nvSpPr>
          <p:cNvPr id="8" name="PlaceHolder 2"/>
          <p:cNvSpPr>
            <a:spLocks noGrp="1"/>
          </p:cNvSpPr>
          <p:nvPr>
            <p:ph type="body"/>
          </p:nvPr>
        </p:nvSpPr>
        <p:spPr>
          <a:xfrm>
            <a:off x="2616120" y="3284640"/>
            <a:ext cx="7772040" cy="3032280"/>
          </a:xfrm>
          <a:prstGeom prst="rect">
            <a:avLst/>
          </a:prstGeom>
        </p:spPr>
        <p:txBody>
          <a:bodyPr bIns="0" lIns="0" rIns="0" tIns="0" wrap="none"/>
          <a:p>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preserve="1" type="objOnly">
  <p:cSld name="Centered Text">
    <p:spTree>
      <p:nvGrpSpPr>
        <p:cNvPr id="1" name=""/>
        <p:cNvGrpSpPr/>
        <p:nvPr/>
      </p:nvGrpSpPr>
      <p:grpSpPr>
        <a:xfrm>
          <a:off x="0" y="0"/>
          <a:ext cx="0" cy="0"/>
          <a:chOff x="0" y="0"/>
          <a:chExt cx="0" cy="0"/>
        </a:xfrm>
      </p:grpSpPr>
      <p:sp>
        <p:nvSpPr>
          <p:cNvPr id="88" name="PlaceHolder 1"/>
          <p:cNvSpPr>
            <a:spLocks noGrp="1"/>
          </p:cNvSpPr>
          <p:nvPr>
            <p:ph type="subTitle"/>
          </p:nvPr>
        </p:nvSpPr>
        <p:spPr>
          <a:xfrm>
            <a:off x="380880" y="1143000"/>
            <a:ext cx="12242520" cy="5173920"/>
          </a:xfrm>
          <a:prstGeom prst="rect">
            <a:avLst/>
          </a:prstGeom>
        </p:spPr>
        <p:txBody>
          <a:bodyPr anchor="ctr" bIns="0" lIns="0" rIns="0" tIns="0" wrap="none"/>
          <a:p>
            <a:pPr algn="ctr"/>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preserve="1" type="twoObjAndObj">
  <p:cSld name="Title, 2 Content and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380880" y="1143000"/>
            <a:ext cx="12242520" cy="1905120"/>
          </a:xfrm>
          <a:prstGeom prst="rect">
            <a:avLst/>
          </a:prstGeom>
        </p:spPr>
        <p:txBody>
          <a:bodyPr anchor="ctr" bIns="0" lIns="0" rIns="0" tIns="0" wrap="none"/>
          <a:p>
            <a:endParaRPr/>
          </a:p>
        </p:txBody>
      </p:sp>
      <p:sp>
        <p:nvSpPr>
          <p:cNvPr id="90" name="PlaceHolder 2"/>
          <p:cNvSpPr>
            <a:spLocks noGrp="1"/>
          </p:cNvSpPr>
          <p:nvPr>
            <p:ph type="body"/>
          </p:nvPr>
        </p:nvSpPr>
        <p:spPr>
          <a:xfrm>
            <a:off x="2616120" y="3284640"/>
            <a:ext cx="3792240" cy="1446120"/>
          </a:xfrm>
          <a:prstGeom prst="rect">
            <a:avLst/>
          </a:prstGeom>
        </p:spPr>
        <p:txBody>
          <a:bodyPr bIns="0" lIns="0" rIns="0" tIns="0" wrap="none"/>
          <a:p>
            <a:endParaRPr/>
          </a:p>
        </p:txBody>
      </p:sp>
      <p:sp>
        <p:nvSpPr>
          <p:cNvPr id="91" name="PlaceHolder 3"/>
          <p:cNvSpPr>
            <a:spLocks noGrp="1"/>
          </p:cNvSpPr>
          <p:nvPr>
            <p:ph type="body"/>
          </p:nvPr>
        </p:nvSpPr>
        <p:spPr>
          <a:xfrm>
            <a:off x="2616120" y="4868280"/>
            <a:ext cx="3792240" cy="1446120"/>
          </a:xfrm>
          <a:prstGeom prst="rect">
            <a:avLst/>
          </a:prstGeom>
        </p:spPr>
        <p:txBody>
          <a:bodyPr bIns="0" lIns="0" rIns="0" tIns="0" wrap="none"/>
          <a:p>
            <a:endParaRPr/>
          </a:p>
        </p:txBody>
      </p:sp>
      <p:sp>
        <p:nvSpPr>
          <p:cNvPr id="92" name="PlaceHolder 4"/>
          <p:cNvSpPr>
            <a:spLocks noGrp="1"/>
          </p:cNvSpPr>
          <p:nvPr>
            <p:ph type="body"/>
          </p:nvPr>
        </p:nvSpPr>
        <p:spPr>
          <a:xfrm>
            <a:off x="6598080" y="3284640"/>
            <a:ext cx="3792240" cy="3032280"/>
          </a:xfrm>
          <a:prstGeom prst="rect">
            <a:avLst/>
          </a:prstGeom>
        </p:spPr>
        <p:txBody>
          <a:bodyPr bIns="0" lIns="0" rIns="0" tIns="0" wrap="none"/>
          <a:p>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preserve="1" type="objAndTwoObj">
  <p:cSld name="Title Content and 2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380880" y="1143000"/>
            <a:ext cx="12242520" cy="1905120"/>
          </a:xfrm>
          <a:prstGeom prst="rect">
            <a:avLst/>
          </a:prstGeom>
        </p:spPr>
        <p:txBody>
          <a:bodyPr anchor="ctr" bIns="0" lIns="0" rIns="0" tIns="0" wrap="none"/>
          <a:p>
            <a:endParaRPr/>
          </a:p>
        </p:txBody>
      </p:sp>
      <p:sp>
        <p:nvSpPr>
          <p:cNvPr id="94" name="PlaceHolder 2"/>
          <p:cNvSpPr>
            <a:spLocks noGrp="1"/>
          </p:cNvSpPr>
          <p:nvPr>
            <p:ph type="body"/>
          </p:nvPr>
        </p:nvSpPr>
        <p:spPr>
          <a:xfrm>
            <a:off x="2616120" y="3284640"/>
            <a:ext cx="3792240" cy="3032280"/>
          </a:xfrm>
          <a:prstGeom prst="rect">
            <a:avLst/>
          </a:prstGeom>
        </p:spPr>
        <p:txBody>
          <a:bodyPr bIns="0" lIns="0" rIns="0" tIns="0" wrap="none"/>
          <a:p>
            <a:endParaRPr/>
          </a:p>
        </p:txBody>
      </p:sp>
      <p:sp>
        <p:nvSpPr>
          <p:cNvPr id="95" name="PlaceHolder 3"/>
          <p:cNvSpPr>
            <a:spLocks noGrp="1"/>
          </p:cNvSpPr>
          <p:nvPr>
            <p:ph type="body"/>
          </p:nvPr>
        </p:nvSpPr>
        <p:spPr>
          <a:xfrm>
            <a:off x="6598080" y="3284640"/>
            <a:ext cx="3792240" cy="1446120"/>
          </a:xfrm>
          <a:prstGeom prst="rect">
            <a:avLst/>
          </a:prstGeom>
        </p:spPr>
        <p:txBody>
          <a:bodyPr bIns="0" lIns="0" rIns="0" tIns="0" wrap="none"/>
          <a:p>
            <a:endParaRPr/>
          </a:p>
        </p:txBody>
      </p:sp>
      <p:sp>
        <p:nvSpPr>
          <p:cNvPr id="96" name="PlaceHolder 4"/>
          <p:cNvSpPr>
            <a:spLocks noGrp="1"/>
          </p:cNvSpPr>
          <p:nvPr>
            <p:ph type="body"/>
          </p:nvPr>
        </p:nvSpPr>
        <p:spPr>
          <a:xfrm>
            <a:off x="6598080" y="4868280"/>
            <a:ext cx="3792240" cy="1446120"/>
          </a:xfrm>
          <a:prstGeom prst="rect">
            <a:avLst/>
          </a:prstGeom>
        </p:spPr>
        <p:txBody>
          <a:bodyPr bIns="0" lIns="0" rIns="0" tIns="0" wrap="none"/>
          <a:p>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preserve="1" type="twoObjOverTx">
  <p:cSld name="Title, 2 Content over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380880" y="1143000"/>
            <a:ext cx="12242520" cy="1905120"/>
          </a:xfrm>
          <a:prstGeom prst="rect">
            <a:avLst/>
          </a:prstGeom>
        </p:spPr>
        <p:txBody>
          <a:bodyPr anchor="ctr" bIns="0" lIns="0" rIns="0" tIns="0" wrap="none"/>
          <a:p>
            <a:endParaRPr/>
          </a:p>
        </p:txBody>
      </p:sp>
      <p:sp>
        <p:nvSpPr>
          <p:cNvPr id="98" name="PlaceHolder 2"/>
          <p:cNvSpPr>
            <a:spLocks noGrp="1"/>
          </p:cNvSpPr>
          <p:nvPr>
            <p:ph type="body"/>
          </p:nvPr>
        </p:nvSpPr>
        <p:spPr>
          <a:xfrm>
            <a:off x="2616120" y="3284640"/>
            <a:ext cx="3792240" cy="1446120"/>
          </a:xfrm>
          <a:prstGeom prst="rect">
            <a:avLst/>
          </a:prstGeom>
        </p:spPr>
        <p:txBody>
          <a:bodyPr bIns="0" lIns="0" rIns="0" tIns="0" wrap="none"/>
          <a:p>
            <a:endParaRPr/>
          </a:p>
        </p:txBody>
      </p:sp>
      <p:sp>
        <p:nvSpPr>
          <p:cNvPr id="99" name="PlaceHolder 3"/>
          <p:cNvSpPr>
            <a:spLocks noGrp="1"/>
          </p:cNvSpPr>
          <p:nvPr>
            <p:ph type="body"/>
          </p:nvPr>
        </p:nvSpPr>
        <p:spPr>
          <a:xfrm>
            <a:off x="6598080" y="3284640"/>
            <a:ext cx="3792240" cy="1446120"/>
          </a:xfrm>
          <a:prstGeom prst="rect">
            <a:avLst/>
          </a:prstGeom>
        </p:spPr>
        <p:txBody>
          <a:bodyPr bIns="0" lIns="0" rIns="0" tIns="0" wrap="none"/>
          <a:p>
            <a:endParaRPr/>
          </a:p>
        </p:txBody>
      </p:sp>
      <p:sp>
        <p:nvSpPr>
          <p:cNvPr id="100" name="PlaceHolder 4"/>
          <p:cNvSpPr>
            <a:spLocks noGrp="1"/>
          </p:cNvSpPr>
          <p:nvPr>
            <p:ph type="body"/>
          </p:nvPr>
        </p:nvSpPr>
        <p:spPr>
          <a:xfrm>
            <a:off x="2616120" y="4868280"/>
            <a:ext cx="7771320" cy="1446120"/>
          </a:xfrm>
          <a:prstGeom prst="rect">
            <a:avLst/>
          </a:prstGeom>
        </p:spPr>
        <p:txBody>
          <a:bodyPr bIns="0" lIns="0" rIns="0" tIns="0" wrap="none"/>
          <a:p>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preserve="1" type="objOverTx">
  <p:cSld name="Title, Content over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380880" y="1143000"/>
            <a:ext cx="12242520" cy="1905120"/>
          </a:xfrm>
          <a:prstGeom prst="rect">
            <a:avLst/>
          </a:prstGeom>
        </p:spPr>
        <p:txBody>
          <a:bodyPr anchor="ctr" bIns="0" lIns="0" rIns="0" tIns="0" wrap="none"/>
          <a:p>
            <a:endParaRPr/>
          </a:p>
        </p:txBody>
      </p:sp>
      <p:sp>
        <p:nvSpPr>
          <p:cNvPr id="102" name="PlaceHolder 2"/>
          <p:cNvSpPr>
            <a:spLocks noGrp="1"/>
          </p:cNvSpPr>
          <p:nvPr>
            <p:ph type="body"/>
          </p:nvPr>
        </p:nvSpPr>
        <p:spPr>
          <a:xfrm>
            <a:off x="2616120" y="3284640"/>
            <a:ext cx="7772040" cy="1446120"/>
          </a:xfrm>
          <a:prstGeom prst="rect">
            <a:avLst/>
          </a:prstGeom>
        </p:spPr>
        <p:txBody>
          <a:bodyPr bIns="0" lIns="0" rIns="0" tIns="0" wrap="none"/>
          <a:p>
            <a:endParaRPr/>
          </a:p>
        </p:txBody>
      </p:sp>
      <p:sp>
        <p:nvSpPr>
          <p:cNvPr id="103" name="PlaceHolder 3"/>
          <p:cNvSpPr>
            <a:spLocks noGrp="1"/>
          </p:cNvSpPr>
          <p:nvPr>
            <p:ph type="body"/>
          </p:nvPr>
        </p:nvSpPr>
        <p:spPr>
          <a:xfrm>
            <a:off x="2616120" y="4868280"/>
            <a:ext cx="7772040" cy="1446120"/>
          </a:xfrm>
          <a:prstGeom prst="rect">
            <a:avLst/>
          </a:prstGeom>
        </p:spPr>
        <p:txBody>
          <a:bodyPr bIns="0" lIns="0" rIns="0" tIns="0" wrap="none"/>
          <a:p>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preserve="1" type="fourObj">
  <p:cSld name="Title, 4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380880" y="1143000"/>
            <a:ext cx="12242520" cy="1905120"/>
          </a:xfrm>
          <a:prstGeom prst="rect">
            <a:avLst/>
          </a:prstGeom>
        </p:spPr>
        <p:txBody>
          <a:bodyPr anchor="ctr" bIns="0" lIns="0" rIns="0" tIns="0" wrap="none"/>
          <a:p>
            <a:endParaRPr/>
          </a:p>
        </p:txBody>
      </p:sp>
      <p:sp>
        <p:nvSpPr>
          <p:cNvPr id="105" name="PlaceHolder 2"/>
          <p:cNvSpPr>
            <a:spLocks noGrp="1"/>
          </p:cNvSpPr>
          <p:nvPr>
            <p:ph type="body"/>
          </p:nvPr>
        </p:nvSpPr>
        <p:spPr>
          <a:xfrm>
            <a:off x="2616120" y="3284640"/>
            <a:ext cx="3792240" cy="1446120"/>
          </a:xfrm>
          <a:prstGeom prst="rect">
            <a:avLst/>
          </a:prstGeom>
        </p:spPr>
        <p:txBody>
          <a:bodyPr bIns="0" lIns="0" rIns="0" tIns="0" wrap="none"/>
          <a:p>
            <a:endParaRPr/>
          </a:p>
        </p:txBody>
      </p:sp>
      <p:sp>
        <p:nvSpPr>
          <p:cNvPr id="106" name="PlaceHolder 3"/>
          <p:cNvSpPr>
            <a:spLocks noGrp="1"/>
          </p:cNvSpPr>
          <p:nvPr>
            <p:ph type="body"/>
          </p:nvPr>
        </p:nvSpPr>
        <p:spPr>
          <a:xfrm>
            <a:off x="6598080" y="3284640"/>
            <a:ext cx="3792240" cy="1446120"/>
          </a:xfrm>
          <a:prstGeom prst="rect">
            <a:avLst/>
          </a:prstGeom>
        </p:spPr>
        <p:txBody>
          <a:bodyPr bIns="0" lIns="0" rIns="0" tIns="0" wrap="none"/>
          <a:p>
            <a:endParaRPr/>
          </a:p>
        </p:txBody>
      </p:sp>
      <p:sp>
        <p:nvSpPr>
          <p:cNvPr id="107" name="PlaceHolder 4"/>
          <p:cNvSpPr>
            <a:spLocks noGrp="1"/>
          </p:cNvSpPr>
          <p:nvPr>
            <p:ph type="body"/>
          </p:nvPr>
        </p:nvSpPr>
        <p:spPr>
          <a:xfrm>
            <a:off x="6598080" y="4868280"/>
            <a:ext cx="3792240" cy="1446120"/>
          </a:xfrm>
          <a:prstGeom prst="rect">
            <a:avLst/>
          </a:prstGeom>
        </p:spPr>
        <p:txBody>
          <a:bodyPr bIns="0" lIns="0" rIns="0" tIns="0" wrap="none"/>
          <a:p>
            <a:endParaRPr/>
          </a:p>
        </p:txBody>
      </p:sp>
      <p:sp>
        <p:nvSpPr>
          <p:cNvPr id="108" name="PlaceHolder 5"/>
          <p:cNvSpPr>
            <a:spLocks noGrp="1"/>
          </p:cNvSpPr>
          <p:nvPr>
            <p:ph type="body"/>
          </p:nvPr>
        </p:nvSpPr>
        <p:spPr>
          <a:xfrm>
            <a:off x="2616120" y="4868280"/>
            <a:ext cx="3792240" cy="1446120"/>
          </a:xfrm>
          <a:prstGeom prst="rect">
            <a:avLst/>
          </a:prstGeom>
        </p:spPr>
        <p:txBody>
          <a:bodyPr bIns="0" lIns="0" rIns="0" tIns="0" wrap="none"/>
          <a:p>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preserve="1" type="blank">
  <p:cSld name="Title, 6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380880" y="1143000"/>
            <a:ext cx="12242520" cy="1905120"/>
          </a:xfrm>
          <a:prstGeom prst="rect">
            <a:avLst/>
          </a:prstGeom>
        </p:spPr>
        <p:txBody>
          <a:bodyPr anchor="ctr" bIns="0" lIns="0" rIns="0" tIns="0" wrap="none"/>
          <a:p>
            <a:endParaRPr/>
          </a:p>
        </p:txBody>
      </p:sp>
      <p:sp>
        <p:nvSpPr>
          <p:cNvPr id="110" name="PlaceHolder 2"/>
          <p:cNvSpPr>
            <a:spLocks noGrp="1"/>
          </p:cNvSpPr>
          <p:nvPr>
            <p:ph type="body"/>
          </p:nvPr>
        </p:nvSpPr>
        <p:spPr>
          <a:xfrm>
            <a:off x="2616120" y="3284640"/>
            <a:ext cx="3792240" cy="1446120"/>
          </a:xfrm>
          <a:prstGeom prst="rect">
            <a:avLst/>
          </a:prstGeom>
        </p:spPr>
        <p:txBody>
          <a:bodyPr bIns="0" lIns="0" rIns="0" tIns="0" wrap="none"/>
          <a:p>
            <a:endParaRPr/>
          </a:p>
        </p:txBody>
      </p:sp>
      <p:sp>
        <p:nvSpPr>
          <p:cNvPr id="111" name="PlaceHolder 3"/>
          <p:cNvSpPr>
            <a:spLocks noGrp="1"/>
          </p:cNvSpPr>
          <p:nvPr>
            <p:ph type="body"/>
          </p:nvPr>
        </p:nvSpPr>
        <p:spPr>
          <a:xfrm>
            <a:off x="6598080" y="3284640"/>
            <a:ext cx="3792240" cy="1446120"/>
          </a:xfrm>
          <a:prstGeom prst="rect">
            <a:avLst/>
          </a:prstGeom>
        </p:spPr>
        <p:txBody>
          <a:bodyPr bIns="0" lIns="0" rIns="0" tIns="0" wrap="none"/>
          <a:p>
            <a:endParaRPr/>
          </a:p>
        </p:txBody>
      </p:sp>
      <p:pic>
        <p:nvPicPr>
          <p:cNvPr descr="" id="112" name=""/>
          <p:cNvPicPr/>
          <p:nvPr/>
        </p:nvPicPr>
        <p:blipFill>
          <a:blip r:embed="rId2"/>
          <a:stretch>
            <a:fillRect/>
          </a:stretch>
        </p:blipFill>
        <p:spPr>
          <a:xfrm>
            <a:off x="7588080" y="4867920"/>
            <a:ext cx="1812240" cy="1446120"/>
          </a:xfrm>
          <a:prstGeom prst="rect">
            <a:avLst/>
          </a:prstGeom>
          <a:ln>
            <a:noFill/>
          </a:ln>
        </p:spPr>
      </p:pic>
      <p:pic>
        <p:nvPicPr>
          <p:cNvPr descr="" id="113" name=""/>
          <p:cNvPicPr/>
          <p:nvPr/>
        </p:nvPicPr>
        <p:blipFill>
          <a:blip r:embed="rId3"/>
          <a:stretch>
            <a:fillRect/>
          </a:stretch>
        </p:blipFill>
        <p:spPr>
          <a:xfrm>
            <a:off x="3606120" y="4867920"/>
            <a:ext cx="1812240" cy="1446120"/>
          </a:xfrm>
          <a:prstGeom prst="rect">
            <a:avLst/>
          </a:prstGeom>
          <a:ln>
            <a:noFill/>
          </a:ln>
        </p:spPr>
      </p:pic>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preserve="1" type="blank">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preserve="1" type="tx">
  <p:cSld name="Title Slide">
    <p:spTree>
      <p:nvGrpSpPr>
        <p:cNvPr id="1" name=""/>
        <p:cNvGrpSpPr/>
        <p:nvPr/>
      </p:nvGrpSpPr>
      <p:grpSpPr>
        <a:xfrm>
          <a:off x="0" y="0"/>
          <a:ext cx="0" cy="0"/>
          <a:chOff x="0" y="0"/>
          <a:chExt cx="0" cy="0"/>
        </a:xfrm>
      </p:grpSpPr>
      <p:sp>
        <p:nvSpPr>
          <p:cNvPr id="116" name="PlaceHolder 1"/>
          <p:cNvSpPr>
            <a:spLocks noGrp="1"/>
          </p:cNvSpPr>
          <p:nvPr>
            <p:ph type="title"/>
          </p:nvPr>
        </p:nvSpPr>
        <p:spPr>
          <a:xfrm>
            <a:off x="380880" y="1143000"/>
            <a:ext cx="12242520" cy="1905120"/>
          </a:xfrm>
          <a:prstGeom prst="rect">
            <a:avLst/>
          </a:prstGeom>
        </p:spPr>
        <p:txBody>
          <a:bodyPr anchor="ctr" bIns="0" lIns="0" rIns="0" tIns="0" wrap="none"/>
          <a:p>
            <a:endParaRPr/>
          </a:p>
        </p:txBody>
      </p:sp>
      <p:sp>
        <p:nvSpPr>
          <p:cNvPr id="117" name="PlaceHolder 2"/>
          <p:cNvSpPr>
            <a:spLocks noGrp="1"/>
          </p:cNvSpPr>
          <p:nvPr>
            <p:ph type="subTitle"/>
          </p:nvPr>
        </p:nvSpPr>
        <p:spPr>
          <a:xfrm>
            <a:off x="2616120" y="3284640"/>
            <a:ext cx="7772040" cy="3032640"/>
          </a:xfrm>
          <a:prstGeom prst="rect">
            <a:avLst/>
          </a:prstGeom>
        </p:spPr>
        <p:txBody>
          <a:bodyPr anchor="ctr" bIns="0" lIns="0" rIns="0" tIns="0" wrap="none"/>
          <a:p>
            <a:pPr algn="ctr"/>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preserve="1" type="obj">
  <p:cSld name="Title,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380880" y="1143000"/>
            <a:ext cx="12242520" cy="1905120"/>
          </a:xfrm>
          <a:prstGeom prst="rect">
            <a:avLst/>
          </a:prstGeom>
        </p:spPr>
        <p:txBody>
          <a:bodyPr anchor="ctr" bIns="0" lIns="0" rIns="0" tIns="0" wrap="none"/>
          <a:p>
            <a:endParaRPr/>
          </a:p>
        </p:txBody>
      </p:sp>
      <p:sp>
        <p:nvSpPr>
          <p:cNvPr id="119" name="PlaceHolder 2"/>
          <p:cNvSpPr>
            <a:spLocks noGrp="1"/>
          </p:cNvSpPr>
          <p:nvPr>
            <p:ph type="body"/>
          </p:nvPr>
        </p:nvSpPr>
        <p:spPr>
          <a:xfrm>
            <a:off x="2616120" y="3284640"/>
            <a:ext cx="7772040" cy="3032280"/>
          </a:xfrm>
          <a:prstGeom prst="rect">
            <a:avLst/>
          </a:prstGeom>
        </p:spPr>
        <p:txBody>
          <a:bodyPr bIns="0" lIns="0" rIns="0" tIns="0" wrap="none"/>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preserve="1" type="twoObj">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380880" y="1143000"/>
            <a:ext cx="12242520" cy="1905120"/>
          </a:xfrm>
          <a:prstGeom prst="rect">
            <a:avLst/>
          </a:prstGeom>
        </p:spPr>
        <p:txBody>
          <a:bodyPr anchor="ctr" bIns="0" lIns="0" rIns="0" tIns="0" wrap="none"/>
          <a:p>
            <a:endParaRPr/>
          </a:p>
        </p:txBody>
      </p:sp>
      <p:sp>
        <p:nvSpPr>
          <p:cNvPr id="10" name="PlaceHolder 2"/>
          <p:cNvSpPr>
            <a:spLocks noGrp="1"/>
          </p:cNvSpPr>
          <p:nvPr>
            <p:ph type="body"/>
          </p:nvPr>
        </p:nvSpPr>
        <p:spPr>
          <a:xfrm>
            <a:off x="2616120" y="3284640"/>
            <a:ext cx="3792240" cy="3032280"/>
          </a:xfrm>
          <a:prstGeom prst="rect">
            <a:avLst/>
          </a:prstGeom>
        </p:spPr>
        <p:txBody>
          <a:bodyPr bIns="0" lIns="0" rIns="0" tIns="0" wrap="none"/>
          <a:p>
            <a:endParaRPr/>
          </a:p>
        </p:txBody>
      </p:sp>
      <p:sp>
        <p:nvSpPr>
          <p:cNvPr id="11" name="PlaceHolder 3"/>
          <p:cNvSpPr>
            <a:spLocks noGrp="1"/>
          </p:cNvSpPr>
          <p:nvPr>
            <p:ph type="body"/>
          </p:nvPr>
        </p:nvSpPr>
        <p:spPr>
          <a:xfrm>
            <a:off x="6598080" y="3284640"/>
            <a:ext cx="3792240" cy="3032280"/>
          </a:xfrm>
          <a:prstGeom prst="rect">
            <a:avLst/>
          </a:prstGeom>
        </p:spPr>
        <p:txBody>
          <a:bodyPr bIns="0" lIns="0" rIns="0" tIns="0" wrap="none"/>
          <a:p>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preserve="1" type="twoObj">
  <p:cSld name="Title, 2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380880" y="1143000"/>
            <a:ext cx="12242520" cy="1905120"/>
          </a:xfrm>
          <a:prstGeom prst="rect">
            <a:avLst/>
          </a:prstGeom>
        </p:spPr>
        <p:txBody>
          <a:bodyPr anchor="ctr" bIns="0" lIns="0" rIns="0" tIns="0" wrap="none"/>
          <a:p>
            <a:endParaRPr/>
          </a:p>
        </p:txBody>
      </p:sp>
      <p:sp>
        <p:nvSpPr>
          <p:cNvPr id="121" name="PlaceHolder 2"/>
          <p:cNvSpPr>
            <a:spLocks noGrp="1"/>
          </p:cNvSpPr>
          <p:nvPr>
            <p:ph type="body"/>
          </p:nvPr>
        </p:nvSpPr>
        <p:spPr>
          <a:xfrm>
            <a:off x="2616120" y="3284640"/>
            <a:ext cx="3792240" cy="3032280"/>
          </a:xfrm>
          <a:prstGeom prst="rect">
            <a:avLst/>
          </a:prstGeom>
        </p:spPr>
        <p:txBody>
          <a:bodyPr bIns="0" lIns="0" rIns="0" tIns="0" wrap="none"/>
          <a:p>
            <a:endParaRPr/>
          </a:p>
        </p:txBody>
      </p:sp>
      <p:sp>
        <p:nvSpPr>
          <p:cNvPr id="122" name="PlaceHolder 3"/>
          <p:cNvSpPr>
            <a:spLocks noGrp="1"/>
          </p:cNvSpPr>
          <p:nvPr>
            <p:ph type="body"/>
          </p:nvPr>
        </p:nvSpPr>
        <p:spPr>
          <a:xfrm>
            <a:off x="6598080" y="3284640"/>
            <a:ext cx="3792240" cy="3032280"/>
          </a:xfrm>
          <a:prstGeom prst="rect">
            <a:avLst/>
          </a:prstGeom>
        </p:spPr>
        <p:txBody>
          <a:bodyPr bIns="0" lIns="0" rIns="0" tIns="0" wrap="none"/>
          <a:p>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123" name="PlaceHolder 1"/>
          <p:cNvSpPr>
            <a:spLocks noGrp="1"/>
          </p:cNvSpPr>
          <p:nvPr>
            <p:ph type="title"/>
          </p:nvPr>
        </p:nvSpPr>
        <p:spPr>
          <a:xfrm>
            <a:off x="380880" y="1143000"/>
            <a:ext cx="12242520" cy="1905120"/>
          </a:xfrm>
          <a:prstGeom prst="rect">
            <a:avLst/>
          </a:prstGeom>
        </p:spPr>
        <p:txBody>
          <a:bodyPr anchor="ctr" bIns="0" lIns="0" rIns="0" tIns="0" wrap="none"/>
          <a:p>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preserve="1" type="objOnly">
  <p:cSld name="Centered Text">
    <p:spTree>
      <p:nvGrpSpPr>
        <p:cNvPr id="1" name=""/>
        <p:cNvGrpSpPr/>
        <p:nvPr/>
      </p:nvGrpSpPr>
      <p:grpSpPr>
        <a:xfrm>
          <a:off x="0" y="0"/>
          <a:ext cx="0" cy="0"/>
          <a:chOff x="0" y="0"/>
          <a:chExt cx="0" cy="0"/>
        </a:xfrm>
      </p:grpSpPr>
      <p:sp>
        <p:nvSpPr>
          <p:cNvPr id="124" name="PlaceHolder 1"/>
          <p:cNvSpPr>
            <a:spLocks noGrp="1"/>
          </p:cNvSpPr>
          <p:nvPr>
            <p:ph type="subTitle"/>
          </p:nvPr>
        </p:nvSpPr>
        <p:spPr>
          <a:xfrm>
            <a:off x="380880" y="1143000"/>
            <a:ext cx="12242520" cy="5173920"/>
          </a:xfrm>
          <a:prstGeom prst="rect">
            <a:avLst/>
          </a:prstGeom>
        </p:spPr>
        <p:txBody>
          <a:bodyPr anchor="ctr" bIns="0" lIns="0" rIns="0" tIns="0" wrap="none"/>
          <a:p>
            <a:pPr algn="ctr"/>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preserve="1" type="twoObjAndObj">
  <p:cSld name="Title, 2 Content and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380880" y="1143000"/>
            <a:ext cx="12242520" cy="1905120"/>
          </a:xfrm>
          <a:prstGeom prst="rect">
            <a:avLst/>
          </a:prstGeom>
        </p:spPr>
        <p:txBody>
          <a:bodyPr anchor="ctr" bIns="0" lIns="0" rIns="0" tIns="0" wrap="none"/>
          <a:p>
            <a:endParaRPr/>
          </a:p>
        </p:txBody>
      </p:sp>
      <p:sp>
        <p:nvSpPr>
          <p:cNvPr id="126" name="PlaceHolder 2"/>
          <p:cNvSpPr>
            <a:spLocks noGrp="1"/>
          </p:cNvSpPr>
          <p:nvPr>
            <p:ph type="body"/>
          </p:nvPr>
        </p:nvSpPr>
        <p:spPr>
          <a:xfrm>
            <a:off x="2616120" y="3284640"/>
            <a:ext cx="3792240" cy="1446120"/>
          </a:xfrm>
          <a:prstGeom prst="rect">
            <a:avLst/>
          </a:prstGeom>
        </p:spPr>
        <p:txBody>
          <a:bodyPr bIns="0" lIns="0" rIns="0" tIns="0" wrap="none"/>
          <a:p>
            <a:endParaRPr/>
          </a:p>
        </p:txBody>
      </p:sp>
      <p:sp>
        <p:nvSpPr>
          <p:cNvPr id="127" name="PlaceHolder 3"/>
          <p:cNvSpPr>
            <a:spLocks noGrp="1"/>
          </p:cNvSpPr>
          <p:nvPr>
            <p:ph type="body"/>
          </p:nvPr>
        </p:nvSpPr>
        <p:spPr>
          <a:xfrm>
            <a:off x="2616120" y="4868280"/>
            <a:ext cx="3792240" cy="1446120"/>
          </a:xfrm>
          <a:prstGeom prst="rect">
            <a:avLst/>
          </a:prstGeom>
        </p:spPr>
        <p:txBody>
          <a:bodyPr bIns="0" lIns="0" rIns="0" tIns="0" wrap="none"/>
          <a:p>
            <a:endParaRPr/>
          </a:p>
        </p:txBody>
      </p:sp>
      <p:sp>
        <p:nvSpPr>
          <p:cNvPr id="128" name="PlaceHolder 4"/>
          <p:cNvSpPr>
            <a:spLocks noGrp="1"/>
          </p:cNvSpPr>
          <p:nvPr>
            <p:ph type="body"/>
          </p:nvPr>
        </p:nvSpPr>
        <p:spPr>
          <a:xfrm>
            <a:off x="6598080" y="3284640"/>
            <a:ext cx="3792240" cy="3032280"/>
          </a:xfrm>
          <a:prstGeom prst="rect">
            <a:avLst/>
          </a:prstGeom>
        </p:spPr>
        <p:txBody>
          <a:bodyPr bIns="0" lIns="0" rIns="0" tIns="0" wrap="none"/>
          <a:p>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preserve="1" type="objAndTwoObj">
  <p:cSld name="Title Content and 2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380880" y="1143000"/>
            <a:ext cx="12242520" cy="1905120"/>
          </a:xfrm>
          <a:prstGeom prst="rect">
            <a:avLst/>
          </a:prstGeom>
        </p:spPr>
        <p:txBody>
          <a:bodyPr anchor="ctr" bIns="0" lIns="0" rIns="0" tIns="0" wrap="none"/>
          <a:p>
            <a:endParaRPr/>
          </a:p>
        </p:txBody>
      </p:sp>
      <p:sp>
        <p:nvSpPr>
          <p:cNvPr id="130" name="PlaceHolder 2"/>
          <p:cNvSpPr>
            <a:spLocks noGrp="1"/>
          </p:cNvSpPr>
          <p:nvPr>
            <p:ph type="body"/>
          </p:nvPr>
        </p:nvSpPr>
        <p:spPr>
          <a:xfrm>
            <a:off x="2616120" y="3284640"/>
            <a:ext cx="3792240" cy="3032280"/>
          </a:xfrm>
          <a:prstGeom prst="rect">
            <a:avLst/>
          </a:prstGeom>
        </p:spPr>
        <p:txBody>
          <a:bodyPr bIns="0" lIns="0" rIns="0" tIns="0" wrap="none"/>
          <a:p>
            <a:endParaRPr/>
          </a:p>
        </p:txBody>
      </p:sp>
      <p:sp>
        <p:nvSpPr>
          <p:cNvPr id="131" name="PlaceHolder 3"/>
          <p:cNvSpPr>
            <a:spLocks noGrp="1"/>
          </p:cNvSpPr>
          <p:nvPr>
            <p:ph type="body"/>
          </p:nvPr>
        </p:nvSpPr>
        <p:spPr>
          <a:xfrm>
            <a:off x="6598080" y="3284640"/>
            <a:ext cx="3792240" cy="1446120"/>
          </a:xfrm>
          <a:prstGeom prst="rect">
            <a:avLst/>
          </a:prstGeom>
        </p:spPr>
        <p:txBody>
          <a:bodyPr bIns="0" lIns="0" rIns="0" tIns="0" wrap="none"/>
          <a:p>
            <a:endParaRPr/>
          </a:p>
        </p:txBody>
      </p:sp>
      <p:sp>
        <p:nvSpPr>
          <p:cNvPr id="132" name="PlaceHolder 4"/>
          <p:cNvSpPr>
            <a:spLocks noGrp="1"/>
          </p:cNvSpPr>
          <p:nvPr>
            <p:ph type="body"/>
          </p:nvPr>
        </p:nvSpPr>
        <p:spPr>
          <a:xfrm>
            <a:off x="6598080" y="4868280"/>
            <a:ext cx="3792240" cy="1446120"/>
          </a:xfrm>
          <a:prstGeom prst="rect">
            <a:avLst/>
          </a:prstGeom>
        </p:spPr>
        <p:txBody>
          <a:bodyPr bIns="0" lIns="0" rIns="0" tIns="0" wrap="none"/>
          <a:p>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preserve="1" type="twoObjOverTx">
  <p:cSld name="Title, 2 Content over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380880" y="1143000"/>
            <a:ext cx="12242520" cy="1905120"/>
          </a:xfrm>
          <a:prstGeom prst="rect">
            <a:avLst/>
          </a:prstGeom>
        </p:spPr>
        <p:txBody>
          <a:bodyPr anchor="ctr" bIns="0" lIns="0" rIns="0" tIns="0" wrap="none"/>
          <a:p>
            <a:endParaRPr/>
          </a:p>
        </p:txBody>
      </p:sp>
      <p:sp>
        <p:nvSpPr>
          <p:cNvPr id="134" name="PlaceHolder 2"/>
          <p:cNvSpPr>
            <a:spLocks noGrp="1"/>
          </p:cNvSpPr>
          <p:nvPr>
            <p:ph type="body"/>
          </p:nvPr>
        </p:nvSpPr>
        <p:spPr>
          <a:xfrm>
            <a:off x="2616120" y="3284640"/>
            <a:ext cx="3792240" cy="1446120"/>
          </a:xfrm>
          <a:prstGeom prst="rect">
            <a:avLst/>
          </a:prstGeom>
        </p:spPr>
        <p:txBody>
          <a:bodyPr bIns="0" lIns="0" rIns="0" tIns="0" wrap="none"/>
          <a:p>
            <a:endParaRPr/>
          </a:p>
        </p:txBody>
      </p:sp>
      <p:sp>
        <p:nvSpPr>
          <p:cNvPr id="135" name="PlaceHolder 3"/>
          <p:cNvSpPr>
            <a:spLocks noGrp="1"/>
          </p:cNvSpPr>
          <p:nvPr>
            <p:ph type="body"/>
          </p:nvPr>
        </p:nvSpPr>
        <p:spPr>
          <a:xfrm>
            <a:off x="6598080" y="3284640"/>
            <a:ext cx="3792240" cy="1446120"/>
          </a:xfrm>
          <a:prstGeom prst="rect">
            <a:avLst/>
          </a:prstGeom>
        </p:spPr>
        <p:txBody>
          <a:bodyPr bIns="0" lIns="0" rIns="0" tIns="0" wrap="none"/>
          <a:p>
            <a:endParaRPr/>
          </a:p>
        </p:txBody>
      </p:sp>
      <p:sp>
        <p:nvSpPr>
          <p:cNvPr id="136" name="PlaceHolder 4"/>
          <p:cNvSpPr>
            <a:spLocks noGrp="1"/>
          </p:cNvSpPr>
          <p:nvPr>
            <p:ph type="body"/>
          </p:nvPr>
        </p:nvSpPr>
        <p:spPr>
          <a:xfrm>
            <a:off x="2616120" y="4868280"/>
            <a:ext cx="7771320" cy="1446120"/>
          </a:xfrm>
          <a:prstGeom prst="rect">
            <a:avLst/>
          </a:prstGeom>
        </p:spPr>
        <p:txBody>
          <a:bodyPr bIns="0" lIns="0" rIns="0" tIns="0" wrap="none"/>
          <a:p>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preserve="1" type="objOverTx">
  <p:cSld name="Title, Content over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380880" y="1143000"/>
            <a:ext cx="12242520" cy="1905120"/>
          </a:xfrm>
          <a:prstGeom prst="rect">
            <a:avLst/>
          </a:prstGeom>
        </p:spPr>
        <p:txBody>
          <a:bodyPr anchor="ctr" bIns="0" lIns="0" rIns="0" tIns="0" wrap="none"/>
          <a:p>
            <a:endParaRPr/>
          </a:p>
        </p:txBody>
      </p:sp>
      <p:sp>
        <p:nvSpPr>
          <p:cNvPr id="138" name="PlaceHolder 2"/>
          <p:cNvSpPr>
            <a:spLocks noGrp="1"/>
          </p:cNvSpPr>
          <p:nvPr>
            <p:ph type="body"/>
          </p:nvPr>
        </p:nvSpPr>
        <p:spPr>
          <a:xfrm>
            <a:off x="2616120" y="3284640"/>
            <a:ext cx="7772040" cy="1446120"/>
          </a:xfrm>
          <a:prstGeom prst="rect">
            <a:avLst/>
          </a:prstGeom>
        </p:spPr>
        <p:txBody>
          <a:bodyPr bIns="0" lIns="0" rIns="0" tIns="0" wrap="none"/>
          <a:p>
            <a:endParaRPr/>
          </a:p>
        </p:txBody>
      </p:sp>
      <p:sp>
        <p:nvSpPr>
          <p:cNvPr id="139" name="PlaceHolder 3"/>
          <p:cNvSpPr>
            <a:spLocks noGrp="1"/>
          </p:cNvSpPr>
          <p:nvPr>
            <p:ph type="body"/>
          </p:nvPr>
        </p:nvSpPr>
        <p:spPr>
          <a:xfrm>
            <a:off x="2616120" y="4868280"/>
            <a:ext cx="7772040" cy="1446120"/>
          </a:xfrm>
          <a:prstGeom prst="rect">
            <a:avLst/>
          </a:prstGeom>
        </p:spPr>
        <p:txBody>
          <a:bodyPr bIns="0" lIns="0" rIns="0" tIns="0" wrap="none"/>
          <a:p>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preserve="1" type="fourObj">
  <p:cSld name="Title, 4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380880" y="1143000"/>
            <a:ext cx="12242520" cy="1905120"/>
          </a:xfrm>
          <a:prstGeom prst="rect">
            <a:avLst/>
          </a:prstGeom>
        </p:spPr>
        <p:txBody>
          <a:bodyPr anchor="ctr" bIns="0" lIns="0" rIns="0" tIns="0" wrap="none"/>
          <a:p>
            <a:endParaRPr/>
          </a:p>
        </p:txBody>
      </p:sp>
      <p:sp>
        <p:nvSpPr>
          <p:cNvPr id="141" name="PlaceHolder 2"/>
          <p:cNvSpPr>
            <a:spLocks noGrp="1"/>
          </p:cNvSpPr>
          <p:nvPr>
            <p:ph type="body"/>
          </p:nvPr>
        </p:nvSpPr>
        <p:spPr>
          <a:xfrm>
            <a:off x="2616120" y="3284640"/>
            <a:ext cx="3792240" cy="1446120"/>
          </a:xfrm>
          <a:prstGeom prst="rect">
            <a:avLst/>
          </a:prstGeom>
        </p:spPr>
        <p:txBody>
          <a:bodyPr bIns="0" lIns="0" rIns="0" tIns="0" wrap="none"/>
          <a:p>
            <a:endParaRPr/>
          </a:p>
        </p:txBody>
      </p:sp>
      <p:sp>
        <p:nvSpPr>
          <p:cNvPr id="142" name="PlaceHolder 3"/>
          <p:cNvSpPr>
            <a:spLocks noGrp="1"/>
          </p:cNvSpPr>
          <p:nvPr>
            <p:ph type="body"/>
          </p:nvPr>
        </p:nvSpPr>
        <p:spPr>
          <a:xfrm>
            <a:off x="6598080" y="3284640"/>
            <a:ext cx="3792240" cy="1446120"/>
          </a:xfrm>
          <a:prstGeom prst="rect">
            <a:avLst/>
          </a:prstGeom>
        </p:spPr>
        <p:txBody>
          <a:bodyPr bIns="0" lIns="0" rIns="0" tIns="0" wrap="none"/>
          <a:p>
            <a:endParaRPr/>
          </a:p>
        </p:txBody>
      </p:sp>
      <p:sp>
        <p:nvSpPr>
          <p:cNvPr id="143" name="PlaceHolder 4"/>
          <p:cNvSpPr>
            <a:spLocks noGrp="1"/>
          </p:cNvSpPr>
          <p:nvPr>
            <p:ph type="body"/>
          </p:nvPr>
        </p:nvSpPr>
        <p:spPr>
          <a:xfrm>
            <a:off x="6598080" y="4868280"/>
            <a:ext cx="3792240" cy="1446120"/>
          </a:xfrm>
          <a:prstGeom prst="rect">
            <a:avLst/>
          </a:prstGeom>
        </p:spPr>
        <p:txBody>
          <a:bodyPr bIns="0" lIns="0" rIns="0" tIns="0" wrap="none"/>
          <a:p>
            <a:endParaRPr/>
          </a:p>
        </p:txBody>
      </p:sp>
      <p:sp>
        <p:nvSpPr>
          <p:cNvPr id="144" name="PlaceHolder 5"/>
          <p:cNvSpPr>
            <a:spLocks noGrp="1"/>
          </p:cNvSpPr>
          <p:nvPr>
            <p:ph type="body"/>
          </p:nvPr>
        </p:nvSpPr>
        <p:spPr>
          <a:xfrm>
            <a:off x="2616120" y="4868280"/>
            <a:ext cx="3792240" cy="1446120"/>
          </a:xfrm>
          <a:prstGeom prst="rect">
            <a:avLst/>
          </a:prstGeom>
        </p:spPr>
        <p:txBody>
          <a:bodyPr bIns="0" lIns="0" rIns="0" tIns="0" wrap="none"/>
          <a:p>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preserve="1" type="blank">
  <p:cSld name="Title, 6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380880" y="1143000"/>
            <a:ext cx="12242520" cy="1905120"/>
          </a:xfrm>
          <a:prstGeom prst="rect">
            <a:avLst/>
          </a:prstGeom>
        </p:spPr>
        <p:txBody>
          <a:bodyPr anchor="ctr" bIns="0" lIns="0" rIns="0" tIns="0" wrap="none"/>
          <a:p>
            <a:endParaRPr/>
          </a:p>
        </p:txBody>
      </p:sp>
      <p:sp>
        <p:nvSpPr>
          <p:cNvPr id="146" name="PlaceHolder 2"/>
          <p:cNvSpPr>
            <a:spLocks noGrp="1"/>
          </p:cNvSpPr>
          <p:nvPr>
            <p:ph type="body"/>
          </p:nvPr>
        </p:nvSpPr>
        <p:spPr>
          <a:xfrm>
            <a:off x="2616120" y="3284640"/>
            <a:ext cx="3792240" cy="1446120"/>
          </a:xfrm>
          <a:prstGeom prst="rect">
            <a:avLst/>
          </a:prstGeom>
        </p:spPr>
        <p:txBody>
          <a:bodyPr bIns="0" lIns="0" rIns="0" tIns="0" wrap="none"/>
          <a:p>
            <a:endParaRPr/>
          </a:p>
        </p:txBody>
      </p:sp>
      <p:sp>
        <p:nvSpPr>
          <p:cNvPr id="147" name="PlaceHolder 3"/>
          <p:cNvSpPr>
            <a:spLocks noGrp="1"/>
          </p:cNvSpPr>
          <p:nvPr>
            <p:ph type="body"/>
          </p:nvPr>
        </p:nvSpPr>
        <p:spPr>
          <a:xfrm>
            <a:off x="6598080" y="3284640"/>
            <a:ext cx="3792240" cy="1446120"/>
          </a:xfrm>
          <a:prstGeom prst="rect">
            <a:avLst/>
          </a:prstGeom>
        </p:spPr>
        <p:txBody>
          <a:bodyPr bIns="0" lIns="0" rIns="0" tIns="0" wrap="none"/>
          <a:p>
            <a:endParaRPr/>
          </a:p>
        </p:txBody>
      </p:sp>
      <p:pic>
        <p:nvPicPr>
          <p:cNvPr descr="" id="148" name=""/>
          <p:cNvPicPr/>
          <p:nvPr/>
        </p:nvPicPr>
        <p:blipFill>
          <a:blip r:embed="rId2"/>
          <a:stretch>
            <a:fillRect/>
          </a:stretch>
        </p:blipFill>
        <p:spPr>
          <a:xfrm>
            <a:off x="7588080" y="4867920"/>
            <a:ext cx="1812240" cy="1446120"/>
          </a:xfrm>
          <a:prstGeom prst="rect">
            <a:avLst/>
          </a:prstGeom>
          <a:ln>
            <a:noFill/>
          </a:ln>
        </p:spPr>
      </p:pic>
      <p:pic>
        <p:nvPicPr>
          <p:cNvPr descr="" id="149" name=""/>
          <p:cNvPicPr/>
          <p:nvPr/>
        </p:nvPicPr>
        <p:blipFill>
          <a:blip r:embed="rId3"/>
          <a:stretch>
            <a:fillRect/>
          </a:stretch>
        </p:blipFill>
        <p:spPr>
          <a:xfrm>
            <a:off x="3606120" y="4867920"/>
            <a:ext cx="1812240" cy="1446120"/>
          </a:xfrm>
          <a:prstGeom prst="rect">
            <a:avLst/>
          </a:prstGeom>
          <a:ln>
            <a:noFill/>
          </a:ln>
        </p:spPr>
      </p:pic>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preserve="1" type="blank">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380880" y="1143000"/>
            <a:ext cx="12242520" cy="1905120"/>
          </a:xfrm>
          <a:prstGeom prst="rect">
            <a:avLst/>
          </a:prstGeom>
        </p:spPr>
        <p:txBody>
          <a:bodyPr anchor="ctr" bIns="0" lIns="0" rIns="0" tIns="0" wrap="none"/>
          <a:p>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preserve="1" type="tx">
  <p:cSld name="Title Slide">
    <p:spTree>
      <p:nvGrpSpPr>
        <p:cNvPr id="1" name=""/>
        <p:cNvGrpSpPr/>
        <p:nvPr/>
      </p:nvGrpSpPr>
      <p:grpSpPr>
        <a:xfrm>
          <a:off x="0" y="0"/>
          <a:ext cx="0" cy="0"/>
          <a:chOff x="0" y="0"/>
          <a:chExt cx="0" cy="0"/>
        </a:xfrm>
      </p:grpSpPr>
      <p:sp>
        <p:nvSpPr>
          <p:cNvPr id="154" name="PlaceHolder 1"/>
          <p:cNvSpPr>
            <a:spLocks noGrp="1"/>
          </p:cNvSpPr>
          <p:nvPr>
            <p:ph type="title"/>
          </p:nvPr>
        </p:nvSpPr>
        <p:spPr>
          <a:xfrm>
            <a:off x="380880" y="1143000"/>
            <a:ext cx="12242520" cy="1905120"/>
          </a:xfrm>
          <a:prstGeom prst="rect">
            <a:avLst/>
          </a:prstGeom>
        </p:spPr>
        <p:txBody>
          <a:bodyPr anchor="ctr" bIns="0" lIns="0" rIns="0" tIns="0" wrap="none"/>
          <a:p>
            <a:endParaRPr/>
          </a:p>
        </p:txBody>
      </p:sp>
      <p:sp>
        <p:nvSpPr>
          <p:cNvPr id="155" name="PlaceHolder 2"/>
          <p:cNvSpPr>
            <a:spLocks noGrp="1"/>
          </p:cNvSpPr>
          <p:nvPr>
            <p:ph type="subTitle"/>
          </p:nvPr>
        </p:nvSpPr>
        <p:spPr>
          <a:xfrm>
            <a:off x="2616120" y="3284640"/>
            <a:ext cx="7772040" cy="3032640"/>
          </a:xfrm>
          <a:prstGeom prst="rect">
            <a:avLst/>
          </a:prstGeom>
        </p:spPr>
        <p:txBody>
          <a:bodyPr anchor="ctr" bIns="0" lIns="0" rIns="0" tIns="0" wrap="none"/>
          <a:p>
            <a:pPr algn="ctr"/>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preserve="1" type="obj">
  <p:cSld name="Title,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380880" y="1143000"/>
            <a:ext cx="12242520" cy="1905120"/>
          </a:xfrm>
          <a:prstGeom prst="rect">
            <a:avLst/>
          </a:prstGeom>
        </p:spPr>
        <p:txBody>
          <a:bodyPr anchor="ctr" bIns="0" lIns="0" rIns="0" tIns="0" wrap="none"/>
          <a:p>
            <a:endParaRPr/>
          </a:p>
        </p:txBody>
      </p:sp>
      <p:sp>
        <p:nvSpPr>
          <p:cNvPr id="157" name="PlaceHolder 2"/>
          <p:cNvSpPr>
            <a:spLocks noGrp="1"/>
          </p:cNvSpPr>
          <p:nvPr>
            <p:ph type="body"/>
          </p:nvPr>
        </p:nvSpPr>
        <p:spPr>
          <a:xfrm>
            <a:off x="2616120" y="3284640"/>
            <a:ext cx="7772040" cy="3032280"/>
          </a:xfrm>
          <a:prstGeom prst="rect">
            <a:avLst/>
          </a:prstGeom>
        </p:spPr>
        <p:txBody>
          <a:bodyPr bIns="0" lIns="0" rIns="0" tIns="0" wrap="none"/>
          <a:p>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preserve="1" type="twoObj">
  <p:cSld name="Title, 2 Content">
    <p:spTree>
      <p:nvGrpSpPr>
        <p:cNvPr id="1" name=""/>
        <p:cNvGrpSpPr/>
        <p:nvPr/>
      </p:nvGrpSpPr>
      <p:grpSpPr>
        <a:xfrm>
          <a:off x="0" y="0"/>
          <a:ext cx="0" cy="0"/>
          <a:chOff x="0" y="0"/>
          <a:chExt cx="0" cy="0"/>
        </a:xfrm>
      </p:grpSpPr>
      <p:sp>
        <p:nvSpPr>
          <p:cNvPr id="158" name="PlaceHolder 1"/>
          <p:cNvSpPr>
            <a:spLocks noGrp="1"/>
          </p:cNvSpPr>
          <p:nvPr>
            <p:ph type="title"/>
          </p:nvPr>
        </p:nvSpPr>
        <p:spPr>
          <a:xfrm>
            <a:off x="380880" y="1143000"/>
            <a:ext cx="12242520" cy="1905120"/>
          </a:xfrm>
          <a:prstGeom prst="rect">
            <a:avLst/>
          </a:prstGeom>
        </p:spPr>
        <p:txBody>
          <a:bodyPr anchor="ctr" bIns="0" lIns="0" rIns="0" tIns="0" wrap="none"/>
          <a:p>
            <a:endParaRPr/>
          </a:p>
        </p:txBody>
      </p:sp>
      <p:sp>
        <p:nvSpPr>
          <p:cNvPr id="159" name="PlaceHolder 2"/>
          <p:cNvSpPr>
            <a:spLocks noGrp="1"/>
          </p:cNvSpPr>
          <p:nvPr>
            <p:ph type="body"/>
          </p:nvPr>
        </p:nvSpPr>
        <p:spPr>
          <a:xfrm>
            <a:off x="2616120" y="3284640"/>
            <a:ext cx="3792240" cy="3032280"/>
          </a:xfrm>
          <a:prstGeom prst="rect">
            <a:avLst/>
          </a:prstGeom>
        </p:spPr>
        <p:txBody>
          <a:bodyPr bIns="0" lIns="0" rIns="0" tIns="0" wrap="none"/>
          <a:p>
            <a:endParaRPr/>
          </a:p>
        </p:txBody>
      </p:sp>
      <p:sp>
        <p:nvSpPr>
          <p:cNvPr id="160" name="PlaceHolder 3"/>
          <p:cNvSpPr>
            <a:spLocks noGrp="1"/>
          </p:cNvSpPr>
          <p:nvPr>
            <p:ph type="body"/>
          </p:nvPr>
        </p:nvSpPr>
        <p:spPr>
          <a:xfrm>
            <a:off x="6598080" y="3284640"/>
            <a:ext cx="3792240" cy="3032280"/>
          </a:xfrm>
          <a:prstGeom prst="rect">
            <a:avLst/>
          </a:prstGeom>
        </p:spPr>
        <p:txBody>
          <a:bodyPr bIns="0" lIns="0" rIns="0" tIns="0" wrap="none"/>
          <a:p>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161" name="PlaceHolder 1"/>
          <p:cNvSpPr>
            <a:spLocks noGrp="1"/>
          </p:cNvSpPr>
          <p:nvPr>
            <p:ph type="title"/>
          </p:nvPr>
        </p:nvSpPr>
        <p:spPr>
          <a:xfrm>
            <a:off x="380880" y="1143000"/>
            <a:ext cx="12242520" cy="1905120"/>
          </a:xfrm>
          <a:prstGeom prst="rect">
            <a:avLst/>
          </a:prstGeom>
        </p:spPr>
        <p:txBody>
          <a:bodyPr anchor="ctr" bIns="0" lIns="0" rIns="0" tIns="0" wrap="none"/>
          <a:p>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preserve="1" type="objOnly">
  <p:cSld name="Centered Text">
    <p:spTree>
      <p:nvGrpSpPr>
        <p:cNvPr id="1" name=""/>
        <p:cNvGrpSpPr/>
        <p:nvPr/>
      </p:nvGrpSpPr>
      <p:grpSpPr>
        <a:xfrm>
          <a:off x="0" y="0"/>
          <a:ext cx="0" cy="0"/>
          <a:chOff x="0" y="0"/>
          <a:chExt cx="0" cy="0"/>
        </a:xfrm>
      </p:grpSpPr>
      <p:sp>
        <p:nvSpPr>
          <p:cNvPr id="162" name="PlaceHolder 1"/>
          <p:cNvSpPr>
            <a:spLocks noGrp="1"/>
          </p:cNvSpPr>
          <p:nvPr>
            <p:ph type="subTitle"/>
          </p:nvPr>
        </p:nvSpPr>
        <p:spPr>
          <a:xfrm>
            <a:off x="380880" y="1143000"/>
            <a:ext cx="12242520" cy="5173920"/>
          </a:xfrm>
          <a:prstGeom prst="rect">
            <a:avLst/>
          </a:prstGeom>
        </p:spPr>
        <p:txBody>
          <a:bodyPr anchor="ctr" bIns="0" lIns="0" rIns="0" tIns="0" wrap="none"/>
          <a:p>
            <a:pPr algn="ctr"/>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preserve="1" type="twoObjAndObj">
  <p:cSld name="Title, 2 Content and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380880" y="1143000"/>
            <a:ext cx="12242520" cy="1905120"/>
          </a:xfrm>
          <a:prstGeom prst="rect">
            <a:avLst/>
          </a:prstGeom>
        </p:spPr>
        <p:txBody>
          <a:bodyPr anchor="ctr" bIns="0" lIns="0" rIns="0" tIns="0" wrap="none"/>
          <a:p>
            <a:endParaRPr/>
          </a:p>
        </p:txBody>
      </p:sp>
      <p:sp>
        <p:nvSpPr>
          <p:cNvPr id="164" name="PlaceHolder 2"/>
          <p:cNvSpPr>
            <a:spLocks noGrp="1"/>
          </p:cNvSpPr>
          <p:nvPr>
            <p:ph type="body"/>
          </p:nvPr>
        </p:nvSpPr>
        <p:spPr>
          <a:xfrm>
            <a:off x="2616120" y="3284640"/>
            <a:ext cx="3792240" cy="1446120"/>
          </a:xfrm>
          <a:prstGeom prst="rect">
            <a:avLst/>
          </a:prstGeom>
        </p:spPr>
        <p:txBody>
          <a:bodyPr bIns="0" lIns="0" rIns="0" tIns="0" wrap="none"/>
          <a:p>
            <a:endParaRPr/>
          </a:p>
        </p:txBody>
      </p:sp>
      <p:sp>
        <p:nvSpPr>
          <p:cNvPr id="165" name="PlaceHolder 3"/>
          <p:cNvSpPr>
            <a:spLocks noGrp="1"/>
          </p:cNvSpPr>
          <p:nvPr>
            <p:ph type="body"/>
          </p:nvPr>
        </p:nvSpPr>
        <p:spPr>
          <a:xfrm>
            <a:off x="2616120" y="4868280"/>
            <a:ext cx="3792240" cy="1446120"/>
          </a:xfrm>
          <a:prstGeom prst="rect">
            <a:avLst/>
          </a:prstGeom>
        </p:spPr>
        <p:txBody>
          <a:bodyPr bIns="0" lIns="0" rIns="0" tIns="0" wrap="none"/>
          <a:p>
            <a:endParaRPr/>
          </a:p>
        </p:txBody>
      </p:sp>
      <p:sp>
        <p:nvSpPr>
          <p:cNvPr id="166" name="PlaceHolder 4"/>
          <p:cNvSpPr>
            <a:spLocks noGrp="1"/>
          </p:cNvSpPr>
          <p:nvPr>
            <p:ph type="body"/>
          </p:nvPr>
        </p:nvSpPr>
        <p:spPr>
          <a:xfrm>
            <a:off x="6598080" y="3284640"/>
            <a:ext cx="3792240" cy="3032280"/>
          </a:xfrm>
          <a:prstGeom prst="rect">
            <a:avLst/>
          </a:prstGeom>
        </p:spPr>
        <p:txBody>
          <a:bodyPr bIns="0" lIns="0" rIns="0" tIns="0" wrap="none"/>
          <a:p>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preserve="1" type="objAndTwoObj">
  <p:cSld name="Title Content and 2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380880" y="1143000"/>
            <a:ext cx="12242520" cy="1905120"/>
          </a:xfrm>
          <a:prstGeom prst="rect">
            <a:avLst/>
          </a:prstGeom>
        </p:spPr>
        <p:txBody>
          <a:bodyPr anchor="ctr" bIns="0" lIns="0" rIns="0" tIns="0" wrap="none"/>
          <a:p>
            <a:endParaRPr/>
          </a:p>
        </p:txBody>
      </p:sp>
      <p:sp>
        <p:nvSpPr>
          <p:cNvPr id="168" name="PlaceHolder 2"/>
          <p:cNvSpPr>
            <a:spLocks noGrp="1"/>
          </p:cNvSpPr>
          <p:nvPr>
            <p:ph type="body"/>
          </p:nvPr>
        </p:nvSpPr>
        <p:spPr>
          <a:xfrm>
            <a:off x="2616120" y="3284640"/>
            <a:ext cx="3792240" cy="3032280"/>
          </a:xfrm>
          <a:prstGeom prst="rect">
            <a:avLst/>
          </a:prstGeom>
        </p:spPr>
        <p:txBody>
          <a:bodyPr bIns="0" lIns="0" rIns="0" tIns="0" wrap="none"/>
          <a:p>
            <a:endParaRPr/>
          </a:p>
        </p:txBody>
      </p:sp>
      <p:sp>
        <p:nvSpPr>
          <p:cNvPr id="169" name="PlaceHolder 3"/>
          <p:cNvSpPr>
            <a:spLocks noGrp="1"/>
          </p:cNvSpPr>
          <p:nvPr>
            <p:ph type="body"/>
          </p:nvPr>
        </p:nvSpPr>
        <p:spPr>
          <a:xfrm>
            <a:off x="6598080" y="3284640"/>
            <a:ext cx="3792240" cy="1446120"/>
          </a:xfrm>
          <a:prstGeom prst="rect">
            <a:avLst/>
          </a:prstGeom>
        </p:spPr>
        <p:txBody>
          <a:bodyPr bIns="0" lIns="0" rIns="0" tIns="0" wrap="none"/>
          <a:p>
            <a:endParaRPr/>
          </a:p>
        </p:txBody>
      </p:sp>
      <p:sp>
        <p:nvSpPr>
          <p:cNvPr id="170" name="PlaceHolder 4"/>
          <p:cNvSpPr>
            <a:spLocks noGrp="1"/>
          </p:cNvSpPr>
          <p:nvPr>
            <p:ph type="body"/>
          </p:nvPr>
        </p:nvSpPr>
        <p:spPr>
          <a:xfrm>
            <a:off x="6598080" y="4868280"/>
            <a:ext cx="3792240" cy="1446120"/>
          </a:xfrm>
          <a:prstGeom prst="rect">
            <a:avLst/>
          </a:prstGeom>
        </p:spPr>
        <p:txBody>
          <a:bodyPr bIns="0" lIns="0" rIns="0" tIns="0" wrap="none"/>
          <a:p>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preserve="1" type="twoObjOverTx">
  <p:cSld name="Title, 2 Content over Content">
    <p:spTree>
      <p:nvGrpSpPr>
        <p:cNvPr id="1" name=""/>
        <p:cNvGrpSpPr/>
        <p:nvPr/>
      </p:nvGrpSpPr>
      <p:grpSpPr>
        <a:xfrm>
          <a:off x="0" y="0"/>
          <a:ext cx="0" cy="0"/>
          <a:chOff x="0" y="0"/>
          <a:chExt cx="0" cy="0"/>
        </a:xfrm>
      </p:grpSpPr>
      <p:sp>
        <p:nvSpPr>
          <p:cNvPr id="171" name="PlaceHolder 1"/>
          <p:cNvSpPr>
            <a:spLocks noGrp="1"/>
          </p:cNvSpPr>
          <p:nvPr>
            <p:ph type="title"/>
          </p:nvPr>
        </p:nvSpPr>
        <p:spPr>
          <a:xfrm>
            <a:off x="380880" y="1143000"/>
            <a:ext cx="12242520" cy="1905120"/>
          </a:xfrm>
          <a:prstGeom prst="rect">
            <a:avLst/>
          </a:prstGeom>
        </p:spPr>
        <p:txBody>
          <a:bodyPr anchor="ctr" bIns="0" lIns="0" rIns="0" tIns="0" wrap="none"/>
          <a:p>
            <a:endParaRPr/>
          </a:p>
        </p:txBody>
      </p:sp>
      <p:sp>
        <p:nvSpPr>
          <p:cNvPr id="172" name="PlaceHolder 2"/>
          <p:cNvSpPr>
            <a:spLocks noGrp="1"/>
          </p:cNvSpPr>
          <p:nvPr>
            <p:ph type="body"/>
          </p:nvPr>
        </p:nvSpPr>
        <p:spPr>
          <a:xfrm>
            <a:off x="2616120" y="3284640"/>
            <a:ext cx="3792240" cy="1446120"/>
          </a:xfrm>
          <a:prstGeom prst="rect">
            <a:avLst/>
          </a:prstGeom>
        </p:spPr>
        <p:txBody>
          <a:bodyPr bIns="0" lIns="0" rIns="0" tIns="0" wrap="none"/>
          <a:p>
            <a:endParaRPr/>
          </a:p>
        </p:txBody>
      </p:sp>
      <p:sp>
        <p:nvSpPr>
          <p:cNvPr id="173" name="PlaceHolder 3"/>
          <p:cNvSpPr>
            <a:spLocks noGrp="1"/>
          </p:cNvSpPr>
          <p:nvPr>
            <p:ph type="body"/>
          </p:nvPr>
        </p:nvSpPr>
        <p:spPr>
          <a:xfrm>
            <a:off x="6598080" y="3284640"/>
            <a:ext cx="3792240" cy="1446120"/>
          </a:xfrm>
          <a:prstGeom prst="rect">
            <a:avLst/>
          </a:prstGeom>
        </p:spPr>
        <p:txBody>
          <a:bodyPr bIns="0" lIns="0" rIns="0" tIns="0" wrap="none"/>
          <a:p>
            <a:endParaRPr/>
          </a:p>
        </p:txBody>
      </p:sp>
      <p:sp>
        <p:nvSpPr>
          <p:cNvPr id="174" name="PlaceHolder 4"/>
          <p:cNvSpPr>
            <a:spLocks noGrp="1"/>
          </p:cNvSpPr>
          <p:nvPr>
            <p:ph type="body"/>
          </p:nvPr>
        </p:nvSpPr>
        <p:spPr>
          <a:xfrm>
            <a:off x="2616120" y="4868280"/>
            <a:ext cx="7771320" cy="1446120"/>
          </a:xfrm>
          <a:prstGeom prst="rect">
            <a:avLst/>
          </a:prstGeom>
        </p:spPr>
        <p:txBody>
          <a:bodyPr bIns="0" lIns="0" rIns="0" tIns="0" wrap="none"/>
          <a:p>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preserve="1" type="objOverTx">
  <p:cSld name="Title, Content over Content">
    <p:spTree>
      <p:nvGrpSpPr>
        <p:cNvPr id="1" name=""/>
        <p:cNvGrpSpPr/>
        <p:nvPr/>
      </p:nvGrpSpPr>
      <p:grpSpPr>
        <a:xfrm>
          <a:off x="0" y="0"/>
          <a:ext cx="0" cy="0"/>
          <a:chOff x="0" y="0"/>
          <a:chExt cx="0" cy="0"/>
        </a:xfrm>
      </p:grpSpPr>
      <p:sp>
        <p:nvSpPr>
          <p:cNvPr id="175" name="PlaceHolder 1"/>
          <p:cNvSpPr>
            <a:spLocks noGrp="1"/>
          </p:cNvSpPr>
          <p:nvPr>
            <p:ph type="title"/>
          </p:nvPr>
        </p:nvSpPr>
        <p:spPr>
          <a:xfrm>
            <a:off x="380880" y="1143000"/>
            <a:ext cx="12242520" cy="1905120"/>
          </a:xfrm>
          <a:prstGeom prst="rect">
            <a:avLst/>
          </a:prstGeom>
        </p:spPr>
        <p:txBody>
          <a:bodyPr anchor="ctr" bIns="0" lIns="0" rIns="0" tIns="0" wrap="none"/>
          <a:p>
            <a:endParaRPr/>
          </a:p>
        </p:txBody>
      </p:sp>
      <p:sp>
        <p:nvSpPr>
          <p:cNvPr id="176" name="PlaceHolder 2"/>
          <p:cNvSpPr>
            <a:spLocks noGrp="1"/>
          </p:cNvSpPr>
          <p:nvPr>
            <p:ph type="body"/>
          </p:nvPr>
        </p:nvSpPr>
        <p:spPr>
          <a:xfrm>
            <a:off x="2616120" y="3284640"/>
            <a:ext cx="7772040" cy="1446120"/>
          </a:xfrm>
          <a:prstGeom prst="rect">
            <a:avLst/>
          </a:prstGeom>
        </p:spPr>
        <p:txBody>
          <a:bodyPr bIns="0" lIns="0" rIns="0" tIns="0" wrap="none"/>
          <a:p>
            <a:endParaRPr/>
          </a:p>
        </p:txBody>
      </p:sp>
      <p:sp>
        <p:nvSpPr>
          <p:cNvPr id="177" name="PlaceHolder 3"/>
          <p:cNvSpPr>
            <a:spLocks noGrp="1"/>
          </p:cNvSpPr>
          <p:nvPr>
            <p:ph type="body"/>
          </p:nvPr>
        </p:nvSpPr>
        <p:spPr>
          <a:xfrm>
            <a:off x="2616120" y="4868280"/>
            <a:ext cx="7772040" cy="1446120"/>
          </a:xfrm>
          <a:prstGeom prst="rect">
            <a:avLst/>
          </a:prstGeom>
        </p:spPr>
        <p:txBody>
          <a:bodyPr bIns="0" lIns="0" rIns="0" tIns="0" wrap="none"/>
          <a:p>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preserve="1" type="fourObj">
  <p:cSld name="Title, 4 Content">
    <p:spTree>
      <p:nvGrpSpPr>
        <p:cNvPr id="1" name=""/>
        <p:cNvGrpSpPr/>
        <p:nvPr/>
      </p:nvGrpSpPr>
      <p:grpSpPr>
        <a:xfrm>
          <a:off x="0" y="0"/>
          <a:ext cx="0" cy="0"/>
          <a:chOff x="0" y="0"/>
          <a:chExt cx="0" cy="0"/>
        </a:xfrm>
      </p:grpSpPr>
      <p:sp>
        <p:nvSpPr>
          <p:cNvPr id="178" name="PlaceHolder 1"/>
          <p:cNvSpPr>
            <a:spLocks noGrp="1"/>
          </p:cNvSpPr>
          <p:nvPr>
            <p:ph type="title"/>
          </p:nvPr>
        </p:nvSpPr>
        <p:spPr>
          <a:xfrm>
            <a:off x="380880" y="1143000"/>
            <a:ext cx="12242520" cy="1905120"/>
          </a:xfrm>
          <a:prstGeom prst="rect">
            <a:avLst/>
          </a:prstGeom>
        </p:spPr>
        <p:txBody>
          <a:bodyPr anchor="ctr" bIns="0" lIns="0" rIns="0" tIns="0" wrap="none"/>
          <a:p>
            <a:endParaRPr/>
          </a:p>
        </p:txBody>
      </p:sp>
      <p:sp>
        <p:nvSpPr>
          <p:cNvPr id="179" name="PlaceHolder 2"/>
          <p:cNvSpPr>
            <a:spLocks noGrp="1"/>
          </p:cNvSpPr>
          <p:nvPr>
            <p:ph type="body"/>
          </p:nvPr>
        </p:nvSpPr>
        <p:spPr>
          <a:xfrm>
            <a:off x="2616120" y="3284640"/>
            <a:ext cx="3792240" cy="1446120"/>
          </a:xfrm>
          <a:prstGeom prst="rect">
            <a:avLst/>
          </a:prstGeom>
        </p:spPr>
        <p:txBody>
          <a:bodyPr bIns="0" lIns="0" rIns="0" tIns="0" wrap="none"/>
          <a:p>
            <a:endParaRPr/>
          </a:p>
        </p:txBody>
      </p:sp>
      <p:sp>
        <p:nvSpPr>
          <p:cNvPr id="180" name="PlaceHolder 3"/>
          <p:cNvSpPr>
            <a:spLocks noGrp="1"/>
          </p:cNvSpPr>
          <p:nvPr>
            <p:ph type="body"/>
          </p:nvPr>
        </p:nvSpPr>
        <p:spPr>
          <a:xfrm>
            <a:off x="6598080" y="3284640"/>
            <a:ext cx="3792240" cy="1446120"/>
          </a:xfrm>
          <a:prstGeom prst="rect">
            <a:avLst/>
          </a:prstGeom>
        </p:spPr>
        <p:txBody>
          <a:bodyPr bIns="0" lIns="0" rIns="0" tIns="0" wrap="none"/>
          <a:p>
            <a:endParaRPr/>
          </a:p>
        </p:txBody>
      </p:sp>
      <p:sp>
        <p:nvSpPr>
          <p:cNvPr id="181" name="PlaceHolder 4"/>
          <p:cNvSpPr>
            <a:spLocks noGrp="1"/>
          </p:cNvSpPr>
          <p:nvPr>
            <p:ph type="body"/>
          </p:nvPr>
        </p:nvSpPr>
        <p:spPr>
          <a:xfrm>
            <a:off x="6598080" y="4868280"/>
            <a:ext cx="3792240" cy="1446120"/>
          </a:xfrm>
          <a:prstGeom prst="rect">
            <a:avLst/>
          </a:prstGeom>
        </p:spPr>
        <p:txBody>
          <a:bodyPr bIns="0" lIns="0" rIns="0" tIns="0" wrap="none"/>
          <a:p>
            <a:endParaRPr/>
          </a:p>
        </p:txBody>
      </p:sp>
      <p:sp>
        <p:nvSpPr>
          <p:cNvPr id="182" name="PlaceHolder 5"/>
          <p:cNvSpPr>
            <a:spLocks noGrp="1"/>
          </p:cNvSpPr>
          <p:nvPr>
            <p:ph type="body"/>
          </p:nvPr>
        </p:nvSpPr>
        <p:spPr>
          <a:xfrm>
            <a:off x="2616120" y="4868280"/>
            <a:ext cx="3792240" cy="1446120"/>
          </a:xfrm>
          <a:prstGeom prst="rect">
            <a:avLst/>
          </a:prstGeom>
        </p:spPr>
        <p:txBody>
          <a:bodyPr bIns="0" lIns="0" rIns="0" tIns="0" wrap="none"/>
          <a:p>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preserve="1" type="objOnly">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380880" y="1143000"/>
            <a:ext cx="12242520" cy="5173920"/>
          </a:xfrm>
          <a:prstGeom prst="rect">
            <a:avLst/>
          </a:prstGeom>
        </p:spPr>
        <p:txBody>
          <a:bodyPr anchor="ctr" bIns="0" lIns="0" rIns="0" tIns="0" wrap="none"/>
          <a:p>
            <a:pPr algn="ctr"/>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preserve="1" type="blank">
  <p:cSld name="Title, 6 Content">
    <p:spTree>
      <p:nvGrpSpPr>
        <p:cNvPr id="1" name=""/>
        <p:cNvGrpSpPr/>
        <p:nvPr/>
      </p:nvGrpSpPr>
      <p:grpSpPr>
        <a:xfrm>
          <a:off x="0" y="0"/>
          <a:ext cx="0" cy="0"/>
          <a:chOff x="0" y="0"/>
          <a:chExt cx="0" cy="0"/>
        </a:xfrm>
      </p:grpSpPr>
      <p:sp>
        <p:nvSpPr>
          <p:cNvPr id="183" name="PlaceHolder 1"/>
          <p:cNvSpPr>
            <a:spLocks noGrp="1"/>
          </p:cNvSpPr>
          <p:nvPr>
            <p:ph type="title"/>
          </p:nvPr>
        </p:nvSpPr>
        <p:spPr>
          <a:xfrm>
            <a:off x="380880" y="1143000"/>
            <a:ext cx="12242520" cy="1905120"/>
          </a:xfrm>
          <a:prstGeom prst="rect">
            <a:avLst/>
          </a:prstGeom>
        </p:spPr>
        <p:txBody>
          <a:bodyPr anchor="ctr" bIns="0" lIns="0" rIns="0" tIns="0" wrap="none"/>
          <a:p>
            <a:endParaRPr/>
          </a:p>
        </p:txBody>
      </p:sp>
      <p:sp>
        <p:nvSpPr>
          <p:cNvPr id="184" name="PlaceHolder 2"/>
          <p:cNvSpPr>
            <a:spLocks noGrp="1"/>
          </p:cNvSpPr>
          <p:nvPr>
            <p:ph type="body"/>
          </p:nvPr>
        </p:nvSpPr>
        <p:spPr>
          <a:xfrm>
            <a:off x="2616120" y="3284640"/>
            <a:ext cx="3792240" cy="1446120"/>
          </a:xfrm>
          <a:prstGeom prst="rect">
            <a:avLst/>
          </a:prstGeom>
        </p:spPr>
        <p:txBody>
          <a:bodyPr bIns="0" lIns="0" rIns="0" tIns="0" wrap="none"/>
          <a:p>
            <a:endParaRPr/>
          </a:p>
        </p:txBody>
      </p:sp>
      <p:sp>
        <p:nvSpPr>
          <p:cNvPr id="185" name="PlaceHolder 3"/>
          <p:cNvSpPr>
            <a:spLocks noGrp="1"/>
          </p:cNvSpPr>
          <p:nvPr>
            <p:ph type="body"/>
          </p:nvPr>
        </p:nvSpPr>
        <p:spPr>
          <a:xfrm>
            <a:off x="6598080" y="3284640"/>
            <a:ext cx="3792240" cy="1446120"/>
          </a:xfrm>
          <a:prstGeom prst="rect">
            <a:avLst/>
          </a:prstGeom>
        </p:spPr>
        <p:txBody>
          <a:bodyPr bIns="0" lIns="0" rIns="0" tIns="0" wrap="none"/>
          <a:p>
            <a:endParaRPr/>
          </a:p>
        </p:txBody>
      </p:sp>
      <p:pic>
        <p:nvPicPr>
          <p:cNvPr descr="" id="186" name=""/>
          <p:cNvPicPr/>
          <p:nvPr/>
        </p:nvPicPr>
        <p:blipFill>
          <a:blip r:embed="rId2"/>
          <a:stretch>
            <a:fillRect/>
          </a:stretch>
        </p:blipFill>
        <p:spPr>
          <a:xfrm>
            <a:off x="7588080" y="4867920"/>
            <a:ext cx="1812240" cy="1446120"/>
          </a:xfrm>
          <a:prstGeom prst="rect">
            <a:avLst/>
          </a:prstGeom>
          <a:ln>
            <a:noFill/>
          </a:ln>
        </p:spPr>
      </p:pic>
      <p:pic>
        <p:nvPicPr>
          <p:cNvPr descr="" id="187" name=""/>
          <p:cNvPicPr/>
          <p:nvPr/>
        </p:nvPicPr>
        <p:blipFill>
          <a:blip r:embed="rId3"/>
          <a:stretch>
            <a:fillRect/>
          </a:stretch>
        </p:blipFill>
        <p:spPr>
          <a:xfrm>
            <a:off x="3606120" y="4867920"/>
            <a:ext cx="1812240" cy="1446120"/>
          </a:xfrm>
          <a:prstGeom prst="rect">
            <a:avLst/>
          </a:prstGeom>
          <a:ln>
            <a:noFill/>
          </a:ln>
        </p:spPr>
      </p:pic>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preserve="1" type="blank">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preserve="1" type="tx">
  <p:cSld name="Title Slide">
    <p:spTree>
      <p:nvGrpSpPr>
        <p:cNvPr id="1" name=""/>
        <p:cNvGrpSpPr/>
        <p:nvPr/>
      </p:nvGrpSpPr>
      <p:grpSpPr>
        <a:xfrm>
          <a:off x="0" y="0"/>
          <a:ext cx="0" cy="0"/>
          <a:chOff x="0" y="0"/>
          <a:chExt cx="0" cy="0"/>
        </a:xfrm>
      </p:grpSpPr>
      <p:sp>
        <p:nvSpPr>
          <p:cNvPr id="190" name="PlaceHolder 1"/>
          <p:cNvSpPr>
            <a:spLocks noGrp="1"/>
          </p:cNvSpPr>
          <p:nvPr>
            <p:ph type="title"/>
          </p:nvPr>
        </p:nvSpPr>
        <p:spPr>
          <a:xfrm>
            <a:off x="380880" y="1143000"/>
            <a:ext cx="12242520" cy="1905120"/>
          </a:xfrm>
          <a:prstGeom prst="rect">
            <a:avLst/>
          </a:prstGeom>
        </p:spPr>
        <p:txBody>
          <a:bodyPr anchor="ctr" bIns="0" lIns="0" rIns="0" tIns="0" wrap="none"/>
          <a:p>
            <a:endParaRPr/>
          </a:p>
        </p:txBody>
      </p:sp>
      <p:sp>
        <p:nvSpPr>
          <p:cNvPr id="191" name="PlaceHolder 2"/>
          <p:cNvSpPr>
            <a:spLocks noGrp="1"/>
          </p:cNvSpPr>
          <p:nvPr>
            <p:ph type="subTitle"/>
          </p:nvPr>
        </p:nvSpPr>
        <p:spPr>
          <a:xfrm>
            <a:off x="2616120" y="3284640"/>
            <a:ext cx="7772040" cy="3032640"/>
          </a:xfrm>
          <a:prstGeom prst="rect">
            <a:avLst/>
          </a:prstGeom>
        </p:spPr>
        <p:txBody>
          <a:bodyPr anchor="ctr" bIns="0" lIns="0" rIns="0" tIns="0" wrap="none"/>
          <a:p>
            <a:pPr algn="ctr"/>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preserve="1" type="obj">
  <p:cSld name="Title, Content">
    <p:spTree>
      <p:nvGrpSpPr>
        <p:cNvPr id="1" name=""/>
        <p:cNvGrpSpPr/>
        <p:nvPr/>
      </p:nvGrpSpPr>
      <p:grpSpPr>
        <a:xfrm>
          <a:off x="0" y="0"/>
          <a:ext cx="0" cy="0"/>
          <a:chOff x="0" y="0"/>
          <a:chExt cx="0" cy="0"/>
        </a:xfrm>
      </p:grpSpPr>
      <p:sp>
        <p:nvSpPr>
          <p:cNvPr id="192" name="PlaceHolder 1"/>
          <p:cNvSpPr>
            <a:spLocks noGrp="1"/>
          </p:cNvSpPr>
          <p:nvPr>
            <p:ph type="title"/>
          </p:nvPr>
        </p:nvSpPr>
        <p:spPr>
          <a:xfrm>
            <a:off x="380880" y="1143000"/>
            <a:ext cx="12242520" cy="1905120"/>
          </a:xfrm>
          <a:prstGeom prst="rect">
            <a:avLst/>
          </a:prstGeom>
        </p:spPr>
        <p:txBody>
          <a:bodyPr anchor="ctr" bIns="0" lIns="0" rIns="0" tIns="0" wrap="none"/>
          <a:p>
            <a:endParaRPr/>
          </a:p>
        </p:txBody>
      </p:sp>
      <p:sp>
        <p:nvSpPr>
          <p:cNvPr id="193" name="PlaceHolder 2"/>
          <p:cNvSpPr>
            <a:spLocks noGrp="1"/>
          </p:cNvSpPr>
          <p:nvPr>
            <p:ph type="body"/>
          </p:nvPr>
        </p:nvSpPr>
        <p:spPr>
          <a:xfrm>
            <a:off x="2616120" y="3284640"/>
            <a:ext cx="7772040" cy="3032280"/>
          </a:xfrm>
          <a:prstGeom prst="rect">
            <a:avLst/>
          </a:prstGeom>
        </p:spPr>
        <p:txBody>
          <a:bodyPr bIns="0" lIns="0" rIns="0" tIns="0" wrap="none"/>
          <a:p>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preserve="1" type="twoObj">
  <p:cSld name="Title, 2 Content">
    <p:spTree>
      <p:nvGrpSpPr>
        <p:cNvPr id="1" name=""/>
        <p:cNvGrpSpPr/>
        <p:nvPr/>
      </p:nvGrpSpPr>
      <p:grpSpPr>
        <a:xfrm>
          <a:off x="0" y="0"/>
          <a:ext cx="0" cy="0"/>
          <a:chOff x="0" y="0"/>
          <a:chExt cx="0" cy="0"/>
        </a:xfrm>
      </p:grpSpPr>
      <p:sp>
        <p:nvSpPr>
          <p:cNvPr id="194" name="PlaceHolder 1"/>
          <p:cNvSpPr>
            <a:spLocks noGrp="1"/>
          </p:cNvSpPr>
          <p:nvPr>
            <p:ph type="title"/>
          </p:nvPr>
        </p:nvSpPr>
        <p:spPr>
          <a:xfrm>
            <a:off x="380880" y="1143000"/>
            <a:ext cx="12242520" cy="1905120"/>
          </a:xfrm>
          <a:prstGeom prst="rect">
            <a:avLst/>
          </a:prstGeom>
        </p:spPr>
        <p:txBody>
          <a:bodyPr anchor="ctr" bIns="0" lIns="0" rIns="0" tIns="0" wrap="none"/>
          <a:p>
            <a:endParaRPr/>
          </a:p>
        </p:txBody>
      </p:sp>
      <p:sp>
        <p:nvSpPr>
          <p:cNvPr id="195" name="PlaceHolder 2"/>
          <p:cNvSpPr>
            <a:spLocks noGrp="1"/>
          </p:cNvSpPr>
          <p:nvPr>
            <p:ph type="body"/>
          </p:nvPr>
        </p:nvSpPr>
        <p:spPr>
          <a:xfrm>
            <a:off x="2616120" y="3284640"/>
            <a:ext cx="3792240" cy="3032280"/>
          </a:xfrm>
          <a:prstGeom prst="rect">
            <a:avLst/>
          </a:prstGeom>
        </p:spPr>
        <p:txBody>
          <a:bodyPr bIns="0" lIns="0" rIns="0" tIns="0" wrap="none"/>
          <a:p>
            <a:endParaRPr/>
          </a:p>
        </p:txBody>
      </p:sp>
      <p:sp>
        <p:nvSpPr>
          <p:cNvPr id="196" name="PlaceHolder 3"/>
          <p:cNvSpPr>
            <a:spLocks noGrp="1"/>
          </p:cNvSpPr>
          <p:nvPr>
            <p:ph type="body"/>
          </p:nvPr>
        </p:nvSpPr>
        <p:spPr>
          <a:xfrm>
            <a:off x="6598080" y="3284640"/>
            <a:ext cx="3792240" cy="3032280"/>
          </a:xfrm>
          <a:prstGeom prst="rect">
            <a:avLst/>
          </a:prstGeom>
        </p:spPr>
        <p:txBody>
          <a:bodyPr bIns="0" lIns="0" rIns="0" tIns="0" wrap="none"/>
          <a:p>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197" name="PlaceHolder 1"/>
          <p:cNvSpPr>
            <a:spLocks noGrp="1"/>
          </p:cNvSpPr>
          <p:nvPr>
            <p:ph type="title"/>
          </p:nvPr>
        </p:nvSpPr>
        <p:spPr>
          <a:xfrm>
            <a:off x="380880" y="1143000"/>
            <a:ext cx="12242520" cy="1905120"/>
          </a:xfrm>
          <a:prstGeom prst="rect">
            <a:avLst/>
          </a:prstGeom>
        </p:spPr>
        <p:txBody>
          <a:bodyPr anchor="ctr" bIns="0" lIns="0" rIns="0" tIns="0" wrap="none"/>
          <a:p>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preserve="1" type="objOnly">
  <p:cSld name="Centered Text">
    <p:spTree>
      <p:nvGrpSpPr>
        <p:cNvPr id="1" name=""/>
        <p:cNvGrpSpPr/>
        <p:nvPr/>
      </p:nvGrpSpPr>
      <p:grpSpPr>
        <a:xfrm>
          <a:off x="0" y="0"/>
          <a:ext cx="0" cy="0"/>
          <a:chOff x="0" y="0"/>
          <a:chExt cx="0" cy="0"/>
        </a:xfrm>
      </p:grpSpPr>
      <p:sp>
        <p:nvSpPr>
          <p:cNvPr id="198" name="PlaceHolder 1"/>
          <p:cNvSpPr>
            <a:spLocks noGrp="1"/>
          </p:cNvSpPr>
          <p:nvPr>
            <p:ph type="subTitle"/>
          </p:nvPr>
        </p:nvSpPr>
        <p:spPr>
          <a:xfrm>
            <a:off x="380880" y="1143000"/>
            <a:ext cx="12242520" cy="5173920"/>
          </a:xfrm>
          <a:prstGeom prst="rect">
            <a:avLst/>
          </a:prstGeom>
        </p:spPr>
        <p:txBody>
          <a:bodyPr anchor="ctr" bIns="0" lIns="0" rIns="0" tIns="0" wrap="none"/>
          <a:p>
            <a:pPr algn="ctr"/>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preserve="1" type="twoObjAndObj">
  <p:cSld name="Title, 2 Content and Content">
    <p:spTree>
      <p:nvGrpSpPr>
        <p:cNvPr id="1" name=""/>
        <p:cNvGrpSpPr/>
        <p:nvPr/>
      </p:nvGrpSpPr>
      <p:grpSpPr>
        <a:xfrm>
          <a:off x="0" y="0"/>
          <a:ext cx="0" cy="0"/>
          <a:chOff x="0" y="0"/>
          <a:chExt cx="0" cy="0"/>
        </a:xfrm>
      </p:grpSpPr>
      <p:sp>
        <p:nvSpPr>
          <p:cNvPr id="199" name="PlaceHolder 1"/>
          <p:cNvSpPr>
            <a:spLocks noGrp="1"/>
          </p:cNvSpPr>
          <p:nvPr>
            <p:ph type="title"/>
          </p:nvPr>
        </p:nvSpPr>
        <p:spPr>
          <a:xfrm>
            <a:off x="380880" y="1143000"/>
            <a:ext cx="12242520" cy="1905120"/>
          </a:xfrm>
          <a:prstGeom prst="rect">
            <a:avLst/>
          </a:prstGeom>
        </p:spPr>
        <p:txBody>
          <a:bodyPr anchor="ctr" bIns="0" lIns="0" rIns="0" tIns="0" wrap="none"/>
          <a:p>
            <a:endParaRPr/>
          </a:p>
        </p:txBody>
      </p:sp>
      <p:sp>
        <p:nvSpPr>
          <p:cNvPr id="200" name="PlaceHolder 2"/>
          <p:cNvSpPr>
            <a:spLocks noGrp="1"/>
          </p:cNvSpPr>
          <p:nvPr>
            <p:ph type="body"/>
          </p:nvPr>
        </p:nvSpPr>
        <p:spPr>
          <a:xfrm>
            <a:off x="2616120" y="3284640"/>
            <a:ext cx="3792240" cy="1446120"/>
          </a:xfrm>
          <a:prstGeom prst="rect">
            <a:avLst/>
          </a:prstGeom>
        </p:spPr>
        <p:txBody>
          <a:bodyPr bIns="0" lIns="0" rIns="0" tIns="0" wrap="none"/>
          <a:p>
            <a:endParaRPr/>
          </a:p>
        </p:txBody>
      </p:sp>
      <p:sp>
        <p:nvSpPr>
          <p:cNvPr id="201" name="PlaceHolder 3"/>
          <p:cNvSpPr>
            <a:spLocks noGrp="1"/>
          </p:cNvSpPr>
          <p:nvPr>
            <p:ph type="body"/>
          </p:nvPr>
        </p:nvSpPr>
        <p:spPr>
          <a:xfrm>
            <a:off x="2616120" y="4868280"/>
            <a:ext cx="3792240" cy="1446120"/>
          </a:xfrm>
          <a:prstGeom prst="rect">
            <a:avLst/>
          </a:prstGeom>
        </p:spPr>
        <p:txBody>
          <a:bodyPr bIns="0" lIns="0" rIns="0" tIns="0" wrap="none"/>
          <a:p>
            <a:endParaRPr/>
          </a:p>
        </p:txBody>
      </p:sp>
      <p:sp>
        <p:nvSpPr>
          <p:cNvPr id="202" name="PlaceHolder 4"/>
          <p:cNvSpPr>
            <a:spLocks noGrp="1"/>
          </p:cNvSpPr>
          <p:nvPr>
            <p:ph type="body"/>
          </p:nvPr>
        </p:nvSpPr>
        <p:spPr>
          <a:xfrm>
            <a:off x="6598080" y="3284640"/>
            <a:ext cx="3792240" cy="3032280"/>
          </a:xfrm>
          <a:prstGeom prst="rect">
            <a:avLst/>
          </a:prstGeom>
        </p:spPr>
        <p:txBody>
          <a:bodyPr bIns="0" lIns="0" rIns="0" tIns="0" wrap="none"/>
          <a:p>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preserve="1" type="objAndTwoObj">
  <p:cSld name="Title Content and 2 Content">
    <p:spTree>
      <p:nvGrpSpPr>
        <p:cNvPr id="1" name=""/>
        <p:cNvGrpSpPr/>
        <p:nvPr/>
      </p:nvGrpSpPr>
      <p:grpSpPr>
        <a:xfrm>
          <a:off x="0" y="0"/>
          <a:ext cx="0" cy="0"/>
          <a:chOff x="0" y="0"/>
          <a:chExt cx="0" cy="0"/>
        </a:xfrm>
      </p:grpSpPr>
      <p:sp>
        <p:nvSpPr>
          <p:cNvPr id="203" name="PlaceHolder 1"/>
          <p:cNvSpPr>
            <a:spLocks noGrp="1"/>
          </p:cNvSpPr>
          <p:nvPr>
            <p:ph type="title"/>
          </p:nvPr>
        </p:nvSpPr>
        <p:spPr>
          <a:xfrm>
            <a:off x="380880" y="1143000"/>
            <a:ext cx="12242520" cy="1905120"/>
          </a:xfrm>
          <a:prstGeom prst="rect">
            <a:avLst/>
          </a:prstGeom>
        </p:spPr>
        <p:txBody>
          <a:bodyPr anchor="ctr" bIns="0" lIns="0" rIns="0" tIns="0" wrap="none"/>
          <a:p>
            <a:endParaRPr/>
          </a:p>
        </p:txBody>
      </p:sp>
      <p:sp>
        <p:nvSpPr>
          <p:cNvPr id="204" name="PlaceHolder 2"/>
          <p:cNvSpPr>
            <a:spLocks noGrp="1"/>
          </p:cNvSpPr>
          <p:nvPr>
            <p:ph type="body"/>
          </p:nvPr>
        </p:nvSpPr>
        <p:spPr>
          <a:xfrm>
            <a:off x="2616120" y="3284640"/>
            <a:ext cx="3792240" cy="3032280"/>
          </a:xfrm>
          <a:prstGeom prst="rect">
            <a:avLst/>
          </a:prstGeom>
        </p:spPr>
        <p:txBody>
          <a:bodyPr bIns="0" lIns="0" rIns="0" tIns="0" wrap="none"/>
          <a:p>
            <a:endParaRPr/>
          </a:p>
        </p:txBody>
      </p:sp>
      <p:sp>
        <p:nvSpPr>
          <p:cNvPr id="205" name="PlaceHolder 3"/>
          <p:cNvSpPr>
            <a:spLocks noGrp="1"/>
          </p:cNvSpPr>
          <p:nvPr>
            <p:ph type="body"/>
          </p:nvPr>
        </p:nvSpPr>
        <p:spPr>
          <a:xfrm>
            <a:off x="6598080" y="3284640"/>
            <a:ext cx="3792240" cy="1446120"/>
          </a:xfrm>
          <a:prstGeom prst="rect">
            <a:avLst/>
          </a:prstGeom>
        </p:spPr>
        <p:txBody>
          <a:bodyPr bIns="0" lIns="0" rIns="0" tIns="0" wrap="none"/>
          <a:p>
            <a:endParaRPr/>
          </a:p>
        </p:txBody>
      </p:sp>
      <p:sp>
        <p:nvSpPr>
          <p:cNvPr id="206" name="PlaceHolder 4"/>
          <p:cNvSpPr>
            <a:spLocks noGrp="1"/>
          </p:cNvSpPr>
          <p:nvPr>
            <p:ph type="body"/>
          </p:nvPr>
        </p:nvSpPr>
        <p:spPr>
          <a:xfrm>
            <a:off x="6598080" y="4868280"/>
            <a:ext cx="3792240" cy="1446120"/>
          </a:xfrm>
          <a:prstGeom prst="rect">
            <a:avLst/>
          </a:prstGeom>
        </p:spPr>
        <p:txBody>
          <a:bodyPr bIns="0" lIns="0" rIns="0" tIns="0" wrap="none"/>
          <a:p>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preserve="1" type="twoObjOverTx">
  <p:cSld name="Title, 2 Content over Content">
    <p:spTree>
      <p:nvGrpSpPr>
        <p:cNvPr id="1" name=""/>
        <p:cNvGrpSpPr/>
        <p:nvPr/>
      </p:nvGrpSpPr>
      <p:grpSpPr>
        <a:xfrm>
          <a:off x="0" y="0"/>
          <a:ext cx="0" cy="0"/>
          <a:chOff x="0" y="0"/>
          <a:chExt cx="0" cy="0"/>
        </a:xfrm>
      </p:grpSpPr>
      <p:sp>
        <p:nvSpPr>
          <p:cNvPr id="207" name="PlaceHolder 1"/>
          <p:cNvSpPr>
            <a:spLocks noGrp="1"/>
          </p:cNvSpPr>
          <p:nvPr>
            <p:ph type="title"/>
          </p:nvPr>
        </p:nvSpPr>
        <p:spPr>
          <a:xfrm>
            <a:off x="380880" y="1143000"/>
            <a:ext cx="12242520" cy="1905120"/>
          </a:xfrm>
          <a:prstGeom prst="rect">
            <a:avLst/>
          </a:prstGeom>
        </p:spPr>
        <p:txBody>
          <a:bodyPr anchor="ctr" bIns="0" lIns="0" rIns="0" tIns="0" wrap="none"/>
          <a:p>
            <a:endParaRPr/>
          </a:p>
        </p:txBody>
      </p:sp>
      <p:sp>
        <p:nvSpPr>
          <p:cNvPr id="208" name="PlaceHolder 2"/>
          <p:cNvSpPr>
            <a:spLocks noGrp="1"/>
          </p:cNvSpPr>
          <p:nvPr>
            <p:ph type="body"/>
          </p:nvPr>
        </p:nvSpPr>
        <p:spPr>
          <a:xfrm>
            <a:off x="2616120" y="3284640"/>
            <a:ext cx="3792240" cy="1446120"/>
          </a:xfrm>
          <a:prstGeom prst="rect">
            <a:avLst/>
          </a:prstGeom>
        </p:spPr>
        <p:txBody>
          <a:bodyPr bIns="0" lIns="0" rIns="0" tIns="0" wrap="none"/>
          <a:p>
            <a:endParaRPr/>
          </a:p>
        </p:txBody>
      </p:sp>
      <p:sp>
        <p:nvSpPr>
          <p:cNvPr id="209" name="PlaceHolder 3"/>
          <p:cNvSpPr>
            <a:spLocks noGrp="1"/>
          </p:cNvSpPr>
          <p:nvPr>
            <p:ph type="body"/>
          </p:nvPr>
        </p:nvSpPr>
        <p:spPr>
          <a:xfrm>
            <a:off x="6598080" y="3284640"/>
            <a:ext cx="3792240" cy="1446120"/>
          </a:xfrm>
          <a:prstGeom prst="rect">
            <a:avLst/>
          </a:prstGeom>
        </p:spPr>
        <p:txBody>
          <a:bodyPr bIns="0" lIns="0" rIns="0" tIns="0" wrap="none"/>
          <a:p>
            <a:endParaRPr/>
          </a:p>
        </p:txBody>
      </p:sp>
      <p:sp>
        <p:nvSpPr>
          <p:cNvPr id="210" name="PlaceHolder 4"/>
          <p:cNvSpPr>
            <a:spLocks noGrp="1"/>
          </p:cNvSpPr>
          <p:nvPr>
            <p:ph type="body"/>
          </p:nvPr>
        </p:nvSpPr>
        <p:spPr>
          <a:xfrm>
            <a:off x="2616120" y="4868280"/>
            <a:ext cx="7771320" cy="1446120"/>
          </a:xfrm>
          <a:prstGeom prst="rect">
            <a:avLst/>
          </a:prstGeom>
        </p:spPr>
        <p:txBody>
          <a:bodyPr bIns="0" lIns="0" rIns="0" tIns="0" wrap="none"/>
          <a:p>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preserve="1" type="twoObjAndObj">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380880" y="1143000"/>
            <a:ext cx="12242520" cy="1905120"/>
          </a:xfrm>
          <a:prstGeom prst="rect">
            <a:avLst/>
          </a:prstGeom>
        </p:spPr>
        <p:txBody>
          <a:bodyPr anchor="ctr" bIns="0" lIns="0" rIns="0" tIns="0" wrap="none"/>
          <a:p>
            <a:endParaRPr/>
          </a:p>
        </p:txBody>
      </p:sp>
      <p:sp>
        <p:nvSpPr>
          <p:cNvPr id="15" name="PlaceHolder 2"/>
          <p:cNvSpPr>
            <a:spLocks noGrp="1"/>
          </p:cNvSpPr>
          <p:nvPr>
            <p:ph type="body"/>
          </p:nvPr>
        </p:nvSpPr>
        <p:spPr>
          <a:xfrm>
            <a:off x="2616120" y="3284640"/>
            <a:ext cx="3792240" cy="1446120"/>
          </a:xfrm>
          <a:prstGeom prst="rect">
            <a:avLst/>
          </a:prstGeom>
        </p:spPr>
        <p:txBody>
          <a:bodyPr bIns="0" lIns="0" rIns="0" tIns="0" wrap="none"/>
          <a:p>
            <a:endParaRPr/>
          </a:p>
        </p:txBody>
      </p:sp>
      <p:sp>
        <p:nvSpPr>
          <p:cNvPr id="16" name="PlaceHolder 3"/>
          <p:cNvSpPr>
            <a:spLocks noGrp="1"/>
          </p:cNvSpPr>
          <p:nvPr>
            <p:ph type="body"/>
          </p:nvPr>
        </p:nvSpPr>
        <p:spPr>
          <a:xfrm>
            <a:off x="2616120" y="4868280"/>
            <a:ext cx="3792240" cy="1446120"/>
          </a:xfrm>
          <a:prstGeom prst="rect">
            <a:avLst/>
          </a:prstGeom>
        </p:spPr>
        <p:txBody>
          <a:bodyPr bIns="0" lIns="0" rIns="0" tIns="0" wrap="none"/>
          <a:p>
            <a:endParaRPr/>
          </a:p>
        </p:txBody>
      </p:sp>
      <p:sp>
        <p:nvSpPr>
          <p:cNvPr id="17" name="PlaceHolder 4"/>
          <p:cNvSpPr>
            <a:spLocks noGrp="1"/>
          </p:cNvSpPr>
          <p:nvPr>
            <p:ph type="body"/>
          </p:nvPr>
        </p:nvSpPr>
        <p:spPr>
          <a:xfrm>
            <a:off x="6598080" y="3284640"/>
            <a:ext cx="3792240" cy="3032280"/>
          </a:xfrm>
          <a:prstGeom prst="rect">
            <a:avLst/>
          </a:prstGeom>
        </p:spPr>
        <p:txBody>
          <a:bodyPr bIns="0" lIns="0" rIns="0" tIns="0" wrap="none"/>
          <a:p>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preserve="1" type="objOverTx">
  <p:cSld name="Title, Content over Content">
    <p:spTree>
      <p:nvGrpSpPr>
        <p:cNvPr id="1" name=""/>
        <p:cNvGrpSpPr/>
        <p:nvPr/>
      </p:nvGrpSpPr>
      <p:grpSpPr>
        <a:xfrm>
          <a:off x="0" y="0"/>
          <a:ext cx="0" cy="0"/>
          <a:chOff x="0" y="0"/>
          <a:chExt cx="0" cy="0"/>
        </a:xfrm>
      </p:grpSpPr>
      <p:sp>
        <p:nvSpPr>
          <p:cNvPr id="211" name="PlaceHolder 1"/>
          <p:cNvSpPr>
            <a:spLocks noGrp="1"/>
          </p:cNvSpPr>
          <p:nvPr>
            <p:ph type="title"/>
          </p:nvPr>
        </p:nvSpPr>
        <p:spPr>
          <a:xfrm>
            <a:off x="380880" y="1143000"/>
            <a:ext cx="12242520" cy="1905120"/>
          </a:xfrm>
          <a:prstGeom prst="rect">
            <a:avLst/>
          </a:prstGeom>
        </p:spPr>
        <p:txBody>
          <a:bodyPr anchor="ctr" bIns="0" lIns="0" rIns="0" tIns="0" wrap="none"/>
          <a:p>
            <a:endParaRPr/>
          </a:p>
        </p:txBody>
      </p:sp>
      <p:sp>
        <p:nvSpPr>
          <p:cNvPr id="212" name="PlaceHolder 2"/>
          <p:cNvSpPr>
            <a:spLocks noGrp="1"/>
          </p:cNvSpPr>
          <p:nvPr>
            <p:ph type="body"/>
          </p:nvPr>
        </p:nvSpPr>
        <p:spPr>
          <a:xfrm>
            <a:off x="2616120" y="3284640"/>
            <a:ext cx="7772040" cy="1446120"/>
          </a:xfrm>
          <a:prstGeom prst="rect">
            <a:avLst/>
          </a:prstGeom>
        </p:spPr>
        <p:txBody>
          <a:bodyPr bIns="0" lIns="0" rIns="0" tIns="0" wrap="none"/>
          <a:p>
            <a:endParaRPr/>
          </a:p>
        </p:txBody>
      </p:sp>
      <p:sp>
        <p:nvSpPr>
          <p:cNvPr id="213" name="PlaceHolder 3"/>
          <p:cNvSpPr>
            <a:spLocks noGrp="1"/>
          </p:cNvSpPr>
          <p:nvPr>
            <p:ph type="body"/>
          </p:nvPr>
        </p:nvSpPr>
        <p:spPr>
          <a:xfrm>
            <a:off x="2616120" y="4868280"/>
            <a:ext cx="7772040" cy="1446120"/>
          </a:xfrm>
          <a:prstGeom prst="rect">
            <a:avLst/>
          </a:prstGeom>
        </p:spPr>
        <p:txBody>
          <a:bodyPr bIns="0" lIns="0" rIns="0" tIns="0" wrap="none"/>
          <a:p>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preserve="1" type="fourObj">
  <p:cSld name="Title, 4 Content">
    <p:spTree>
      <p:nvGrpSpPr>
        <p:cNvPr id="1" name=""/>
        <p:cNvGrpSpPr/>
        <p:nvPr/>
      </p:nvGrpSpPr>
      <p:grpSpPr>
        <a:xfrm>
          <a:off x="0" y="0"/>
          <a:ext cx="0" cy="0"/>
          <a:chOff x="0" y="0"/>
          <a:chExt cx="0" cy="0"/>
        </a:xfrm>
      </p:grpSpPr>
      <p:sp>
        <p:nvSpPr>
          <p:cNvPr id="214" name="PlaceHolder 1"/>
          <p:cNvSpPr>
            <a:spLocks noGrp="1"/>
          </p:cNvSpPr>
          <p:nvPr>
            <p:ph type="title"/>
          </p:nvPr>
        </p:nvSpPr>
        <p:spPr>
          <a:xfrm>
            <a:off x="380880" y="1143000"/>
            <a:ext cx="12242520" cy="1905120"/>
          </a:xfrm>
          <a:prstGeom prst="rect">
            <a:avLst/>
          </a:prstGeom>
        </p:spPr>
        <p:txBody>
          <a:bodyPr anchor="ctr" bIns="0" lIns="0" rIns="0" tIns="0" wrap="none"/>
          <a:p>
            <a:endParaRPr/>
          </a:p>
        </p:txBody>
      </p:sp>
      <p:sp>
        <p:nvSpPr>
          <p:cNvPr id="215" name="PlaceHolder 2"/>
          <p:cNvSpPr>
            <a:spLocks noGrp="1"/>
          </p:cNvSpPr>
          <p:nvPr>
            <p:ph type="body"/>
          </p:nvPr>
        </p:nvSpPr>
        <p:spPr>
          <a:xfrm>
            <a:off x="2616120" y="3284640"/>
            <a:ext cx="3792240" cy="1446120"/>
          </a:xfrm>
          <a:prstGeom prst="rect">
            <a:avLst/>
          </a:prstGeom>
        </p:spPr>
        <p:txBody>
          <a:bodyPr bIns="0" lIns="0" rIns="0" tIns="0" wrap="none"/>
          <a:p>
            <a:endParaRPr/>
          </a:p>
        </p:txBody>
      </p:sp>
      <p:sp>
        <p:nvSpPr>
          <p:cNvPr id="216" name="PlaceHolder 3"/>
          <p:cNvSpPr>
            <a:spLocks noGrp="1"/>
          </p:cNvSpPr>
          <p:nvPr>
            <p:ph type="body"/>
          </p:nvPr>
        </p:nvSpPr>
        <p:spPr>
          <a:xfrm>
            <a:off x="6598080" y="3284640"/>
            <a:ext cx="3792240" cy="1446120"/>
          </a:xfrm>
          <a:prstGeom prst="rect">
            <a:avLst/>
          </a:prstGeom>
        </p:spPr>
        <p:txBody>
          <a:bodyPr bIns="0" lIns="0" rIns="0" tIns="0" wrap="none"/>
          <a:p>
            <a:endParaRPr/>
          </a:p>
        </p:txBody>
      </p:sp>
      <p:sp>
        <p:nvSpPr>
          <p:cNvPr id="217" name="PlaceHolder 4"/>
          <p:cNvSpPr>
            <a:spLocks noGrp="1"/>
          </p:cNvSpPr>
          <p:nvPr>
            <p:ph type="body"/>
          </p:nvPr>
        </p:nvSpPr>
        <p:spPr>
          <a:xfrm>
            <a:off x="6598080" y="4868280"/>
            <a:ext cx="3792240" cy="1446120"/>
          </a:xfrm>
          <a:prstGeom prst="rect">
            <a:avLst/>
          </a:prstGeom>
        </p:spPr>
        <p:txBody>
          <a:bodyPr bIns="0" lIns="0" rIns="0" tIns="0" wrap="none"/>
          <a:p>
            <a:endParaRPr/>
          </a:p>
        </p:txBody>
      </p:sp>
      <p:sp>
        <p:nvSpPr>
          <p:cNvPr id="218" name="PlaceHolder 5"/>
          <p:cNvSpPr>
            <a:spLocks noGrp="1"/>
          </p:cNvSpPr>
          <p:nvPr>
            <p:ph type="body"/>
          </p:nvPr>
        </p:nvSpPr>
        <p:spPr>
          <a:xfrm>
            <a:off x="2616120" y="4868280"/>
            <a:ext cx="3792240" cy="1446120"/>
          </a:xfrm>
          <a:prstGeom prst="rect">
            <a:avLst/>
          </a:prstGeom>
        </p:spPr>
        <p:txBody>
          <a:bodyPr bIns="0" lIns="0" rIns="0" tIns="0" wrap="none"/>
          <a:p>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preserve="1" type="blank">
  <p:cSld name="Title, 6 Content">
    <p:spTree>
      <p:nvGrpSpPr>
        <p:cNvPr id="1" name=""/>
        <p:cNvGrpSpPr/>
        <p:nvPr/>
      </p:nvGrpSpPr>
      <p:grpSpPr>
        <a:xfrm>
          <a:off x="0" y="0"/>
          <a:ext cx="0" cy="0"/>
          <a:chOff x="0" y="0"/>
          <a:chExt cx="0" cy="0"/>
        </a:xfrm>
      </p:grpSpPr>
      <p:sp>
        <p:nvSpPr>
          <p:cNvPr id="219" name="PlaceHolder 1"/>
          <p:cNvSpPr>
            <a:spLocks noGrp="1"/>
          </p:cNvSpPr>
          <p:nvPr>
            <p:ph type="title"/>
          </p:nvPr>
        </p:nvSpPr>
        <p:spPr>
          <a:xfrm>
            <a:off x="380880" y="1143000"/>
            <a:ext cx="12242520" cy="1905120"/>
          </a:xfrm>
          <a:prstGeom prst="rect">
            <a:avLst/>
          </a:prstGeom>
        </p:spPr>
        <p:txBody>
          <a:bodyPr anchor="ctr" bIns="0" lIns="0" rIns="0" tIns="0" wrap="none"/>
          <a:p>
            <a:endParaRPr/>
          </a:p>
        </p:txBody>
      </p:sp>
      <p:sp>
        <p:nvSpPr>
          <p:cNvPr id="220" name="PlaceHolder 2"/>
          <p:cNvSpPr>
            <a:spLocks noGrp="1"/>
          </p:cNvSpPr>
          <p:nvPr>
            <p:ph type="body"/>
          </p:nvPr>
        </p:nvSpPr>
        <p:spPr>
          <a:xfrm>
            <a:off x="2616120" y="3284640"/>
            <a:ext cx="3792240" cy="1446120"/>
          </a:xfrm>
          <a:prstGeom prst="rect">
            <a:avLst/>
          </a:prstGeom>
        </p:spPr>
        <p:txBody>
          <a:bodyPr bIns="0" lIns="0" rIns="0" tIns="0" wrap="none"/>
          <a:p>
            <a:endParaRPr/>
          </a:p>
        </p:txBody>
      </p:sp>
      <p:sp>
        <p:nvSpPr>
          <p:cNvPr id="221" name="PlaceHolder 3"/>
          <p:cNvSpPr>
            <a:spLocks noGrp="1"/>
          </p:cNvSpPr>
          <p:nvPr>
            <p:ph type="body"/>
          </p:nvPr>
        </p:nvSpPr>
        <p:spPr>
          <a:xfrm>
            <a:off x="6598080" y="3284640"/>
            <a:ext cx="3792240" cy="1446120"/>
          </a:xfrm>
          <a:prstGeom prst="rect">
            <a:avLst/>
          </a:prstGeom>
        </p:spPr>
        <p:txBody>
          <a:bodyPr bIns="0" lIns="0" rIns="0" tIns="0" wrap="none"/>
          <a:p>
            <a:endParaRPr/>
          </a:p>
        </p:txBody>
      </p:sp>
      <p:pic>
        <p:nvPicPr>
          <p:cNvPr descr="" id="222" name=""/>
          <p:cNvPicPr/>
          <p:nvPr/>
        </p:nvPicPr>
        <p:blipFill>
          <a:blip r:embed="rId2"/>
          <a:stretch>
            <a:fillRect/>
          </a:stretch>
        </p:blipFill>
        <p:spPr>
          <a:xfrm>
            <a:off x="7588080" y="4867920"/>
            <a:ext cx="1812240" cy="1446120"/>
          </a:xfrm>
          <a:prstGeom prst="rect">
            <a:avLst/>
          </a:prstGeom>
          <a:ln>
            <a:noFill/>
          </a:ln>
        </p:spPr>
      </p:pic>
      <p:pic>
        <p:nvPicPr>
          <p:cNvPr descr="" id="223" name=""/>
          <p:cNvPicPr/>
          <p:nvPr/>
        </p:nvPicPr>
        <p:blipFill>
          <a:blip r:embed="rId3"/>
          <a:stretch>
            <a:fillRect/>
          </a:stretch>
        </p:blipFill>
        <p:spPr>
          <a:xfrm>
            <a:off x="3606120" y="4867920"/>
            <a:ext cx="1812240" cy="1446120"/>
          </a:xfrm>
          <a:prstGeom prst="rect">
            <a:avLst/>
          </a:prstGeom>
          <a:ln>
            <a:noFill/>
          </a:ln>
        </p:spPr>
      </p:pic>
    </p:spTree>
  </p:cSld>
</p:sldLayout>
</file>

<file path=ppt/slideLayouts/slideLayout73.xml><?xml version="1.0" encoding="utf-8"?>
<p:sldLayout xmlns:a="http://schemas.openxmlformats.org/drawingml/2006/main" xmlns:p="http://schemas.openxmlformats.org/presentationml/2006/main" xmlns:r="http://schemas.openxmlformats.org/officeDocument/2006/relationships" preserve="1" type="blank">
  <p:cSld name="Blank Slide">
    <p:spTree>
      <p:nvGrpSpPr>
        <p:cNvPr id="1" name=""/>
        <p:cNvGrpSpPr/>
        <p:nvPr/>
      </p:nvGrpSpPr>
      <p:grpSpPr>
        <a:xfrm>
          <a:off x="0" y="0"/>
          <a:ext cx="0" cy="0"/>
          <a:chOff x="0" y="0"/>
          <a:chExt cx="0" cy="0"/>
        </a:xfrm>
      </p:grpSpPr>
    </p:spTree>
  </p:cSld>
</p:sldLayout>
</file>

<file path=ppt/slideLayouts/slideLayout74.xml><?xml version="1.0" encoding="utf-8"?>
<p:sldLayout xmlns:a="http://schemas.openxmlformats.org/drawingml/2006/main" xmlns:p="http://schemas.openxmlformats.org/presentationml/2006/main" xmlns:r="http://schemas.openxmlformats.org/officeDocument/2006/relationships" preserve="1" type="tx">
  <p:cSld name="Title Slide">
    <p:spTree>
      <p:nvGrpSpPr>
        <p:cNvPr id="1" name=""/>
        <p:cNvGrpSpPr/>
        <p:nvPr/>
      </p:nvGrpSpPr>
      <p:grpSpPr>
        <a:xfrm>
          <a:off x="0" y="0"/>
          <a:ext cx="0" cy="0"/>
          <a:chOff x="0" y="0"/>
          <a:chExt cx="0" cy="0"/>
        </a:xfrm>
      </p:grpSpPr>
      <p:sp>
        <p:nvSpPr>
          <p:cNvPr id="227" name="PlaceHolder 1"/>
          <p:cNvSpPr>
            <a:spLocks noGrp="1"/>
          </p:cNvSpPr>
          <p:nvPr>
            <p:ph type="title"/>
          </p:nvPr>
        </p:nvSpPr>
        <p:spPr>
          <a:xfrm>
            <a:off x="380880" y="1143000"/>
            <a:ext cx="12242520" cy="1905120"/>
          </a:xfrm>
          <a:prstGeom prst="rect">
            <a:avLst/>
          </a:prstGeom>
        </p:spPr>
        <p:txBody>
          <a:bodyPr anchor="ctr" bIns="0" lIns="0" rIns="0" tIns="0" wrap="none"/>
          <a:p>
            <a:endParaRPr/>
          </a:p>
        </p:txBody>
      </p:sp>
      <p:sp>
        <p:nvSpPr>
          <p:cNvPr id="228" name="PlaceHolder 2"/>
          <p:cNvSpPr>
            <a:spLocks noGrp="1"/>
          </p:cNvSpPr>
          <p:nvPr>
            <p:ph type="subTitle"/>
          </p:nvPr>
        </p:nvSpPr>
        <p:spPr>
          <a:xfrm>
            <a:off x="2616120" y="3284640"/>
            <a:ext cx="7772040" cy="3032640"/>
          </a:xfrm>
          <a:prstGeom prst="rect">
            <a:avLst/>
          </a:prstGeom>
        </p:spPr>
        <p:txBody>
          <a:bodyPr anchor="ctr" bIns="0" lIns="0" rIns="0" tIns="0" wrap="none"/>
          <a:p>
            <a:pPr algn="ctr"/>
            <a:endParaRPr/>
          </a:p>
        </p:txBody>
      </p:sp>
    </p:spTree>
  </p:cSld>
</p:sldLayout>
</file>

<file path=ppt/slideLayouts/slideLayout75.xml><?xml version="1.0" encoding="utf-8"?>
<p:sldLayout xmlns:a="http://schemas.openxmlformats.org/drawingml/2006/main" xmlns:p="http://schemas.openxmlformats.org/presentationml/2006/main" xmlns:r="http://schemas.openxmlformats.org/officeDocument/2006/relationships" preserve="1" type="obj">
  <p:cSld name="Title, Content">
    <p:spTree>
      <p:nvGrpSpPr>
        <p:cNvPr id="1" name=""/>
        <p:cNvGrpSpPr/>
        <p:nvPr/>
      </p:nvGrpSpPr>
      <p:grpSpPr>
        <a:xfrm>
          <a:off x="0" y="0"/>
          <a:ext cx="0" cy="0"/>
          <a:chOff x="0" y="0"/>
          <a:chExt cx="0" cy="0"/>
        </a:xfrm>
      </p:grpSpPr>
      <p:sp>
        <p:nvSpPr>
          <p:cNvPr id="229" name="PlaceHolder 1"/>
          <p:cNvSpPr>
            <a:spLocks noGrp="1"/>
          </p:cNvSpPr>
          <p:nvPr>
            <p:ph type="title"/>
          </p:nvPr>
        </p:nvSpPr>
        <p:spPr>
          <a:xfrm>
            <a:off x="380880" y="1143000"/>
            <a:ext cx="12242520" cy="1905120"/>
          </a:xfrm>
          <a:prstGeom prst="rect">
            <a:avLst/>
          </a:prstGeom>
        </p:spPr>
        <p:txBody>
          <a:bodyPr anchor="ctr" bIns="0" lIns="0" rIns="0" tIns="0" wrap="none"/>
          <a:p>
            <a:endParaRPr/>
          </a:p>
        </p:txBody>
      </p:sp>
      <p:sp>
        <p:nvSpPr>
          <p:cNvPr id="230" name="PlaceHolder 2"/>
          <p:cNvSpPr>
            <a:spLocks noGrp="1"/>
          </p:cNvSpPr>
          <p:nvPr>
            <p:ph type="body"/>
          </p:nvPr>
        </p:nvSpPr>
        <p:spPr>
          <a:xfrm>
            <a:off x="2616120" y="3284640"/>
            <a:ext cx="7772040" cy="3032280"/>
          </a:xfrm>
          <a:prstGeom prst="rect">
            <a:avLst/>
          </a:prstGeom>
        </p:spPr>
        <p:txBody>
          <a:bodyPr bIns="0" lIns="0" rIns="0" tIns="0" wrap="none"/>
          <a:p>
            <a:endParaRPr/>
          </a:p>
        </p:txBody>
      </p:sp>
    </p:spTree>
  </p:cSld>
</p:sldLayout>
</file>

<file path=ppt/slideLayouts/slideLayout76.xml><?xml version="1.0" encoding="utf-8"?>
<p:sldLayout xmlns:a="http://schemas.openxmlformats.org/drawingml/2006/main" xmlns:p="http://schemas.openxmlformats.org/presentationml/2006/main" xmlns:r="http://schemas.openxmlformats.org/officeDocument/2006/relationships" preserve="1" type="twoObj">
  <p:cSld name="Title, 2 Content">
    <p:spTree>
      <p:nvGrpSpPr>
        <p:cNvPr id="1" name=""/>
        <p:cNvGrpSpPr/>
        <p:nvPr/>
      </p:nvGrpSpPr>
      <p:grpSpPr>
        <a:xfrm>
          <a:off x="0" y="0"/>
          <a:ext cx="0" cy="0"/>
          <a:chOff x="0" y="0"/>
          <a:chExt cx="0" cy="0"/>
        </a:xfrm>
      </p:grpSpPr>
      <p:sp>
        <p:nvSpPr>
          <p:cNvPr id="231" name="PlaceHolder 1"/>
          <p:cNvSpPr>
            <a:spLocks noGrp="1"/>
          </p:cNvSpPr>
          <p:nvPr>
            <p:ph type="title"/>
          </p:nvPr>
        </p:nvSpPr>
        <p:spPr>
          <a:xfrm>
            <a:off x="380880" y="1143000"/>
            <a:ext cx="12242520" cy="1905120"/>
          </a:xfrm>
          <a:prstGeom prst="rect">
            <a:avLst/>
          </a:prstGeom>
        </p:spPr>
        <p:txBody>
          <a:bodyPr anchor="ctr" bIns="0" lIns="0" rIns="0" tIns="0" wrap="none"/>
          <a:p>
            <a:endParaRPr/>
          </a:p>
        </p:txBody>
      </p:sp>
      <p:sp>
        <p:nvSpPr>
          <p:cNvPr id="232" name="PlaceHolder 2"/>
          <p:cNvSpPr>
            <a:spLocks noGrp="1"/>
          </p:cNvSpPr>
          <p:nvPr>
            <p:ph type="body"/>
          </p:nvPr>
        </p:nvSpPr>
        <p:spPr>
          <a:xfrm>
            <a:off x="2616120" y="3284640"/>
            <a:ext cx="3792240" cy="3032280"/>
          </a:xfrm>
          <a:prstGeom prst="rect">
            <a:avLst/>
          </a:prstGeom>
        </p:spPr>
        <p:txBody>
          <a:bodyPr bIns="0" lIns="0" rIns="0" tIns="0" wrap="none"/>
          <a:p>
            <a:endParaRPr/>
          </a:p>
        </p:txBody>
      </p:sp>
      <p:sp>
        <p:nvSpPr>
          <p:cNvPr id="233" name="PlaceHolder 3"/>
          <p:cNvSpPr>
            <a:spLocks noGrp="1"/>
          </p:cNvSpPr>
          <p:nvPr>
            <p:ph type="body"/>
          </p:nvPr>
        </p:nvSpPr>
        <p:spPr>
          <a:xfrm>
            <a:off x="6598080" y="3284640"/>
            <a:ext cx="3792240" cy="3032280"/>
          </a:xfrm>
          <a:prstGeom prst="rect">
            <a:avLst/>
          </a:prstGeom>
        </p:spPr>
        <p:txBody>
          <a:bodyPr bIns="0" lIns="0" rIns="0" tIns="0" wrap="none"/>
          <a:p>
            <a:endParaRPr/>
          </a:p>
        </p:txBody>
      </p:sp>
    </p:spTree>
  </p:cSld>
</p:sldLayout>
</file>

<file path=ppt/slideLayouts/slideLayout77.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234" name="PlaceHolder 1"/>
          <p:cNvSpPr>
            <a:spLocks noGrp="1"/>
          </p:cNvSpPr>
          <p:nvPr>
            <p:ph type="title"/>
          </p:nvPr>
        </p:nvSpPr>
        <p:spPr>
          <a:xfrm>
            <a:off x="380880" y="1143000"/>
            <a:ext cx="12242520" cy="1905120"/>
          </a:xfrm>
          <a:prstGeom prst="rect">
            <a:avLst/>
          </a:prstGeom>
        </p:spPr>
        <p:txBody>
          <a:bodyPr anchor="ctr" bIns="0" lIns="0" rIns="0" tIns="0" wrap="none"/>
          <a:p>
            <a:endParaRPr/>
          </a:p>
        </p:txBody>
      </p:sp>
    </p:spTree>
  </p:cSld>
</p:sldLayout>
</file>

<file path=ppt/slideLayouts/slideLayout78.xml><?xml version="1.0" encoding="utf-8"?>
<p:sldLayout xmlns:a="http://schemas.openxmlformats.org/drawingml/2006/main" xmlns:p="http://schemas.openxmlformats.org/presentationml/2006/main" xmlns:r="http://schemas.openxmlformats.org/officeDocument/2006/relationships" preserve="1" type="objOnly">
  <p:cSld name="Centered Text">
    <p:spTree>
      <p:nvGrpSpPr>
        <p:cNvPr id="1" name=""/>
        <p:cNvGrpSpPr/>
        <p:nvPr/>
      </p:nvGrpSpPr>
      <p:grpSpPr>
        <a:xfrm>
          <a:off x="0" y="0"/>
          <a:ext cx="0" cy="0"/>
          <a:chOff x="0" y="0"/>
          <a:chExt cx="0" cy="0"/>
        </a:xfrm>
      </p:grpSpPr>
      <p:sp>
        <p:nvSpPr>
          <p:cNvPr id="235" name="PlaceHolder 1"/>
          <p:cNvSpPr>
            <a:spLocks noGrp="1"/>
          </p:cNvSpPr>
          <p:nvPr>
            <p:ph type="subTitle"/>
          </p:nvPr>
        </p:nvSpPr>
        <p:spPr>
          <a:xfrm>
            <a:off x="380880" y="1143000"/>
            <a:ext cx="12242520" cy="5173920"/>
          </a:xfrm>
          <a:prstGeom prst="rect">
            <a:avLst/>
          </a:prstGeom>
        </p:spPr>
        <p:txBody>
          <a:bodyPr anchor="ctr" bIns="0" lIns="0" rIns="0" tIns="0" wrap="none"/>
          <a:p>
            <a:pPr algn="ctr"/>
            <a:endParaRPr/>
          </a:p>
        </p:txBody>
      </p:sp>
    </p:spTree>
  </p:cSld>
</p:sldLayout>
</file>

<file path=ppt/slideLayouts/slideLayout79.xml><?xml version="1.0" encoding="utf-8"?>
<p:sldLayout xmlns:a="http://schemas.openxmlformats.org/drawingml/2006/main" xmlns:p="http://schemas.openxmlformats.org/presentationml/2006/main" xmlns:r="http://schemas.openxmlformats.org/officeDocument/2006/relationships" preserve="1" type="twoObjAndObj">
  <p:cSld name="Title, 2 Content and Content">
    <p:spTree>
      <p:nvGrpSpPr>
        <p:cNvPr id="1" name=""/>
        <p:cNvGrpSpPr/>
        <p:nvPr/>
      </p:nvGrpSpPr>
      <p:grpSpPr>
        <a:xfrm>
          <a:off x="0" y="0"/>
          <a:ext cx="0" cy="0"/>
          <a:chOff x="0" y="0"/>
          <a:chExt cx="0" cy="0"/>
        </a:xfrm>
      </p:grpSpPr>
      <p:sp>
        <p:nvSpPr>
          <p:cNvPr id="236" name="PlaceHolder 1"/>
          <p:cNvSpPr>
            <a:spLocks noGrp="1"/>
          </p:cNvSpPr>
          <p:nvPr>
            <p:ph type="title"/>
          </p:nvPr>
        </p:nvSpPr>
        <p:spPr>
          <a:xfrm>
            <a:off x="380880" y="1143000"/>
            <a:ext cx="12242520" cy="1905120"/>
          </a:xfrm>
          <a:prstGeom prst="rect">
            <a:avLst/>
          </a:prstGeom>
        </p:spPr>
        <p:txBody>
          <a:bodyPr anchor="ctr" bIns="0" lIns="0" rIns="0" tIns="0" wrap="none"/>
          <a:p>
            <a:endParaRPr/>
          </a:p>
        </p:txBody>
      </p:sp>
      <p:sp>
        <p:nvSpPr>
          <p:cNvPr id="237" name="PlaceHolder 2"/>
          <p:cNvSpPr>
            <a:spLocks noGrp="1"/>
          </p:cNvSpPr>
          <p:nvPr>
            <p:ph type="body"/>
          </p:nvPr>
        </p:nvSpPr>
        <p:spPr>
          <a:xfrm>
            <a:off x="2616120" y="3284640"/>
            <a:ext cx="3792240" cy="1446120"/>
          </a:xfrm>
          <a:prstGeom prst="rect">
            <a:avLst/>
          </a:prstGeom>
        </p:spPr>
        <p:txBody>
          <a:bodyPr bIns="0" lIns="0" rIns="0" tIns="0" wrap="none"/>
          <a:p>
            <a:endParaRPr/>
          </a:p>
        </p:txBody>
      </p:sp>
      <p:sp>
        <p:nvSpPr>
          <p:cNvPr id="238" name="PlaceHolder 3"/>
          <p:cNvSpPr>
            <a:spLocks noGrp="1"/>
          </p:cNvSpPr>
          <p:nvPr>
            <p:ph type="body"/>
          </p:nvPr>
        </p:nvSpPr>
        <p:spPr>
          <a:xfrm>
            <a:off x="2616120" y="4868280"/>
            <a:ext cx="3792240" cy="1446120"/>
          </a:xfrm>
          <a:prstGeom prst="rect">
            <a:avLst/>
          </a:prstGeom>
        </p:spPr>
        <p:txBody>
          <a:bodyPr bIns="0" lIns="0" rIns="0" tIns="0" wrap="none"/>
          <a:p>
            <a:endParaRPr/>
          </a:p>
        </p:txBody>
      </p:sp>
      <p:sp>
        <p:nvSpPr>
          <p:cNvPr id="239" name="PlaceHolder 4"/>
          <p:cNvSpPr>
            <a:spLocks noGrp="1"/>
          </p:cNvSpPr>
          <p:nvPr>
            <p:ph type="body"/>
          </p:nvPr>
        </p:nvSpPr>
        <p:spPr>
          <a:xfrm>
            <a:off x="6598080" y="3284640"/>
            <a:ext cx="3792240" cy="3032280"/>
          </a:xfrm>
          <a:prstGeom prst="rect">
            <a:avLst/>
          </a:prstGeom>
        </p:spPr>
        <p:txBody>
          <a:bodyPr bIns="0" lIns="0" rIns="0" tIns="0" wrap="none"/>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preserve="1" type="objAndTwoObj">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380880" y="1143000"/>
            <a:ext cx="12242520" cy="1905120"/>
          </a:xfrm>
          <a:prstGeom prst="rect">
            <a:avLst/>
          </a:prstGeom>
        </p:spPr>
        <p:txBody>
          <a:bodyPr anchor="ctr" bIns="0" lIns="0" rIns="0" tIns="0" wrap="none"/>
          <a:p>
            <a:endParaRPr/>
          </a:p>
        </p:txBody>
      </p:sp>
      <p:sp>
        <p:nvSpPr>
          <p:cNvPr id="19" name="PlaceHolder 2"/>
          <p:cNvSpPr>
            <a:spLocks noGrp="1"/>
          </p:cNvSpPr>
          <p:nvPr>
            <p:ph type="body"/>
          </p:nvPr>
        </p:nvSpPr>
        <p:spPr>
          <a:xfrm>
            <a:off x="2616120" y="3284640"/>
            <a:ext cx="3792240" cy="3032280"/>
          </a:xfrm>
          <a:prstGeom prst="rect">
            <a:avLst/>
          </a:prstGeom>
        </p:spPr>
        <p:txBody>
          <a:bodyPr bIns="0" lIns="0" rIns="0" tIns="0" wrap="none"/>
          <a:p>
            <a:endParaRPr/>
          </a:p>
        </p:txBody>
      </p:sp>
      <p:sp>
        <p:nvSpPr>
          <p:cNvPr id="20" name="PlaceHolder 3"/>
          <p:cNvSpPr>
            <a:spLocks noGrp="1"/>
          </p:cNvSpPr>
          <p:nvPr>
            <p:ph type="body"/>
          </p:nvPr>
        </p:nvSpPr>
        <p:spPr>
          <a:xfrm>
            <a:off x="6598080" y="3284640"/>
            <a:ext cx="3792240" cy="1446120"/>
          </a:xfrm>
          <a:prstGeom prst="rect">
            <a:avLst/>
          </a:prstGeom>
        </p:spPr>
        <p:txBody>
          <a:bodyPr bIns="0" lIns="0" rIns="0" tIns="0" wrap="none"/>
          <a:p>
            <a:endParaRPr/>
          </a:p>
        </p:txBody>
      </p:sp>
      <p:sp>
        <p:nvSpPr>
          <p:cNvPr id="21" name="PlaceHolder 4"/>
          <p:cNvSpPr>
            <a:spLocks noGrp="1"/>
          </p:cNvSpPr>
          <p:nvPr>
            <p:ph type="body"/>
          </p:nvPr>
        </p:nvSpPr>
        <p:spPr>
          <a:xfrm>
            <a:off x="6598080" y="4868280"/>
            <a:ext cx="3792240" cy="1446120"/>
          </a:xfrm>
          <a:prstGeom prst="rect">
            <a:avLst/>
          </a:prstGeom>
        </p:spPr>
        <p:txBody>
          <a:bodyPr bIns="0" lIns="0" rIns="0" tIns="0" wrap="none"/>
          <a:p>
            <a:endParaRPr/>
          </a:p>
        </p:txBody>
      </p:sp>
    </p:spTree>
  </p:cSld>
</p:sldLayout>
</file>

<file path=ppt/slideLayouts/slideLayout80.xml><?xml version="1.0" encoding="utf-8"?>
<p:sldLayout xmlns:a="http://schemas.openxmlformats.org/drawingml/2006/main" xmlns:p="http://schemas.openxmlformats.org/presentationml/2006/main" xmlns:r="http://schemas.openxmlformats.org/officeDocument/2006/relationships" preserve="1" type="objAndTwoObj">
  <p:cSld name="Title Content and 2 Content">
    <p:spTree>
      <p:nvGrpSpPr>
        <p:cNvPr id="1" name=""/>
        <p:cNvGrpSpPr/>
        <p:nvPr/>
      </p:nvGrpSpPr>
      <p:grpSpPr>
        <a:xfrm>
          <a:off x="0" y="0"/>
          <a:ext cx="0" cy="0"/>
          <a:chOff x="0" y="0"/>
          <a:chExt cx="0" cy="0"/>
        </a:xfrm>
      </p:grpSpPr>
      <p:sp>
        <p:nvSpPr>
          <p:cNvPr id="240" name="PlaceHolder 1"/>
          <p:cNvSpPr>
            <a:spLocks noGrp="1"/>
          </p:cNvSpPr>
          <p:nvPr>
            <p:ph type="title"/>
          </p:nvPr>
        </p:nvSpPr>
        <p:spPr>
          <a:xfrm>
            <a:off x="380880" y="1143000"/>
            <a:ext cx="12242520" cy="1905120"/>
          </a:xfrm>
          <a:prstGeom prst="rect">
            <a:avLst/>
          </a:prstGeom>
        </p:spPr>
        <p:txBody>
          <a:bodyPr anchor="ctr" bIns="0" lIns="0" rIns="0" tIns="0" wrap="none"/>
          <a:p>
            <a:endParaRPr/>
          </a:p>
        </p:txBody>
      </p:sp>
      <p:sp>
        <p:nvSpPr>
          <p:cNvPr id="241" name="PlaceHolder 2"/>
          <p:cNvSpPr>
            <a:spLocks noGrp="1"/>
          </p:cNvSpPr>
          <p:nvPr>
            <p:ph type="body"/>
          </p:nvPr>
        </p:nvSpPr>
        <p:spPr>
          <a:xfrm>
            <a:off x="2616120" y="3284640"/>
            <a:ext cx="3792240" cy="3032280"/>
          </a:xfrm>
          <a:prstGeom prst="rect">
            <a:avLst/>
          </a:prstGeom>
        </p:spPr>
        <p:txBody>
          <a:bodyPr bIns="0" lIns="0" rIns="0" tIns="0" wrap="none"/>
          <a:p>
            <a:endParaRPr/>
          </a:p>
        </p:txBody>
      </p:sp>
      <p:sp>
        <p:nvSpPr>
          <p:cNvPr id="242" name="PlaceHolder 3"/>
          <p:cNvSpPr>
            <a:spLocks noGrp="1"/>
          </p:cNvSpPr>
          <p:nvPr>
            <p:ph type="body"/>
          </p:nvPr>
        </p:nvSpPr>
        <p:spPr>
          <a:xfrm>
            <a:off x="6598080" y="3284640"/>
            <a:ext cx="3792240" cy="1446120"/>
          </a:xfrm>
          <a:prstGeom prst="rect">
            <a:avLst/>
          </a:prstGeom>
        </p:spPr>
        <p:txBody>
          <a:bodyPr bIns="0" lIns="0" rIns="0" tIns="0" wrap="none"/>
          <a:p>
            <a:endParaRPr/>
          </a:p>
        </p:txBody>
      </p:sp>
      <p:sp>
        <p:nvSpPr>
          <p:cNvPr id="243" name="PlaceHolder 4"/>
          <p:cNvSpPr>
            <a:spLocks noGrp="1"/>
          </p:cNvSpPr>
          <p:nvPr>
            <p:ph type="body"/>
          </p:nvPr>
        </p:nvSpPr>
        <p:spPr>
          <a:xfrm>
            <a:off x="6598080" y="4868280"/>
            <a:ext cx="3792240" cy="1446120"/>
          </a:xfrm>
          <a:prstGeom prst="rect">
            <a:avLst/>
          </a:prstGeom>
        </p:spPr>
        <p:txBody>
          <a:bodyPr bIns="0" lIns="0" rIns="0" tIns="0" wrap="none"/>
          <a:p>
            <a:endParaRPr/>
          </a:p>
        </p:txBody>
      </p:sp>
    </p:spTree>
  </p:cSld>
</p:sldLayout>
</file>

<file path=ppt/slideLayouts/slideLayout81.xml><?xml version="1.0" encoding="utf-8"?>
<p:sldLayout xmlns:a="http://schemas.openxmlformats.org/drawingml/2006/main" xmlns:p="http://schemas.openxmlformats.org/presentationml/2006/main" xmlns:r="http://schemas.openxmlformats.org/officeDocument/2006/relationships" preserve="1" type="twoObjOverTx">
  <p:cSld name="Title, 2 Content over Content">
    <p:spTree>
      <p:nvGrpSpPr>
        <p:cNvPr id="1" name=""/>
        <p:cNvGrpSpPr/>
        <p:nvPr/>
      </p:nvGrpSpPr>
      <p:grpSpPr>
        <a:xfrm>
          <a:off x="0" y="0"/>
          <a:ext cx="0" cy="0"/>
          <a:chOff x="0" y="0"/>
          <a:chExt cx="0" cy="0"/>
        </a:xfrm>
      </p:grpSpPr>
      <p:sp>
        <p:nvSpPr>
          <p:cNvPr id="244" name="PlaceHolder 1"/>
          <p:cNvSpPr>
            <a:spLocks noGrp="1"/>
          </p:cNvSpPr>
          <p:nvPr>
            <p:ph type="title"/>
          </p:nvPr>
        </p:nvSpPr>
        <p:spPr>
          <a:xfrm>
            <a:off x="380880" y="1143000"/>
            <a:ext cx="12242520" cy="1905120"/>
          </a:xfrm>
          <a:prstGeom prst="rect">
            <a:avLst/>
          </a:prstGeom>
        </p:spPr>
        <p:txBody>
          <a:bodyPr anchor="ctr" bIns="0" lIns="0" rIns="0" tIns="0" wrap="none"/>
          <a:p>
            <a:endParaRPr/>
          </a:p>
        </p:txBody>
      </p:sp>
      <p:sp>
        <p:nvSpPr>
          <p:cNvPr id="245" name="PlaceHolder 2"/>
          <p:cNvSpPr>
            <a:spLocks noGrp="1"/>
          </p:cNvSpPr>
          <p:nvPr>
            <p:ph type="body"/>
          </p:nvPr>
        </p:nvSpPr>
        <p:spPr>
          <a:xfrm>
            <a:off x="2616120" y="3284640"/>
            <a:ext cx="3792240" cy="1446120"/>
          </a:xfrm>
          <a:prstGeom prst="rect">
            <a:avLst/>
          </a:prstGeom>
        </p:spPr>
        <p:txBody>
          <a:bodyPr bIns="0" lIns="0" rIns="0" tIns="0" wrap="none"/>
          <a:p>
            <a:endParaRPr/>
          </a:p>
        </p:txBody>
      </p:sp>
      <p:sp>
        <p:nvSpPr>
          <p:cNvPr id="246" name="PlaceHolder 3"/>
          <p:cNvSpPr>
            <a:spLocks noGrp="1"/>
          </p:cNvSpPr>
          <p:nvPr>
            <p:ph type="body"/>
          </p:nvPr>
        </p:nvSpPr>
        <p:spPr>
          <a:xfrm>
            <a:off x="6598080" y="3284640"/>
            <a:ext cx="3792240" cy="1446120"/>
          </a:xfrm>
          <a:prstGeom prst="rect">
            <a:avLst/>
          </a:prstGeom>
        </p:spPr>
        <p:txBody>
          <a:bodyPr bIns="0" lIns="0" rIns="0" tIns="0" wrap="none"/>
          <a:p>
            <a:endParaRPr/>
          </a:p>
        </p:txBody>
      </p:sp>
      <p:sp>
        <p:nvSpPr>
          <p:cNvPr id="247" name="PlaceHolder 4"/>
          <p:cNvSpPr>
            <a:spLocks noGrp="1"/>
          </p:cNvSpPr>
          <p:nvPr>
            <p:ph type="body"/>
          </p:nvPr>
        </p:nvSpPr>
        <p:spPr>
          <a:xfrm>
            <a:off x="2616120" y="4868280"/>
            <a:ext cx="7771320" cy="1446120"/>
          </a:xfrm>
          <a:prstGeom prst="rect">
            <a:avLst/>
          </a:prstGeom>
        </p:spPr>
        <p:txBody>
          <a:bodyPr bIns="0" lIns="0" rIns="0" tIns="0" wrap="none"/>
          <a:p>
            <a:endParaRPr/>
          </a:p>
        </p:txBody>
      </p:sp>
    </p:spTree>
  </p:cSld>
</p:sldLayout>
</file>

<file path=ppt/slideLayouts/slideLayout82.xml><?xml version="1.0" encoding="utf-8"?>
<p:sldLayout xmlns:a="http://schemas.openxmlformats.org/drawingml/2006/main" xmlns:p="http://schemas.openxmlformats.org/presentationml/2006/main" xmlns:r="http://schemas.openxmlformats.org/officeDocument/2006/relationships" preserve="1" type="objOverTx">
  <p:cSld name="Title, Content over Content">
    <p:spTree>
      <p:nvGrpSpPr>
        <p:cNvPr id="1" name=""/>
        <p:cNvGrpSpPr/>
        <p:nvPr/>
      </p:nvGrpSpPr>
      <p:grpSpPr>
        <a:xfrm>
          <a:off x="0" y="0"/>
          <a:ext cx="0" cy="0"/>
          <a:chOff x="0" y="0"/>
          <a:chExt cx="0" cy="0"/>
        </a:xfrm>
      </p:grpSpPr>
      <p:sp>
        <p:nvSpPr>
          <p:cNvPr id="248" name="PlaceHolder 1"/>
          <p:cNvSpPr>
            <a:spLocks noGrp="1"/>
          </p:cNvSpPr>
          <p:nvPr>
            <p:ph type="title"/>
          </p:nvPr>
        </p:nvSpPr>
        <p:spPr>
          <a:xfrm>
            <a:off x="380880" y="1143000"/>
            <a:ext cx="12242520" cy="1905120"/>
          </a:xfrm>
          <a:prstGeom prst="rect">
            <a:avLst/>
          </a:prstGeom>
        </p:spPr>
        <p:txBody>
          <a:bodyPr anchor="ctr" bIns="0" lIns="0" rIns="0" tIns="0" wrap="none"/>
          <a:p>
            <a:endParaRPr/>
          </a:p>
        </p:txBody>
      </p:sp>
      <p:sp>
        <p:nvSpPr>
          <p:cNvPr id="249" name="PlaceHolder 2"/>
          <p:cNvSpPr>
            <a:spLocks noGrp="1"/>
          </p:cNvSpPr>
          <p:nvPr>
            <p:ph type="body"/>
          </p:nvPr>
        </p:nvSpPr>
        <p:spPr>
          <a:xfrm>
            <a:off x="2616120" y="3284640"/>
            <a:ext cx="7772040" cy="1446120"/>
          </a:xfrm>
          <a:prstGeom prst="rect">
            <a:avLst/>
          </a:prstGeom>
        </p:spPr>
        <p:txBody>
          <a:bodyPr bIns="0" lIns="0" rIns="0" tIns="0" wrap="none"/>
          <a:p>
            <a:endParaRPr/>
          </a:p>
        </p:txBody>
      </p:sp>
      <p:sp>
        <p:nvSpPr>
          <p:cNvPr id="250" name="PlaceHolder 3"/>
          <p:cNvSpPr>
            <a:spLocks noGrp="1"/>
          </p:cNvSpPr>
          <p:nvPr>
            <p:ph type="body"/>
          </p:nvPr>
        </p:nvSpPr>
        <p:spPr>
          <a:xfrm>
            <a:off x="2616120" y="4868280"/>
            <a:ext cx="7772040" cy="1446120"/>
          </a:xfrm>
          <a:prstGeom prst="rect">
            <a:avLst/>
          </a:prstGeom>
        </p:spPr>
        <p:txBody>
          <a:bodyPr bIns="0" lIns="0" rIns="0" tIns="0" wrap="none"/>
          <a:p>
            <a:endParaRPr/>
          </a:p>
        </p:txBody>
      </p:sp>
    </p:spTree>
  </p:cSld>
</p:sldLayout>
</file>

<file path=ppt/slideLayouts/slideLayout83.xml><?xml version="1.0" encoding="utf-8"?>
<p:sldLayout xmlns:a="http://schemas.openxmlformats.org/drawingml/2006/main" xmlns:p="http://schemas.openxmlformats.org/presentationml/2006/main" xmlns:r="http://schemas.openxmlformats.org/officeDocument/2006/relationships" preserve="1" type="fourObj">
  <p:cSld name="Title, 4 Content">
    <p:spTree>
      <p:nvGrpSpPr>
        <p:cNvPr id="1" name=""/>
        <p:cNvGrpSpPr/>
        <p:nvPr/>
      </p:nvGrpSpPr>
      <p:grpSpPr>
        <a:xfrm>
          <a:off x="0" y="0"/>
          <a:ext cx="0" cy="0"/>
          <a:chOff x="0" y="0"/>
          <a:chExt cx="0" cy="0"/>
        </a:xfrm>
      </p:grpSpPr>
      <p:sp>
        <p:nvSpPr>
          <p:cNvPr id="251" name="PlaceHolder 1"/>
          <p:cNvSpPr>
            <a:spLocks noGrp="1"/>
          </p:cNvSpPr>
          <p:nvPr>
            <p:ph type="title"/>
          </p:nvPr>
        </p:nvSpPr>
        <p:spPr>
          <a:xfrm>
            <a:off x="380880" y="1143000"/>
            <a:ext cx="12242520" cy="1905120"/>
          </a:xfrm>
          <a:prstGeom prst="rect">
            <a:avLst/>
          </a:prstGeom>
        </p:spPr>
        <p:txBody>
          <a:bodyPr anchor="ctr" bIns="0" lIns="0" rIns="0" tIns="0" wrap="none"/>
          <a:p>
            <a:endParaRPr/>
          </a:p>
        </p:txBody>
      </p:sp>
      <p:sp>
        <p:nvSpPr>
          <p:cNvPr id="252" name="PlaceHolder 2"/>
          <p:cNvSpPr>
            <a:spLocks noGrp="1"/>
          </p:cNvSpPr>
          <p:nvPr>
            <p:ph type="body"/>
          </p:nvPr>
        </p:nvSpPr>
        <p:spPr>
          <a:xfrm>
            <a:off x="2616120" y="3284640"/>
            <a:ext cx="3792240" cy="1446120"/>
          </a:xfrm>
          <a:prstGeom prst="rect">
            <a:avLst/>
          </a:prstGeom>
        </p:spPr>
        <p:txBody>
          <a:bodyPr bIns="0" lIns="0" rIns="0" tIns="0" wrap="none"/>
          <a:p>
            <a:endParaRPr/>
          </a:p>
        </p:txBody>
      </p:sp>
      <p:sp>
        <p:nvSpPr>
          <p:cNvPr id="253" name="PlaceHolder 3"/>
          <p:cNvSpPr>
            <a:spLocks noGrp="1"/>
          </p:cNvSpPr>
          <p:nvPr>
            <p:ph type="body"/>
          </p:nvPr>
        </p:nvSpPr>
        <p:spPr>
          <a:xfrm>
            <a:off x="6598080" y="3284640"/>
            <a:ext cx="3792240" cy="1446120"/>
          </a:xfrm>
          <a:prstGeom prst="rect">
            <a:avLst/>
          </a:prstGeom>
        </p:spPr>
        <p:txBody>
          <a:bodyPr bIns="0" lIns="0" rIns="0" tIns="0" wrap="none"/>
          <a:p>
            <a:endParaRPr/>
          </a:p>
        </p:txBody>
      </p:sp>
      <p:sp>
        <p:nvSpPr>
          <p:cNvPr id="254" name="PlaceHolder 4"/>
          <p:cNvSpPr>
            <a:spLocks noGrp="1"/>
          </p:cNvSpPr>
          <p:nvPr>
            <p:ph type="body"/>
          </p:nvPr>
        </p:nvSpPr>
        <p:spPr>
          <a:xfrm>
            <a:off x="6598080" y="4868280"/>
            <a:ext cx="3792240" cy="1446120"/>
          </a:xfrm>
          <a:prstGeom prst="rect">
            <a:avLst/>
          </a:prstGeom>
        </p:spPr>
        <p:txBody>
          <a:bodyPr bIns="0" lIns="0" rIns="0" tIns="0" wrap="none"/>
          <a:p>
            <a:endParaRPr/>
          </a:p>
        </p:txBody>
      </p:sp>
      <p:sp>
        <p:nvSpPr>
          <p:cNvPr id="255" name="PlaceHolder 5"/>
          <p:cNvSpPr>
            <a:spLocks noGrp="1"/>
          </p:cNvSpPr>
          <p:nvPr>
            <p:ph type="body"/>
          </p:nvPr>
        </p:nvSpPr>
        <p:spPr>
          <a:xfrm>
            <a:off x="2616120" y="4868280"/>
            <a:ext cx="3792240" cy="1446120"/>
          </a:xfrm>
          <a:prstGeom prst="rect">
            <a:avLst/>
          </a:prstGeom>
        </p:spPr>
        <p:txBody>
          <a:bodyPr bIns="0" lIns="0" rIns="0" tIns="0" wrap="none"/>
          <a:p>
            <a:endParaRPr/>
          </a:p>
        </p:txBody>
      </p:sp>
    </p:spTree>
  </p:cSld>
</p:sldLayout>
</file>

<file path=ppt/slideLayouts/slideLayout84.xml><?xml version="1.0" encoding="utf-8"?>
<p:sldLayout xmlns:a="http://schemas.openxmlformats.org/drawingml/2006/main" xmlns:p="http://schemas.openxmlformats.org/presentationml/2006/main" xmlns:r="http://schemas.openxmlformats.org/officeDocument/2006/relationships" preserve="1" type="blank">
  <p:cSld name="Title, 6 Content">
    <p:spTree>
      <p:nvGrpSpPr>
        <p:cNvPr id="1" name=""/>
        <p:cNvGrpSpPr/>
        <p:nvPr/>
      </p:nvGrpSpPr>
      <p:grpSpPr>
        <a:xfrm>
          <a:off x="0" y="0"/>
          <a:ext cx="0" cy="0"/>
          <a:chOff x="0" y="0"/>
          <a:chExt cx="0" cy="0"/>
        </a:xfrm>
      </p:grpSpPr>
      <p:sp>
        <p:nvSpPr>
          <p:cNvPr id="256" name="PlaceHolder 1"/>
          <p:cNvSpPr>
            <a:spLocks noGrp="1"/>
          </p:cNvSpPr>
          <p:nvPr>
            <p:ph type="title"/>
          </p:nvPr>
        </p:nvSpPr>
        <p:spPr>
          <a:xfrm>
            <a:off x="380880" y="1143000"/>
            <a:ext cx="12242520" cy="1905120"/>
          </a:xfrm>
          <a:prstGeom prst="rect">
            <a:avLst/>
          </a:prstGeom>
        </p:spPr>
        <p:txBody>
          <a:bodyPr anchor="ctr" bIns="0" lIns="0" rIns="0" tIns="0" wrap="none"/>
          <a:p>
            <a:endParaRPr/>
          </a:p>
        </p:txBody>
      </p:sp>
      <p:sp>
        <p:nvSpPr>
          <p:cNvPr id="257" name="PlaceHolder 2"/>
          <p:cNvSpPr>
            <a:spLocks noGrp="1"/>
          </p:cNvSpPr>
          <p:nvPr>
            <p:ph type="body"/>
          </p:nvPr>
        </p:nvSpPr>
        <p:spPr>
          <a:xfrm>
            <a:off x="2616120" y="3284640"/>
            <a:ext cx="3792240" cy="1446120"/>
          </a:xfrm>
          <a:prstGeom prst="rect">
            <a:avLst/>
          </a:prstGeom>
        </p:spPr>
        <p:txBody>
          <a:bodyPr bIns="0" lIns="0" rIns="0" tIns="0" wrap="none"/>
          <a:p>
            <a:endParaRPr/>
          </a:p>
        </p:txBody>
      </p:sp>
      <p:sp>
        <p:nvSpPr>
          <p:cNvPr id="258" name="PlaceHolder 3"/>
          <p:cNvSpPr>
            <a:spLocks noGrp="1"/>
          </p:cNvSpPr>
          <p:nvPr>
            <p:ph type="body"/>
          </p:nvPr>
        </p:nvSpPr>
        <p:spPr>
          <a:xfrm>
            <a:off x="6598080" y="3284640"/>
            <a:ext cx="3792240" cy="1446120"/>
          </a:xfrm>
          <a:prstGeom prst="rect">
            <a:avLst/>
          </a:prstGeom>
        </p:spPr>
        <p:txBody>
          <a:bodyPr bIns="0" lIns="0" rIns="0" tIns="0" wrap="none"/>
          <a:p>
            <a:endParaRPr/>
          </a:p>
        </p:txBody>
      </p:sp>
      <p:pic>
        <p:nvPicPr>
          <p:cNvPr descr="" id="259" name=""/>
          <p:cNvPicPr/>
          <p:nvPr/>
        </p:nvPicPr>
        <p:blipFill>
          <a:blip r:embed="rId2"/>
          <a:stretch>
            <a:fillRect/>
          </a:stretch>
        </p:blipFill>
        <p:spPr>
          <a:xfrm>
            <a:off x="7588080" y="4867920"/>
            <a:ext cx="1812240" cy="1446120"/>
          </a:xfrm>
          <a:prstGeom prst="rect">
            <a:avLst/>
          </a:prstGeom>
          <a:ln>
            <a:noFill/>
          </a:ln>
        </p:spPr>
      </p:pic>
      <p:pic>
        <p:nvPicPr>
          <p:cNvPr descr="" id="260" name=""/>
          <p:cNvPicPr/>
          <p:nvPr/>
        </p:nvPicPr>
        <p:blipFill>
          <a:blip r:embed="rId3"/>
          <a:stretch>
            <a:fillRect/>
          </a:stretch>
        </p:blipFill>
        <p:spPr>
          <a:xfrm>
            <a:off x="3606120" y="4867920"/>
            <a:ext cx="1812240" cy="1446120"/>
          </a:xfrm>
          <a:prstGeom prst="rect">
            <a:avLst/>
          </a:prstGeom>
          <a:ln>
            <a:noFill/>
          </a:ln>
        </p:spPr>
      </p:pic>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preserve="1" type="twoObjOverTx">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380880" y="1143000"/>
            <a:ext cx="12242520" cy="1905120"/>
          </a:xfrm>
          <a:prstGeom prst="rect">
            <a:avLst/>
          </a:prstGeom>
        </p:spPr>
        <p:txBody>
          <a:bodyPr anchor="ctr" bIns="0" lIns="0" rIns="0" tIns="0" wrap="none"/>
          <a:p>
            <a:endParaRPr/>
          </a:p>
        </p:txBody>
      </p:sp>
      <p:sp>
        <p:nvSpPr>
          <p:cNvPr id="23" name="PlaceHolder 2"/>
          <p:cNvSpPr>
            <a:spLocks noGrp="1"/>
          </p:cNvSpPr>
          <p:nvPr>
            <p:ph type="body"/>
          </p:nvPr>
        </p:nvSpPr>
        <p:spPr>
          <a:xfrm>
            <a:off x="2616120" y="3284640"/>
            <a:ext cx="3792240" cy="1446120"/>
          </a:xfrm>
          <a:prstGeom prst="rect">
            <a:avLst/>
          </a:prstGeom>
        </p:spPr>
        <p:txBody>
          <a:bodyPr bIns="0" lIns="0" rIns="0" tIns="0" wrap="none"/>
          <a:p>
            <a:endParaRPr/>
          </a:p>
        </p:txBody>
      </p:sp>
      <p:sp>
        <p:nvSpPr>
          <p:cNvPr id="24" name="PlaceHolder 3"/>
          <p:cNvSpPr>
            <a:spLocks noGrp="1"/>
          </p:cNvSpPr>
          <p:nvPr>
            <p:ph type="body"/>
          </p:nvPr>
        </p:nvSpPr>
        <p:spPr>
          <a:xfrm>
            <a:off x="6598080" y="3284640"/>
            <a:ext cx="3792240" cy="1446120"/>
          </a:xfrm>
          <a:prstGeom prst="rect">
            <a:avLst/>
          </a:prstGeom>
        </p:spPr>
        <p:txBody>
          <a:bodyPr bIns="0" lIns="0" rIns="0" tIns="0" wrap="none"/>
          <a:p>
            <a:endParaRPr/>
          </a:p>
        </p:txBody>
      </p:sp>
      <p:sp>
        <p:nvSpPr>
          <p:cNvPr id="25" name="PlaceHolder 4"/>
          <p:cNvSpPr>
            <a:spLocks noGrp="1"/>
          </p:cNvSpPr>
          <p:nvPr>
            <p:ph type="body"/>
          </p:nvPr>
        </p:nvSpPr>
        <p:spPr>
          <a:xfrm>
            <a:off x="2616120" y="4868280"/>
            <a:ext cx="7771320" cy="1446120"/>
          </a:xfrm>
          <a:prstGeom prst="rect">
            <a:avLst/>
          </a:prstGeom>
        </p:spPr>
        <p:txBody>
          <a:bodyPr bIns="0" lIns="0" rIns="0" tIns="0" wrap="none"/>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1.xml"/><Relationship Id="rId3" Type="http://schemas.openxmlformats.org/officeDocument/2006/relationships/slideLayout" Target="../slideLayouts/slideLayout62.xml"/><Relationship Id="rId4" Type="http://schemas.openxmlformats.org/officeDocument/2006/relationships/slideLayout" Target="../slideLayouts/slideLayout63.xml"/><Relationship Id="rId5" Type="http://schemas.openxmlformats.org/officeDocument/2006/relationships/slideLayout" Target="../slideLayouts/slideLayout64.xml"/><Relationship Id="rId6" Type="http://schemas.openxmlformats.org/officeDocument/2006/relationships/slideLayout" Target="../slideLayouts/slideLayout65.xml"/><Relationship Id="rId7" Type="http://schemas.openxmlformats.org/officeDocument/2006/relationships/slideLayout" Target="../slideLayouts/slideLayout66.xml"/><Relationship Id="rId8" Type="http://schemas.openxmlformats.org/officeDocument/2006/relationships/slideLayout" Target="../slideLayouts/slideLayout67.xml"/><Relationship Id="rId9" Type="http://schemas.openxmlformats.org/officeDocument/2006/relationships/slideLayout" Target="../slideLayouts/slideLayout68.xml"/><Relationship Id="rId10" Type="http://schemas.openxmlformats.org/officeDocument/2006/relationships/slideLayout" Target="../slideLayouts/slideLayout69.xml"/><Relationship Id="rId11" Type="http://schemas.openxmlformats.org/officeDocument/2006/relationships/slideLayout" Target="../slideLayouts/slideLayout70.xml"/><Relationship Id="rId12" Type="http://schemas.openxmlformats.org/officeDocument/2006/relationships/slideLayout" Target="../slideLayouts/slideLayout71.xml"/><Relationship Id="rId13" Type="http://schemas.openxmlformats.org/officeDocument/2006/relationships/slideLayout" Target="../slideLayouts/slideLayout72.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3.xml"/><Relationship Id="rId3" Type="http://schemas.openxmlformats.org/officeDocument/2006/relationships/slideLayout" Target="../slideLayouts/slideLayout74.xml"/><Relationship Id="rId4" Type="http://schemas.openxmlformats.org/officeDocument/2006/relationships/slideLayout" Target="../slideLayouts/slideLayout75.xml"/><Relationship Id="rId5" Type="http://schemas.openxmlformats.org/officeDocument/2006/relationships/slideLayout" Target="../slideLayouts/slideLayout76.xml"/><Relationship Id="rId6" Type="http://schemas.openxmlformats.org/officeDocument/2006/relationships/slideLayout" Target="../slideLayouts/slideLayout77.xml"/><Relationship Id="rId7" Type="http://schemas.openxmlformats.org/officeDocument/2006/relationships/slideLayout" Target="../slideLayouts/slideLayout78.xml"/><Relationship Id="rId8" Type="http://schemas.openxmlformats.org/officeDocument/2006/relationships/slideLayout" Target="../slideLayouts/slideLayout79.xml"/><Relationship Id="rId9" Type="http://schemas.openxmlformats.org/officeDocument/2006/relationships/slideLayout" Target="../slideLayouts/slideLayout80.xml"/><Relationship Id="rId10" Type="http://schemas.openxmlformats.org/officeDocument/2006/relationships/slideLayout" Target="../slideLayouts/slideLayout81.xml"/><Relationship Id="rId11" Type="http://schemas.openxmlformats.org/officeDocument/2006/relationships/slideLayout" Target="../slideLayouts/slideLayout82.xml"/><Relationship Id="rId12" Type="http://schemas.openxmlformats.org/officeDocument/2006/relationships/slideLayout" Target="../slideLayouts/slideLayout83.xml"/><Relationship Id="rId13" Type="http://schemas.openxmlformats.org/officeDocument/2006/relationships/slideLayout" Target="../slideLayouts/slideLayout84.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1231920" y="4114800"/>
            <a:ext cx="10553400" cy="1080"/>
          </a:xfrm>
          <a:prstGeom prst="straightConnector1">
            <a:avLst/>
          </a:prstGeom>
          <a:noFill/>
          <a:ln w="25560">
            <a:solidFill>
              <a:srgbClr val="000000"/>
            </a:solidFill>
            <a:miter/>
          </a:ln>
        </p:spPr>
      </p:sp>
      <p:sp>
        <p:nvSpPr>
          <p:cNvPr id="1" name="CustomShape 2"/>
          <p:cNvSpPr/>
          <p:nvPr/>
        </p:nvSpPr>
        <p:spPr>
          <a:xfrm>
            <a:off x="1225440" y="6361200"/>
            <a:ext cx="10564560" cy="360"/>
          </a:xfrm>
          <a:prstGeom prst="straightConnector1">
            <a:avLst/>
          </a:prstGeom>
          <a:noFill/>
          <a:ln w="25560">
            <a:solidFill>
              <a:srgbClr val="000000"/>
            </a:solidFill>
            <a:miter/>
          </a:ln>
        </p:spPr>
      </p:sp>
      <p:sp>
        <p:nvSpPr>
          <p:cNvPr id="2" name="PlaceHolder 3"/>
          <p:cNvSpPr>
            <a:spLocks noGrp="1"/>
          </p:cNvSpPr>
          <p:nvPr>
            <p:ph type="title"/>
          </p:nvPr>
        </p:nvSpPr>
        <p:spPr>
          <a:xfrm>
            <a:off x="380880" y="4419720"/>
            <a:ext cx="12242520" cy="1904760"/>
          </a:xfrm>
          <a:prstGeom prst="rect">
            <a:avLst/>
          </a:prstGeom>
        </p:spPr>
        <p:txBody>
          <a:bodyPr anchor="ctr" bIns="91440" tIns="91440"/>
          <a:p>
            <a:r>
              <a:rPr lang="en-IN"/>
              <a:t>Click to edit the title text format</a:t>
            </a:r>
            <a:endParaRPr/>
          </a:p>
        </p:txBody>
      </p:sp>
      <p:sp>
        <p:nvSpPr>
          <p:cNvPr id="3" name="PlaceHolder 4"/>
          <p:cNvSpPr>
            <a:spLocks noGrp="1"/>
          </p:cNvSpPr>
          <p:nvPr>
            <p:ph type="body"/>
          </p:nvPr>
        </p:nvSpPr>
        <p:spPr>
          <a:xfrm>
            <a:off x="4081680" y="2666880"/>
            <a:ext cx="4853520" cy="768960"/>
          </a:xfrm>
          <a:prstGeom prst="rect">
            <a:avLst/>
          </a:prstGeom>
        </p:spPr>
        <p:txBody>
          <a:bodyPr anchor="ctr" bIns="91440" tIns="91440"/>
          <a:p>
            <a:pPr>
              <a:buSzPct val="25000"/>
              <a:buFont typeface="StarSymbol"/>
              <a:buChar char=""/>
            </a:pPr>
            <a:r>
              <a:rPr lang="en-IN"/>
              <a:t>Click to edit the outline text format</a:t>
            </a:r>
            <a:endParaRPr/>
          </a:p>
          <a:p>
            <a:pPr lvl="1">
              <a:buSzPct val="25000"/>
              <a:buFont typeface="StarSymbol"/>
              <a:buChar char=""/>
            </a:pPr>
            <a:r>
              <a:rPr lang="en-IN"/>
              <a:t>Second Outline Level</a:t>
            </a:r>
            <a:endParaRPr/>
          </a:p>
          <a:p>
            <a:pPr lvl="2">
              <a:buSzPct val="25000"/>
              <a:buFont typeface="StarSymbol"/>
              <a:buChar char=""/>
            </a:pPr>
            <a:r>
              <a:rPr lang="en-IN"/>
              <a:t>Third Outline Level</a:t>
            </a:r>
            <a:endParaRPr/>
          </a:p>
          <a:p>
            <a:pPr lvl="3">
              <a:buSzPct val="25000"/>
              <a:buFont typeface="StarSymbol"/>
              <a:buChar char=""/>
            </a:pPr>
            <a:r>
              <a:rPr lang="en-IN"/>
              <a:t>Fourth Outline Level</a:t>
            </a:r>
            <a:endParaRPr/>
          </a:p>
          <a:p>
            <a:pPr lvl="4">
              <a:buSzPct val="25000"/>
              <a:buFont typeface="StarSymbol"/>
              <a:buChar char=""/>
            </a:pPr>
            <a:r>
              <a:rPr lang="en-IN"/>
              <a:t>Fifth Outline Level</a:t>
            </a:r>
            <a:endParaRPr/>
          </a:p>
          <a:p>
            <a:pPr lvl="5">
              <a:buSzPct val="25000"/>
              <a:buFont typeface="StarSymbol"/>
              <a:buChar char=""/>
            </a:pPr>
            <a:r>
              <a:rPr lang="en-IN"/>
              <a:t>Sixth Outline Level</a:t>
            </a:r>
            <a:endParaRPr/>
          </a:p>
          <a:p>
            <a:pPr lvl="6">
              <a:buSzPct val="25000"/>
              <a:buFont typeface="StarSymbol"/>
              <a:buChar char=""/>
            </a:pPr>
            <a:r>
              <a:rPr lang="en-IN"/>
              <a:t>Seventh Outline Level</a:t>
            </a:r>
            <a:endParaRPr/>
          </a:p>
        </p:txBody>
      </p:sp>
      <p:sp>
        <p:nvSpPr>
          <p:cNvPr id="4" name="PlaceHolder 5"/>
          <p:cNvSpPr>
            <a:spLocks noGrp="1"/>
          </p:cNvSpPr>
          <p:nvPr>
            <p:ph type="body"/>
          </p:nvPr>
        </p:nvSpPr>
        <p:spPr>
          <a:xfrm>
            <a:off x="2616120" y="6781680"/>
            <a:ext cx="7772040" cy="2196720"/>
          </a:xfrm>
          <a:prstGeom prst="rect">
            <a:avLst/>
          </a:prstGeom>
        </p:spPr>
        <p:txBody>
          <a:bodyPr bIns="91440" tIns="91440"/>
          <a:p>
            <a:pPr>
              <a:buSzPct val="25000"/>
              <a:buFont typeface="StarSymbol"/>
              <a:buChar char=""/>
            </a:pPr>
            <a:r>
              <a:rPr lang="en-IN"/>
              <a:t>Click to edit the outline text format</a:t>
            </a:r>
            <a:endParaRPr/>
          </a:p>
          <a:p>
            <a:pPr lvl="1">
              <a:buSzPct val="25000"/>
              <a:buFont typeface="StarSymbol"/>
              <a:buChar char=""/>
            </a:pPr>
            <a:r>
              <a:rPr lang="en-IN"/>
              <a:t>Second Outline Level</a:t>
            </a:r>
            <a:endParaRPr/>
          </a:p>
          <a:p>
            <a:pPr lvl="2">
              <a:buSzPct val="25000"/>
              <a:buFont typeface="StarSymbol"/>
              <a:buChar char=""/>
            </a:pPr>
            <a:r>
              <a:rPr lang="en-IN"/>
              <a:t>Third Outline Level</a:t>
            </a:r>
            <a:endParaRPr/>
          </a:p>
          <a:p>
            <a:pPr lvl="3">
              <a:buSzPct val="25000"/>
              <a:buFont typeface="StarSymbol"/>
              <a:buChar char=""/>
            </a:pPr>
            <a:r>
              <a:rPr lang="en-IN"/>
              <a:t>Fourth Outline Level</a:t>
            </a:r>
            <a:endParaRPr/>
          </a:p>
          <a:p>
            <a:pPr lvl="4">
              <a:buSzPct val="25000"/>
              <a:buFont typeface="StarSymbol"/>
              <a:buChar char=""/>
            </a:pPr>
            <a:r>
              <a:rPr lang="en-IN"/>
              <a:t>Fifth Outline Level</a:t>
            </a:r>
            <a:endParaRPr/>
          </a:p>
          <a:p>
            <a:pPr lvl="5">
              <a:buSzPct val="25000"/>
              <a:buFont typeface="StarSymbol"/>
              <a:buChar char=""/>
            </a:pPr>
            <a:r>
              <a:rPr lang="en-IN"/>
              <a:t>Sixth Outline Level</a:t>
            </a:r>
            <a:endParaRPr/>
          </a:p>
          <a:p>
            <a:pPr lvl="6">
              <a:buSzPct val="25000"/>
              <a:buFont typeface="StarSymbol"/>
              <a:buChar char=""/>
            </a:pPr>
            <a:r>
              <a:rPr lang="en-IN"/>
              <a:t>Seventh Outline Level</a:t>
            </a:r>
            <a:endParaRPr/>
          </a:p>
        </p:txBody>
      </p:sp>
    </p:spTree>
  </p:cSld>
  <p:clrMap accent1="accent1" accent2="accent2" accent3="accent3" accent4="accent4" accent5="accent5" accent6="accent6" bg1="lt1" bg2="lt2" folHlink="folHlink" hlink="hlink" tx1="dk1" tx2="dk2"/>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39" name="CustomShape 1"/>
          <p:cNvSpPr/>
          <p:nvPr/>
        </p:nvSpPr>
        <p:spPr>
          <a:xfrm flipH="1" rot="10800000">
            <a:off x="393840" y="1192680"/>
            <a:ext cx="12229920" cy="1080"/>
          </a:xfrm>
          <a:prstGeom prst="straightConnector1">
            <a:avLst/>
          </a:prstGeom>
          <a:noFill/>
          <a:ln w="25560">
            <a:solidFill>
              <a:srgbClr val="000000"/>
            </a:solidFill>
            <a:miter/>
          </a:ln>
        </p:spPr>
      </p:sp>
      <p:sp>
        <p:nvSpPr>
          <p:cNvPr id="40" name="PlaceHolder 2"/>
          <p:cNvSpPr>
            <a:spLocks noGrp="1"/>
          </p:cNvSpPr>
          <p:nvPr>
            <p:ph type="title"/>
          </p:nvPr>
        </p:nvSpPr>
        <p:spPr>
          <a:xfrm>
            <a:off x="380880" y="304920"/>
            <a:ext cx="12242520" cy="723600"/>
          </a:xfrm>
          <a:prstGeom prst="rect">
            <a:avLst/>
          </a:prstGeom>
        </p:spPr>
        <p:txBody>
          <a:bodyPr anchor="ctr" bIns="91440" tIns="91440"/>
          <a:p>
            <a:r>
              <a:rPr lang="en-IN"/>
              <a:t>Click to edit the title text format</a:t>
            </a:r>
            <a:endParaRPr/>
          </a:p>
        </p:txBody>
      </p:sp>
      <p:sp>
        <p:nvSpPr>
          <p:cNvPr id="41" name="PlaceHolder 3"/>
          <p:cNvSpPr>
            <a:spLocks noGrp="1"/>
          </p:cNvSpPr>
          <p:nvPr>
            <p:ph type="body"/>
          </p:nvPr>
        </p:nvSpPr>
        <p:spPr>
          <a:xfrm>
            <a:off x="380880" y="1422360"/>
            <a:ext cx="12242520" cy="7632360"/>
          </a:xfrm>
          <a:prstGeom prst="rect">
            <a:avLst/>
          </a:prstGeom>
        </p:spPr>
        <p:txBody>
          <a:bodyPr bIns="91440" tIns="91440"/>
          <a:p>
            <a:pPr>
              <a:buSzPct val="25000"/>
              <a:buFont typeface="StarSymbol"/>
              <a:buChar char=""/>
            </a:pPr>
            <a:r>
              <a:rPr lang="en-IN"/>
              <a:t>Click to edit the outline text format</a:t>
            </a:r>
            <a:endParaRPr/>
          </a:p>
          <a:p>
            <a:pPr lvl="1">
              <a:buSzPct val="25000"/>
              <a:buFont typeface="StarSymbol"/>
              <a:buChar char=""/>
            </a:pPr>
            <a:r>
              <a:rPr lang="en-IN"/>
              <a:t>Second Outline Level</a:t>
            </a:r>
            <a:endParaRPr/>
          </a:p>
          <a:p>
            <a:pPr lvl="2">
              <a:buSzPct val="25000"/>
              <a:buFont typeface="StarSymbol"/>
              <a:buChar char=""/>
            </a:pPr>
            <a:r>
              <a:rPr lang="en-IN"/>
              <a:t>Third Outline Level</a:t>
            </a:r>
            <a:endParaRPr/>
          </a:p>
          <a:p>
            <a:pPr lvl="3">
              <a:buSzPct val="25000"/>
              <a:buFont typeface="StarSymbol"/>
              <a:buChar char=""/>
            </a:pPr>
            <a:r>
              <a:rPr lang="en-IN"/>
              <a:t>Fourth Outline Level</a:t>
            </a:r>
            <a:endParaRPr/>
          </a:p>
          <a:p>
            <a:pPr lvl="4">
              <a:buSzPct val="25000"/>
              <a:buFont typeface="StarSymbol"/>
              <a:buChar char=""/>
            </a:pPr>
            <a:r>
              <a:rPr lang="en-IN"/>
              <a:t>Fifth Outline Level</a:t>
            </a:r>
            <a:endParaRPr/>
          </a:p>
          <a:p>
            <a:pPr lvl="5">
              <a:buSzPct val="25000"/>
              <a:buFont typeface="StarSymbol"/>
              <a:buChar char=""/>
            </a:pPr>
            <a:r>
              <a:rPr lang="en-IN"/>
              <a:t>Sixth Outline Level</a:t>
            </a:r>
            <a:endParaRPr/>
          </a:p>
          <a:p>
            <a:pPr lvl="6">
              <a:buSzPct val="25000"/>
              <a:buFont typeface="StarSymbol"/>
              <a:buChar char=""/>
            </a:pPr>
            <a:r>
              <a:rPr lang="en-IN"/>
              <a:t>Seventh Outline Level</a:t>
            </a:r>
            <a:endParaRPr/>
          </a:p>
        </p:txBody>
      </p:sp>
      <p:sp>
        <p:nvSpPr>
          <p:cNvPr id="42" name="PlaceHolder 4"/>
          <p:cNvSpPr>
            <a:spLocks noGrp="1"/>
          </p:cNvSpPr>
          <p:nvPr>
            <p:ph type="sldNum"/>
          </p:nvPr>
        </p:nvSpPr>
        <p:spPr>
          <a:xfrm>
            <a:off x="12355560" y="9258480"/>
            <a:ext cx="267840" cy="291600"/>
          </a:xfrm>
          <a:prstGeom prst="rect">
            <a:avLst/>
          </a:prstGeom>
        </p:spPr>
        <p:txBody>
          <a:bodyPr/>
          <a:p>
            <a:pPr>
              <a:lnSpc>
                <a:spcPct val="100000"/>
              </a:lnSpc>
            </a:pPr>
            <a:fld id="{C5B5F520-6F2D-4CAD-9F28-B22B079A2002}" type="slidenum">
              <a:rPr lang="en-IN" sz="2400">
                <a:solidFill>
                  <a:srgbClr val="000000"/>
                </a:solidFill>
                <a:latin typeface="Open Sans Light"/>
                <a:ea typeface="Open Sans Light"/>
              </a:rPr>
              <a:t>&lt;number&gt;</a:t>
            </a:fld>
            <a:endParaRPr/>
          </a:p>
        </p:txBody>
      </p:sp>
    </p:spTree>
  </p:cSld>
  <p:clrMap accent1="accent1" accent2="accent2" accent3="accent3" accent4="accent4" accent5="accent5" accent6="accent6" bg1="lt1" bg2="lt2" folHlink="folHlink" hlink="hlink" tx1="dk1" tx2="dk2"/>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77" name="PlaceHolder 1"/>
          <p:cNvSpPr>
            <a:spLocks noGrp="1"/>
          </p:cNvSpPr>
          <p:nvPr>
            <p:ph type="sldNum"/>
          </p:nvPr>
        </p:nvSpPr>
        <p:spPr>
          <a:xfrm>
            <a:off x="12355560" y="9258480"/>
            <a:ext cx="267840" cy="291600"/>
          </a:xfrm>
          <a:prstGeom prst="rect">
            <a:avLst/>
          </a:prstGeom>
        </p:spPr>
        <p:txBody>
          <a:bodyPr/>
          <a:p>
            <a:pPr>
              <a:lnSpc>
                <a:spcPct val="100000"/>
              </a:lnSpc>
            </a:pPr>
            <a:fld id="{68ECC113-71BC-4F21-82B5-881B02CA25C2}" type="slidenum">
              <a:rPr lang="en-IN" sz="2400">
                <a:solidFill>
                  <a:srgbClr val="000000"/>
                </a:solidFill>
                <a:latin typeface="Open Sans Light"/>
                <a:ea typeface="Open Sans Light"/>
              </a:rPr>
              <a:t>&lt;number&gt;</a:t>
            </a:fld>
            <a:endParaRPr/>
          </a:p>
        </p:txBody>
      </p:sp>
      <p:sp>
        <p:nvSpPr>
          <p:cNvPr id="78" name="PlaceHolder 2"/>
          <p:cNvSpPr>
            <a:spLocks noGrp="1"/>
          </p:cNvSpPr>
          <p:nvPr>
            <p:ph type="title"/>
          </p:nvPr>
        </p:nvSpPr>
        <p:spPr>
          <a:xfrm>
            <a:off x="650160" y="389160"/>
            <a:ext cx="11703600" cy="1628280"/>
          </a:xfrm>
          <a:prstGeom prst="rect">
            <a:avLst/>
          </a:prstGeom>
        </p:spPr>
        <p:txBody>
          <a:bodyPr anchor="ctr" bIns="0" lIns="0" rIns="0" tIns="0" wrap="none"/>
          <a:p>
            <a:r>
              <a:rPr lang="en-IN"/>
              <a:t>Click to edit the title text format</a:t>
            </a:r>
            <a:endParaRPr/>
          </a:p>
        </p:txBody>
      </p:sp>
      <p:sp>
        <p:nvSpPr>
          <p:cNvPr id="79" name="PlaceHolder 3"/>
          <p:cNvSpPr>
            <a:spLocks noGrp="1"/>
          </p:cNvSpPr>
          <p:nvPr>
            <p:ph type="body"/>
          </p:nvPr>
        </p:nvSpPr>
        <p:spPr>
          <a:xfrm>
            <a:off x="650160" y="2282040"/>
            <a:ext cx="11703600" cy="5656320"/>
          </a:xfrm>
          <a:prstGeom prst="rect">
            <a:avLst/>
          </a:prstGeom>
        </p:spPr>
        <p:txBody>
          <a:bodyPr bIns="0" lIns="0" rIns="0" tIns="0" wrap="none"/>
          <a:p>
            <a:pPr>
              <a:buSzPct val="25000"/>
              <a:buFont typeface="StarSymbol"/>
              <a:buChar char=""/>
            </a:pPr>
            <a:r>
              <a:rPr lang="en-IN"/>
              <a:t>Click to edit the outline text format</a:t>
            </a:r>
            <a:endParaRPr/>
          </a:p>
          <a:p>
            <a:pPr lvl="1">
              <a:buSzPct val="25000"/>
              <a:buFont typeface="StarSymbol"/>
              <a:buChar char=""/>
            </a:pPr>
            <a:r>
              <a:rPr lang="en-IN"/>
              <a:t>Second Outline Level</a:t>
            </a:r>
            <a:endParaRPr/>
          </a:p>
          <a:p>
            <a:pPr lvl="2">
              <a:buSzPct val="25000"/>
              <a:buFont typeface="StarSymbol"/>
              <a:buChar char=""/>
            </a:pPr>
            <a:r>
              <a:rPr lang="en-IN"/>
              <a:t>Third Outline Level</a:t>
            </a:r>
            <a:endParaRPr/>
          </a:p>
          <a:p>
            <a:pPr lvl="3">
              <a:buSzPct val="25000"/>
              <a:buFont typeface="StarSymbol"/>
              <a:buChar char=""/>
            </a:pPr>
            <a:r>
              <a:rPr lang="en-IN"/>
              <a:t>Fourth Outline Level</a:t>
            </a:r>
            <a:endParaRPr/>
          </a:p>
          <a:p>
            <a:pPr lvl="4">
              <a:buSzPct val="25000"/>
              <a:buFont typeface="StarSymbol"/>
              <a:buChar char=""/>
            </a:pPr>
            <a:r>
              <a:rPr lang="en-IN"/>
              <a:t>Fifth Outline Level</a:t>
            </a:r>
            <a:endParaRPr/>
          </a:p>
          <a:p>
            <a:pPr lvl="5">
              <a:buSzPct val="25000"/>
              <a:buFont typeface="StarSymbol"/>
              <a:buChar char=""/>
            </a:pPr>
            <a:r>
              <a:rPr lang="en-IN"/>
              <a:t>Sixth Outline Level</a:t>
            </a:r>
            <a:endParaRPr/>
          </a:p>
          <a:p>
            <a:pPr lvl="6">
              <a:buSzPct val="25000"/>
              <a:buFont typeface="StarSymbol"/>
              <a:buChar char=""/>
            </a:pPr>
            <a:r>
              <a:rPr lang="en-IN"/>
              <a:t>Seventh Outline Level</a:t>
            </a:r>
            <a:endParaRPr/>
          </a:p>
        </p:txBody>
      </p:sp>
    </p:spTree>
  </p:cSld>
  <p:clrMap accent1="accent1" accent2="accent2" accent3="accent3" accent4="accent4" accent5="accent5" accent6="accent6" bg1="lt1" bg2="lt2" folHlink="folHlink" hlink="hlink" tx1="dk1" tx2="dk2"/>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114" name="PlaceHolder 1"/>
          <p:cNvSpPr>
            <a:spLocks noGrp="1"/>
          </p:cNvSpPr>
          <p:nvPr>
            <p:ph type="title"/>
          </p:nvPr>
        </p:nvSpPr>
        <p:spPr>
          <a:xfrm>
            <a:off x="380880" y="304920"/>
            <a:ext cx="12242520" cy="723600"/>
          </a:xfrm>
          <a:prstGeom prst="rect">
            <a:avLst/>
          </a:prstGeom>
        </p:spPr>
        <p:txBody>
          <a:bodyPr anchor="ctr" bIns="91440" tIns="91440"/>
          <a:p>
            <a:r>
              <a:rPr lang="en-IN"/>
              <a:t>Click to edit the title text format</a:t>
            </a:r>
            <a:endParaRPr/>
          </a:p>
        </p:txBody>
      </p:sp>
      <p:sp>
        <p:nvSpPr>
          <p:cNvPr id="115" name="PlaceHolder 2"/>
          <p:cNvSpPr>
            <a:spLocks noGrp="1"/>
          </p:cNvSpPr>
          <p:nvPr>
            <p:ph type="body"/>
          </p:nvPr>
        </p:nvSpPr>
        <p:spPr>
          <a:xfrm>
            <a:off x="650160" y="2282040"/>
            <a:ext cx="11703600" cy="5656320"/>
          </a:xfrm>
          <a:prstGeom prst="rect">
            <a:avLst/>
          </a:prstGeom>
        </p:spPr>
        <p:txBody>
          <a:bodyPr bIns="0" lIns="0" rIns="0" tIns="0" wrap="none"/>
          <a:p>
            <a:pPr>
              <a:buSzPct val="25000"/>
              <a:buFont typeface="StarSymbol"/>
              <a:buChar char=""/>
            </a:pPr>
            <a:r>
              <a:rPr lang="en-IN"/>
              <a:t>Click to edit the outline text format</a:t>
            </a:r>
            <a:endParaRPr/>
          </a:p>
          <a:p>
            <a:pPr lvl="1">
              <a:buSzPct val="25000"/>
              <a:buFont typeface="StarSymbol"/>
              <a:buChar char=""/>
            </a:pPr>
            <a:r>
              <a:rPr lang="en-IN"/>
              <a:t>Second Outline Level</a:t>
            </a:r>
            <a:endParaRPr/>
          </a:p>
          <a:p>
            <a:pPr lvl="2">
              <a:buSzPct val="25000"/>
              <a:buFont typeface="StarSymbol"/>
              <a:buChar char=""/>
            </a:pPr>
            <a:r>
              <a:rPr lang="en-IN"/>
              <a:t>Third Outline Level</a:t>
            </a:r>
            <a:endParaRPr/>
          </a:p>
          <a:p>
            <a:pPr lvl="3">
              <a:buSzPct val="25000"/>
              <a:buFont typeface="StarSymbol"/>
              <a:buChar char=""/>
            </a:pPr>
            <a:r>
              <a:rPr lang="en-IN"/>
              <a:t>Fourth Outline Level</a:t>
            </a:r>
            <a:endParaRPr/>
          </a:p>
          <a:p>
            <a:pPr lvl="4">
              <a:buSzPct val="25000"/>
              <a:buFont typeface="StarSymbol"/>
              <a:buChar char=""/>
            </a:pPr>
            <a:r>
              <a:rPr lang="en-IN"/>
              <a:t>Fifth Outline Level</a:t>
            </a:r>
            <a:endParaRPr/>
          </a:p>
          <a:p>
            <a:pPr lvl="5">
              <a:buSzPct val="25000"/>
              <a:buFont typeface="StarSymbol"/>
              <a:buChar char=""/>
            </a:pPr>
            <a:r>
              <a:rPr lang="en-IN"/>
              <a:t>Sixth Outline Level</a:t>
            </a:r>
            <a:endParaRPr/>
          </a:p>
          <a:p>
            <a:pPr lvl="6">
              <a:buSzPct val="25000"/>
              <a:buFont typeface="StarSymbol"/>
              <a:buChar char=""/>
            </a:pPr>
            <a:r>
              <a:rPr lang="en-IN"/>
              <a:t>Seventh Outline Level</a:t>
            </a:r>
            <a:endParaRPr/>
          </a:p>
        </p:txBody>
      </p:sp>
    </p:spTree>
  </p:cSld>
  <p:clrMap accent1="accent1" accent2="accent2" accent3="accent3" accent4="accent4" accent5="accent5" accent6="accent6" bg1="lt1" bg2="lt2" folHlink="folHlink" hlink="hlink" tx1="dk1" tx2="dk2"/>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150" name="PlaceHolder 1"/>
          <p:cNvSpPr>
            <a:spLocks noGrp="1"/>
          </p:cNvSpPr>
          <p:nvPr>
            <p:ph type="title"/>
          </p:nvPr>
        </p:nvSpPr>
        <p:spPr>
          <a:xfrm>
            <a:off x="541800" y="2601000"/>
            <a:ext cx="11963880" cy="4011120"/>
          </a:xfrm>
          <a:prstGeom prst="rect">
            <a:avLst/>
          </a:prstGeom>
        </p:spPr>
        <p:txBody>
          <a:bodyPr anchor="ctr" bIns="91440" tIns="91440"/>
          <a:p>
            <a:r>
              <a:rPr lang="en-IN"/>
              <a:t>Click to edit the title text format</a:t>
            </a:r>
            <a:endParaRPr/>
          </a:p>
        </p:txBody>
      </p:sp>
      <p:sp>
        <p:nvSpPr>
          <p:cNvPr id="151" name="CustomShape 2"/>
          <p:cNvSpPr/>
          <p:nvPr/>
        </p:nvSpPr>
        <p:spPr>
          <a:xfrm>
            <a:off x="0" y="2492640"/>
            <a:ext cx="13004280" cy="360"/>
          </a:xfrm>
          <a:prstGeom prst="straightConnector1">
            <a:avLst/>
          </a:prstGeom>
          <a:solidFill>
            <a:srgbClr val="00bccd"/>
          </a:solidFill>
          <a:ln w="25560">
            <a:solidFill>
              <a:srgbClr val="000000"/>
            </a:solidFill>
            <a:round/>
          </a:ln>
        </p:spPr>
      </p:sp>
      <p:sp>
        <p:nvSpPr>
          <p:cNvPr id="152" name="CustomShape 3"/>
          <p:cNvSpPr/>
          <p:nvPr/>
        </p:nvSpPr>
        <p:spPr>
          <a:xfrm>
            <a:off x="0" y="6719040"/>
            <a:ext cx="13004280" cy="360"/>
          </a:xfrm>
          <a:prstGeom prst="straightConnector1">
            <a:avLst/>
          </a:prstGeom>
          <a:solidFill>
            <a:srgbClr val="00bccd"/>
          </a:solidFill>
          <a:ln w="25560">
            <a:solidFill>
              <a:srgbClr val="000000"/>
            </a:solidFill>
            <a:round/>
          </a:ln>
        </p:spPr>
      </p:sp>
      <p:sp>
        <p:nvSpPr>
          <p:cNvPr id="153" name="PlaceHolder 4"/>
          <p:cNvSpPr>
            <a:spLocks noGrp="1"/>
          </p:cNvSpPr>
          <p:nvPr>
            <p:ph type="body"/>
          </p:nvPr>
        </p:nvSpPr>
        <p:spPr>
          <a:xfrm>
            <a:off x="650160" y="2282040"/>
            <a:ext cx="11703600" cy="5656320"/>
          </a:xfrm>
          <a:prstGeom prst="rect">
            <a:avLst/>
          </a:prstGeom>
        </p:spPr>
        <p:txBody>
          <a:bodyPr bIns="0" lIns="0" rIns="0" tIns="0" wrap="none"/>
          <a:p>
            <a:pPr>
              <a:buSzPct val="25000"/>
              <a:buFont typeface="StarSymbol"/>
              <a:buChar char=""/>
            </a:pPr>
            <a:r>
              <a:rPr lang="en-IN"/>
              <a:t>Click to edit the outline text format</a:t>
            </a:r>
            <a:endParaRPr/>
          </a:p>
          <a:p>
            <a:pPr lvl="1">
              <a:buSzPct val="25000"/>
              <a:buFont typeface="StarSymbol"/>
              <a:buChar char=""/>
            </a:pPr>
            <a:r>
              <a:rPr lang="en-IN"/>
              <a:t>Second Outline Level</a:t>
            </a:r>
            <a:endParaRPr/>
          </a:p>
          <a:p>
            <a:pPr lvl="2">
              <a:buSzPct val="25000"/>
              <a:buFont typeface="StarSymbol"/>
              <a:buChar char=""/>
            </a:pPr>
            <a:r>
              <a:rPr lang="en-IN"/>
              <a:t>Third Outline Level</a:t>
            </a:r>
            <a:endParaRPr/>
          </a:p>
          <a:p>
            <a:pPr lvl="3">
              <a:buSzPct val="25000"/>
              <a:buFont typeface="StarSymbol"/>
              <a:buChar char=""/>
            </a:pPr>
            <a:r>
              <a:rPr lang="en-IN"/>
              <a:t>Fourth Outline Level</a:t>
            </a:r>
            <a:endParaRPr/>
          </a:p>
          <a:p>
            <a:pPr lvl="4">
              <a:buSzPct val="25000"/>
              <a:buFont typeface="StarSymbol"/>
              <a:buChar char=""/>
            </a:pPr>
            <a:r>
              <a:rPr lang="en-IN"/>
              <a:t>Fifth Outline Level</a:t>
            </a:r>
            <a:endParaRPr/>
          </a:p>
          <a:p>
            <a:pPr lvl="5">
              <a:buSzPct val="25000"/>
              <a:buFont typeface="StarSymbol"/>
              <a:buChar char=""/>
            </a:pPr>
            <a:r>
              <a:rPr lang="en-IN"/>
              <a:t>Sixth Outline Level</a:t>
            </a:r>
            <a:endParaRPr/>
          </a:p>
          <a:p>
            <a:pPr lvl="6">
              <a:buSzPct val="25000"/>
              <a:buFont typeface="StarSymbol"/>
              <a:buChar char=""/>
            </a:pPr>
            <a:r>
              <a:rPr lang="en-IN"/>
              <a:t>Seventh Outline Level</a:t>
            </a:r>
            <a:endParaRPr/>
          </a:p>
        </p:txBody>
      </p:sp>
    </p:spTree>
  </p:cSld>
  <p:clrMap accent1="accent1" accent2="accent2" accent3="accent3" accent4="accent4" accent5="accent5" accent6="accent6" bg1="lt1" bg2="lt2" folHlink="folHlink" hlink="hlink" tx1="dk1" tx2="dk2"/>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188" name="PlaceHolder 1"/>
          <p:cNvSpPr>
            <a:spLocks noGrp="1"/>
          </p:cNvSpPr>
          <p:nvPr>
            <p:ph type="title"/>
          </p:nvPr>
        </p:nvSpPr>
        <p:spPr>
          <a:xfrm>
            <a:off x="541800" y="2601000"/>
            <a:ext cx="11963880" cy="4011120"/>
          </a:xfrm>
          <a:prstGeom prst="rect">
            <a:avLst/>
          </a:prstGeom>
        </p:spPr>
        <p:txBody>
          <a:bodyPr anchor="ctr" bIns="91440" tIns="91440"/>
          <a:p>
            <a:r>
              <a:rPr lang="en-IN"/>
              <a:t>Click to edit the title text format</a:t>
            </a:r>
            <a:endParaRPr/>
          </a:p>
        </p:txBody>
      </p:sp>
      <p:sp>
        <p:nvSpPr>
          <p:cNvPr id="189" name="PlaceHolder 2"/>
          <p:cNvSpPr>
            <a:spLocks noGrp="1"/>
          </p:cNvSpPr>
          <p:nvPr>
            <p:ph type="body"/>
          </p:nvPr>
        </p:nvSpPr>
        <p:spPr>
          <a:xfrm>
            <a:off x="650160" y="2282040"/>
            <a:ext cx="11703600" cy="5656320"/>
          </a:xfrm>
          <a:prstGeom prst="rect">
            <a:avLst/>
          </a:prstGeom>
        </p:spPr>
        <p:txBody>
          <a:bodyPr bIns="0" lIns="0" rIns="0" tIns="0" wrap="none"/>
          <a:p>
            <a:pPr>
              <a:buSzPct val="25000"/>
              <a:buFont typeface="StarSymbol"/>
              <a:buChar char=""/>
            </a:pPr>
            <a:r>
              <a:rPr lang="en-IN"/>
              <a:t>Click to edit the outline text format</a:t>
            </a:r>
            <a:endParaRPr/>
          </a:p>
          <a:p>
            <a:pPr lvl="1">
              <a:buSzPct val="25000"/>
              <a:buFont typeface="StarSymbol"/>
              <a:buChar char=""/>
            </a:pPr>
            <a:r>
              <a:rPr lang="en-IN"/>
              <a:t>Second Outline Level</a:t>
            </a:r>
            <a:endParaRPr/>
          </a:p>
          <a:p>
            <a:pPr lvl="2">
              <a:buSzPct val="25000"/>
              <a:buFont typeface="StarSymbol"/>
              <a:buChar char=""/>
            </a:pPr>
            <a:r>
              <a:rPr lang="en-IN"/>
              <a:t>Third Outline Level</a:t>
            </a:r>
            <a:endParaRPr/>
          </a:p>
          <a:p>
            <a:pPr lvl="3">
              <a:buSzPct val="25000"/>
              <a:buFont typeface="StarSymbol"/>
              <a:buChar char=""/>
            </a:pPr>
            <a:r>
              <a:rPr lang="en-IN"/>
              <a:t>Fourth Outline Level</a:t>
            </a:r>
            <a:endParaRPr/>
          </a:p>
          <a:p>
            <a:pPr lvl="4">
              <a:buSzPct val="25000"/>
              <a:buFont typeface="StarSymbol"/>
              <a:buChar char=""/>
            </a:pPr>
            <a:r>
              <a:rPr lang="en-IN"/>
              <a:t>Fifth Outline Level</a:t>
            </a:r>
            <a:endParaRPr/>
          </a:p>
          <a:p>
            <a:pPr lvl="5">
              <a:buSzPct val="25000"/>
              <a:buFont typeface="StarSymbol"/>
              <a:buChar char=""/>
            </a:pPr>
            <a:r>
              <a:rPr lang="en-IN"/>
              <a:t>Sixth Outline Level</a:t>
            </a:r>
            <a:endParaRPr/>
          </a:p>
          <a:p>
            <a:pPr lvl="6">
              <a:buSzPct val="25000"/>
              <a:buFont typeface="StarSymbol"/>
              <a:buChar char=""/>
            </a:pPr>
            <a:r>
              <a:rPr lang="en-IN"/>
              <a:t>Seventh Outline Level</a:t>
            </a:r>
            <a:endParaRPr/>
          </a:p>
        </p:txBody>
      </p:sp>
    </p:spTree>
  </p:cSld>
  <p:clrMap accent1="accent1" accent2="accent2" accent3="accent3" accent4="accent4" accent5="accent5" accent6="accent6" bg1="lt1" bg2="lt2" folHlink="folHlink" hlink="hlink" tx1="dk1" tx2="dk2"/>
  <p:sldLayoutIdLst>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p:cSld>
    <p:bg>
      <p:bgPr>
        <a:solidFill>
          <a:srgbClr val="00aa5b"/>
        </a:solidFill>
      </p:bgPr>
    </p:bg>
    <p:spTree>
      <p:nvGrpSpPr>
        <p:cNvPr id="1" name=""/>
        <p:cNvGrpSpPr/>
        <p:nvPr/>
      </p:nvGrpSpPr>
      <p:grpSpPr>
        <a:xfrm>
          <a:off x="0" y="0"/>
          <a:ext cx="0" cy="0"/>
          <a:chOff x="0" y="0"/>
          <a:chExt cx="0" cy="0"/>
        </a:xfrm>
      </p:grpSpPr>
      <p:sp>
        <p:nvSpPr>
          <p:cNvPr id="224" name="CustomShape 1"/>
          <p:cNvSpPr/>
          <p:nvPr/>
        </p:nvSpPr>
        <p:spPr>
          <a:xfrm>
            <a:off x="2616120" y="3200400"/>
            <a:ext cx="7783200" cy="360"/>
          </a:xfrm>
          <a:prstGeom prst="straightConnector1">
            <a:avLst/>
          </a:prstGeom>
          <a:noFill/>
          <a:ln w="25560">
            <a:solidFill>
              <a:srgbClr val="ffffff"/>
            </a:solidFill>
            <a:miter/>
          </a:ln>
        </p:spPr>
      </p:sp>
      <p:sp>
        <p:nvSpPr>
          <p:cNvPr id="225" name="PlaceHolder 2"/>
          <p:cNvSpPr>
            <a:spLocks noGrp="1"/>
          </p:cNvSpPr>
          <p:nvPr>
            <p:ph type="title"/>
          </p:nvPr>
        </p:nvSpPr>
        <p:spPr>
          <a:xfrm>
            <a:off x="380880" y="1143000"/>
            <a:ext cx="12242520" cy="1904760"/>
          </a:xfrm>
          <a:prstGeom prst="rect">
            <a:avLst/>
          </a:prstGeom>
        </p:spPr>
        <p:txBody>
          <a:bodyPr anchor="ctr" bIns="91440" tIns="91440"/>
          <a:p>
            <a:r>
              <a:rPr lang="en-IN"/>
              <a:t>Click to edit the title text format</a:t>
            </a:r>
            <a:endParaRPr/>
          </a:p>
        </p:txBody>
      </p:sp>
      <p:sp>
        <p:nvSpPr>
          <p:cNvPr id="226" name="PlaceHolder 3"/>
          <p:cNvSpPr>
            <a:spLocks noGrp="1"/>
          </p:cNvSpPr>
          <p:nvPr>
            <p:ph type="body"/>
          </p:nvPr>
        </p:nvSpPr>
        <p:spPr>
          <a:xfrm>
            <a:off x="2616120" y="3284640"/>
            <a:ext cx="7772040" cy="3032280"/>
          </a:xfrm>
          <a:prstGeom prst="rect">
            <a:avLst/>
          </a:prstGeom>
        </p:spPr>
        <p:txBody>
          <a:bodyPr bIns="91440" tIns="91440"/>
          <a:p>
            <a:pPr>
              <a:buSzPct val="25000"/>
              <a:buFont typeface="StarSymbol"/>
              <a:buChar char=""/>
            </a:pPr>
            <a:r>
              <a:rPr lang="en-IN"/>
              <a:t>Click to edit the outline text format</a:t>
            </a:r>
            <a:endParaRPr/>
          </a:p>
          <a:p>
            <a:pPr lvl="1">
              <a:buSzPct val="25000"/>
              <a:buFont typeface="StarSymbol"/>
              <a:buChar char=""/>
            </a:pPr>
            <a:r>
              <a:rPr lang="en-IN"/>
              <a:t>Second Outline Level</a:t>
            </a:r>
            <a:endParaRPr/>
          </a:p>
          <a:p>
            <a:pPr lvl="2">
              <a:buSzPct val="25000"/>
              <a:buFont typeface="StarSymbol"/>
              <a:buChar char=""/>
            </a:pPr>
            <a:r>
              <a:rPr lang="en-IN"/>
              <a:t>Third Outline Level</a:t>
            </a:r>
            <a:endParaRPr/>
          </a:p>
          <a:p>
            <a:pPr lvl="3">
              <a:buSzPct val="25000"/>
              <a:buFont typeface="StarSymbol"/>
              <a:buChar char=""/>
            </a:pPr>
            <a:r>
              <a:rPr lang="en-IN"/>
              <a:t>Fourth Outline Level</a:t>
            </a:r>
            <a:endParaRPr/>
          </a:p>
          <a:p>
            <a:pPr lvl="4">
              <a:buSzPct val="25000"/>
              <a:buFont typeface="StarSymbol"/>
              <a:buChar char=""/>
            </a:pPr>
            <a:r>
              <a:rPr lang="en-IN"/>
              <a:t>Fifth Outline Level</a:t>
            </a:r>
            <a:endParaRPr/>
          </a:p>
          <a:p>
            <a:pPr lvl="5">
              <a:buSzPct val="25000"/>
              <a:buFont typeface="StarSymbol"/>
              <a:buChar char=""/>
            </a:pPr>
            <a:r>
              <a:rPr lang="en-IN"/>
              <a:t>Sixth Outline Level</a:t>
            </a:r>
            <a:endParaRPr/>
          </a:p>
          <a:p>
            <a:pPr lvl="6">
              <a:buSzPct val="25000"/>
              <a:buFont typeface="StarSymbol"/>
              <a:buChar char=""/>
            </a:pPr>
            <a:r>
              <a:rPr lang="en-IN"/>
              <a:t>Seventh Outline Level</a:t>
            </a:r>
            <a:endParaRPr/>
          </a:p>
        </p:txBody>
      </p:sp>
    </p:spTree>
  </p:cSld>
  <p:clrMap accent1="accent1" accent2="accent2" accent3="accent3" accent4="accent4" accent5="accent5" accent6="accent6" bg1="lt1" bg2="lt2" folHlink="folHlink" hlink="hlink" tx1="dk1" tx2="dk2"/>
  <p:sldLayoutIdLst>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13.xml"/><Relationship Id="rId3"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41.xml"/><Relationship Id="rId3"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hyperlink" Target="https://www.youtube.com/watch?v=OgO1gpXSUzU&amp;index=6&amp;list=PLUl4u3cNGP619EG1wp0kT-7rDE_Az5TNd" TargetMode="External"/><Relationship Id="rId2" Type="http://schemas.openxmlformats.org/officeDocument/2006/relationships/hyperlink" Target="https://github.com/mrjbq7/ta-lib" TargetMode="External"/><Relationship Id="rId3" Type="http://schemas.openxmlformats.org/officeDocument/2006/relationships/hyperlink" Target="https://www.quandl.com/tools/python" TargetMode="External"/><Relationship Id="rId4" Type="http://schemas.openxmlformats.org/officeDocument/2006/relationships/hyperlink" Target="https://www.coursera.org/learn/wharton-quantitative-modeling/lecture/MMEtB/3-5-monte-carlo-simulations" TargetMode="External"/><Relationship Id="rId5" Type="http://schemas.openxmlformats.org/officeDocument/2006/relationships/slideLayout" Target="../slideLayouts/slideLayout13.xml"/><Relationship Id="rId6"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7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image" Target="../media/image15.jpeg"/><Relationship Id="rId2" Type="http://schemas.openxmlformats.org/officeDocument/2006/relationships/image" Target="../media/image16.png"/><Relationship Id="rId3" Type="http://schemas.openxmlformats.org/officeDocument/2006/relationships/slideLayout" Target="../slideLayouts/slideLayout41.xml"/><Relationship Id="rId4"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41.xml"/><Relationship Id="rId3"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image" Target="../media/image19.png"/><Relationship Id="rId3" Type="http://schemas.openxmlformats.org/officeDocument/2006/relationships/slideLayout" Target="../slideLayouts/slideLayout13.xml"/><Relationship Id="rId4"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66" name="TextShape 1"/>
          <p:cNvSpPr txBox="1"/>
          <p:nvPr/>
        </p:nvSpPr>
        <p:spPr>
          <a:xfrm>
            <a:off x="380880" y="4307040"/>
            <a:ext cx="12242520" cy="1904760"/>
          </a:xfrm>
          <a:prstGeom prst="rect">
            <a:avLst/>
          </a:prstGeom>
        </p:spPr>
        <p:txBody>
          <a:bodyPr anchor="ctr" bIns="0" lIns="0" rIns="0" tIns="0"/>
          <a:p>
            <a:pPr algn="ctr">
              <a:lnSpc>
                <a:spcPct val="90000"/>
              </a:lnSpc>
            </a:pPr>
            <a:r>
              <a:rPr lang="en-IN" sz="8400">
                <a:solidFill>
                  <a:srgbClr val="00aa5b"/>
                </a:solidFill>
                <a:latin typeface="Open Sans ExtraBold"/>
                <a:ea typeface="Open Sans ExtraBold"/>
              </a:rPr>
              <a:t>Probabilistic Model</a:t>
            </a:r>
            <a:endParaRPr/>
          </a:p>
        </p:txBody>
      </p:sp>
      <p:sp>
        <p:nvSpPr>
          <p:cNvPr id="267" name="CustomShape 2"/>
          <p:cNvSpPr/>
          <p:nvPr/>
        </p:nvSpPr>
        <p:spPr>
          <a:xfrm>
            <a:off x="2311560" y="8534520"/>
            <a:ext cx="8610120" cy="923040"/>
          </a:xfrm>
          <a:prstGeom prst="rect">
            <a:avLst/>
          </a:prstGeom>
          <a:noFill/>
          <a:ln>
            <a:noFill/>
          </a:ln>
        </p:spPr>
      </p:sp>
    </p:spTree>
  </p:cSld>
  <p:timing>
    <p:tnLst>
      <p:par>
        <p:cTn dur="indefinite" id="1" nodeType="tmRoot" restart="never">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91" name="TextShape 1"/>
          <p:cNvSpPr txBox="1"/>
          <p:nvPr/>
        </p:nvSpPr>
        <p:spPr>
          <a:xfrm>
            <a:off x="177840" y="304920"/>
            <a:ext cx="12826800" cy="723600"/>
          </a:xfrm>
          <a:prstGeom prst="rect">
            <a:avLst/>
          </a:prstGeom>
        </p:spPr>
        <p:txBody>
          <a:bodyPr anchor="ctr" bIns="0" lIns="0" rIns="0" tIns="0"/>
          <a:p>
            <a:pPr>
              <a:lnSpc>
                <a:spcPct val="70000"/>
              </a:lnSpc>
            </a:pPr>
            <a:r>
              <a:rPr lang="en-IN" sz="3600">
                <a:solidFill>
                  <a:srgbClr val="00aa5b"/>
                </a:solidFill>
                <a:latin typeface="Open Sans ExtraBold"/>
                <a:ea typeface="Open Sans ExtraBold"/>
              </a:rPr>
              <a:t>Probabilistic Model</a:t>
            </a:r>
            <a:endParaRPr/>
          </a:p>
        </p:txBody>
      </p:sp>
      <p:sp>
        <p:nvSpPr>
          <p:cNvPr id="292" name="CustomShape 2"/>
          <p:cNvSpPr/>
          <p:nvPr/>
        </p:nvSpPr>
        <p:spPr>
          <a:xfrm>
            <a:off x="380880" y="1422360"/>
            <a:ext cx="12242520" cy="7632360"/>
          </a:xfrm>
          <a:prstGeom prst="rect">
            <a:avLst/>
          </a:prstGeom>
          <a:noFill/>
          <a:ln>
            <a:noFill/>
          </a:ln>
        </p:spPr>
        <p:txBody>
          <a:bodyPr/>
          <a:p>
            <a:pPr>
              <a:lnSpc>
                <a:spcPct val="120000"/>
              </a:lnSpc>
              <a:buFont typeface="Open Sans Light"/>
              <a:buChar char="●"/>
            </a:pPr>
            <a:r>
              <a:rPr lang="en-IN" sz="3600">
                <a:solidFill>
                  <a:srgbClr val="00aa5b"/>
                </a:solidFill>
                <a:latin typeface="Open Sans Light"/>
                <a:ea typeface="Open Sans Light"/>
              </a:rPr>
              <a:t>Statistical analysis tool that estimates the probability of the occurrence of an event again on the basis of historical data</a:t>
            </a:r>
            <a:endParaRPr/>
          </a:p>
        </p:txBody>
      </p:sp>
    </p:spTree>
  </p:cSld>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93" name="TextShape 1"/>
          <p:cNvSpPr txBox="1"/>
          <p:nvPr/>
        </p:nvSpPr>
        <p:spPr>
          <a:xfrm>
            <a:off x="541800" y="2601000"/>
            <a:ext cx="11963880" cy="4011120"/>
          </a:xfrm>
          <a:prstGeom prst="rect">
            <a:avLst/>
          </a:prstGeom>
        </p:spPr>
        <p:txBody>
          <a:bodyPr anchor="ctr" bIns="0" lIns="0" rIns="0" tIns="0"/>
          <a:p>
            <a:pPr>
              <a:lnSpc>
                <a:spcPct val="70000"/>
              </a:lnSpc>
            </a:pPr>
            <a:r>
              <a:rPr lang="en-IN" sz="10200">
                <a:solidFill>
                  <a:srgbClr val="00aa5b"/>
                </a:solidFill>
                <a:latin typeface="Open Sans ExtraBold"/>
                <a:ea typeface="Open Sans ExtraBold"/>
              </a:rPr>
              <a:t>MONTE CARLO SIMULATION</a:t>
            </a:r>
            <a:endParaRPr/>
          </a:p>
        </p:txBody>
      </p:sp>
    </p:spTree>
  </p:cSld>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94" name="TextShape 1"/>
          <p:cNvSpPr txBox="1"/>
          <p:nvPr/>
        </p:nvSpPr>
        <p:spPr>
          <a:xfrm>
            <a:off x="380880" y="1422360"/>
            <a:ext cx="12242520" cy="7632360"/>
          </a:xfrm>
          <a:prstGeom prst="rect">
            <a:avLst/>
          </a:prstGeom>
        </p:spPr>
        <p:txBody>
          <a:bodyPr bIns="91440" tIns="91440"/>
          <a:p>
            <a:pPr>
              <a:lnSpc>
                <a:spcPct val="150000"/>
              </a:lnSpc>
              <a:buFont typeface="StarSymbol"/>
              <a:buChar char=""/>
            </a:pPr>
            <a:r>
              <a:rPr lang="en-IN" sz="3600">
                <a:solidFill>
                  <a:srgbClr val="00aa5b"/>
                </a:solidFill>
                <a:latin typeface="Open Sans Light"/>
                <a:ea typeface="Open Sans Light"/>
              </a:rPr>
              <a:t>Monte Carlo Simulation gives all the possible outcomes of an uncertain event with the probability of occurrence of each outcome</a:t>
            </a:r>
            <a:endParaRPr/>
          </a:p>
          <a:p>
            <a:pPr>
              <a:lnSpc>
                <a:spcPct val="150000"/>
              </a:lnSpc>
              <a:buFont typeface="StarSymbol"/>
              <a:buChar char=""/>
            </a:pPr>
            <a:r>
              <a:rPr lang="en-IN" sz="3600">
                <a:solidFill>
                  <a:srgbClr val="00aa5b"/>
                </a:solidFill>
                <a:latin typeface="Open Sans Light"/>
                <a:ea typeface="Open Sans Light"/>
              </a:rPr>
              <a:t>This is a Stochastic process - a process in which the next state is depends on both the previous state and some random elements.</a:t>
            </a:r>
            <a:endParaRPr/>
          </a:p>
          <a:p>
            <a:pPr>
              <a:lnSpc>
                <a:spcPct val="150000"/>
              </a:lnSpc>
              <a:buFont typeface="StarSymbol"/>
              <a:buChar char=""/>
            </a:pPr>
            <a:r>
              <a:rPr lang="en-IN" sz="3600">
                <a:solidFill>
                  <a:srgbClr val="00aa5b"/>
                </a:solidFill>
                <a:latin typeface="Open Sans Light"/>
                <a:ea typeface="Open Sans Light"/>
              </a:rPr>
              <a:t>Today’s stock price = yesterday’s price *e</a:t>
            </a:r>
            <a:endParaRPr/>
          </a:p>
        </p:txBody>
      </p:sp>
      <p:sp>
        <p:nvSpPr>
          <p:cNvPr id="295" name="TextShape 2"/>
          <p:cNvSpPr txBox="1"/>
          <p:nvPr/>
        </p:nvSpPr>
        <p:spPr>
          <a:xfrm>
            <a:off x="12355560" y="9258480"/>
            <a:ext cx="267840" cy="291960"/>
          </a:xfrm>
          <a:prstGeom prst="rect">
            <a:avLst/>
          </a:prstGeom>
        </p:spPr>
        <p:txBody>
          <a:bodyPr/>
          <a:p>
            <a:pPr>
              <a:lnSpc>
                <a:spcPct val="100000"/>
              </a:lnSpc>
            </a:pPr>
            <a:fld id="{1F3DF5DF-D537-4568-9AB0-31A03464B5F4}" type="slidenum">
              <a:rPr lang="en-IN" sz="1400">
                <a:solidFill>
                  <a:srgbClr val="000000"/>
                </a:solidFill>
                <a:latin typeface="Arial"/>
                <a:ea typeface="Arial"/>
              </a:rPr>
              <a:t>&lt;number&gt;</a:t>
            </a:fld>
            <a:endParaRPr/>
          </a:p>
        </p:txBody>
      </p:sp>
    </p:spTree>
  </p:cSld>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96" name="TextShape 1"/>
          <p:cNvSpPr txBox="1"/>
          <p:nvPr/>
        </p:nvSpPr>
        <p:spPr>
          <a:xfrm>
            <a:off x="380880" y="304920"/>
            <a:ext cx="12242520" cy="723600"/>
          </a:xfrm>
          <a:prstGeom prst="rect">
            <a:avLst/>
          </a:prstGeom>
        </p:spPr>
        <p:txBody>
          <a:bodyPr anchor="ctr" bIns="91440" tIns="91440"/>
          <a:p>
            <a:pPr>
              <a:lnSpc>
                <a:spcPct val="100000"/>
              </a:lnSpc>
            </a:pPr>
            <a:r>
              <a:rPr lang="en-IN" sz="3600">
                <a:solidFill>
                  <a:srgbClr val="00aa5b"/>
                </a:solidFill>
                <a:latin typeface="Open Sans ExtraBold"/>
                <a:ea typeface="Open Sans ExtraBold"/>
              </a:rPr>
              <a:t>BOLLINGER BANDS</a:t>
            </a:r>
            <a:r>
              <a:rPr lang="en-IN" sz="3600">
                <a:solidFill>
                  <a:srgbClr val="00aa5b"/>
                </a:solidFill>
                <a:latin typeface="Open Sans ExtraBold"/>
                <a:ea typeface="Open Sans ExtraBold"/>
              </a:rPr>
              <a:t>	</a:t>
            </a:r>
            <a:endParaRPr/>
          </a:p>
        </p:txBody>
      </p:sp>
      <p:sp>
        <p:nvSpPr>
          <p:cNvPr id="297" name="TextShape 2"/>
          <p:cNvSpPr txBox="1"/>
          <p:nvPr/>
        </p:nvSpPr>
        <p:spPr>
          <a:xfrm>
            <a:off x="380880" y="1422360"/>
            <a:ext cx="12242520" cy="7835760"/>
          </a:xfrm>
          <a:prstGeom prst="rect">
            <a:avLst/>
          </a:prstGeom>
        </p:spPr>
        <p:txBody>
          <a:bodyPr bIns="91440" tIns="91440"/>
          <a:p>
            <a:pPr>
              <a:lnSpc>
                <a:spcPct val="150000"/>
              </a:lnSpc>
              <a:buFont typeface="StarSymbol"/>
              <a:buChar char=""/>
            </a:pPr>
            <a:r>
              <a:rPr lang="en-IN" sz="3600">
                <a:solidFill>
                  <a:srgbClr val="00aa5b"/>
                </a:solidFill>
                <a:latin typeface="Open Sans Light"/>
                <a:ea typeface="Open Sans Light"/>
              </a:rPr>
              <a:t>Bollinger Band is an analysis tool which provides a technical trading strategy.</a:t>
            </a:r>
            <a:endParaRPr/>
          </a:p>
          <a:p>
            <a:pPr>
              <a:lnSpc>
                <a:spcPct val="150000"/>
              </a:lnSpc>
              <a:buFont typeface="StarSymbol"/>
              <a:buChar char=""/>
            </a:pPr>
            <a:r>
              <a:rPr lang="en-IN" sz="3600">
                <a:solidFill>
                  <a:srgbClr val="00aa5b"/>
                </a:solidFill>
                <a:latin typeface="Open Sans Light"/>
                <a:ea typeface="Open Sans Light"/>
              </a:rPr>
              <a:t>They provide relative definitions of high and low that can be used to formulate a trading approach</a:t>
            </a:r>
            <a:endParaRPr/>
          </a:p>
          <a:p>
            <a:pPr>
              <a:lnSpc>
                <a:spcPct val="150000"/>
              </a:lnSpc>
              <a:buFont typeface="StarSymbol"/>
              <a:buChar char=""/>
            </a:pPr>
            <a:r>
              <a:rPr lang="en-IN" sz="3600">
                <a:solidFill>
                  <a:srgbClr val="00aa5b"/>
                </a:solidFill>
                <a:latin typeface="Open Sans Light"/>
                <a:ea typeface="Open Sans Light"/>
              </a:rPr>
              <a:t>Bollinger band cannot be taken as a sole means to detect the bullish/bearish trend of the market.</a:t>
            </a:r>
            <a:endParaRPr/>
          </a:p>
          <a:p>
            <a:pPr>
              <a:lnSpc>
                <a:spcPct val="100000"/>
              </a:lnSpc>
              <a:buFont typeface="StarSymbol"/>
              <a:buChar char=""/>
            </a:pPr>
            <a:r>
              <a:rPr lang="en-IN" sz="3600">
                <a:solidFill>
                  <a:srgbClr val="00aa5b"/>
                </a:solidFill>
                <a:latin typeface="Open Sans Light"/>
                <a:ea typeface="Open Sans Light"/>
              </a:rPr>
              <a:t>It can be combined with other pattern recognition for better accuracy.</a:t>
            </a:r>
            <a:endParaRPr/>
          </a:p>
        </p:txBody>
      </p:sp>
      <p:sp>
        <p:nvSpPr>
          <p:cNvPr id="298" name="TextShape 3"/>
          <p:cNvSpPr txBox="1"/>
          <p:nvPr/>
        </p:nvSpPr>
        <p:spPr>
          <a:xfrm>
            <a:off x="12355560" y="9258480"/>
            <a:ext cx="267840" cy="291960"/>
          </a:xfrm>
          <a:prstGeom prst="rect">
            <a:avLst/>
          </a:prstGeom>
        </p:spPr>
        <p:txBody>
          <a:bodyPr/>
          <a:p>
            <a:pPr>
              <a:lnSpc>
                <a:spcPct val="100000"/>
              </a:lnSpc>
            </a:pPr>
            <a:fld id="{7EB1CF6E-A071-4760-ABB1-68652FE50C84}" type="slidenum">
              <a:rPr lang="en-IN" sz="1400">
                <a:solidFill>
                  <a:srgbClr val="000000"/>
                </a:solidFill>
                <a:latin typeface="Arial"/>
                <a:ea typeface="Arial"/>
              </a:rPr>
              <a:t>&lt;number&gt;</a:t>
            </a:fld>
            <a:endParaRPr/>
          </a:p>
        </p:txBody>
      </p:sp>
    </p:spTree>
  </p:cSld>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99" name="TextShape 1"/>
          <p:cNvSpPr txBox="1"/>
          <p:nvPr/>
        </p:nvSpPr>
        <p:spPr>
          <a:xfrm>
            <a:off x="380880" y="304920"/>
            <a:ext cx="12242520" cy="723600"/>
          </a:xfrm>
          <a:prstGeom prst="rect">
            <a:avLst/>
          </a:prstGeom>
        </p:spPr>
        <p:txBody>
          <a:bodyPr anchor="ctr" bIns="91440" tIns="91440"/>
          <a:p>
            <a:pPr>
              <a:lnSpc>
                <a:spcPct val="100000"/>
              </a:lnSpc>
            </a:pPr>
            <a:r>
              <a:rPr lang="en-IN" sz="3600">
                <a:solidFill>
                  <a:srgbClr val="00aa5b"/>
                </a:solidFill>
                <a:latin typeface="Open Sans ExtraBold"/>
                <a:ea typeface="Open Sans ExtraBold"/>
              </a:rPr>
              <a:t>cont..</a:t>
            </a:r>
            <a:endParaRPr/>
          </a:p>
        </p:txBody>
      </p:sp>
      <p:sp>
        <p:nvSpPr>
          <p:cNvPr id="300" name="TextShape 2"/>
          <p:cNvSpPr txBox="1"/>
          <p:nvPr/>
        </p:nvSpPr>
        <p:spPr>
          <a:xfrm>
            <a:off x="380880" y="1422360"/>
            <a:ext cx="12242520" cy="7632360"/>
          </a:xfrm>
          <a:prstGeom prst="rect">
            <a:avLst/>
          </a:prstGeom>
        </p:spPr>
        <p:txBody>
          <a:bodyPr bIns="91440" tIns="91440"/>
          <a:p>
            <a:pPr>
              <a:lnSpc>
                <a:spcPct val="150000"/>
              </a:lnSpc>
              <a:buFont typeface="StarSymbol"/>
              <a:buChar char=""/>
            </a:pPr>
            <a:r>
              <a:rPr lang="en-IN" sz="3600">
                <a:solidFill>
                  <a:srgbClr val="00aa5b"/>
                </a:solidFill>
                <a:latin typeface="Open Sans Light"/>
                <a:ea typeface="Open Sans Light"/>
              </a:rPr>
              <a:t>Bollinger band has an upper and lower band which gives the range within which a stock will trade.</a:t>
            </a:r>
            <a:endParaRPr/>
          </a:p>
          <a:p>
            <a:pPr>
              <a:lnSpc>
                <a:spcPct val="150000"/>
              </a:lnSpc>
              <a:buFont typeface="StarSymbol"/>
              <a:buChar char=""/>
            </a:pPr>
            <a:r>
              <a:rPr lang="en-IN" sz="3600">
                <a:solidFill>
                  <a:srgbClr val="00aa5b"/>
                </a:solidFill>
                <a:latin typeface="Open Sans Light"/>
                <a:ea typeface="Open Sans Light"/>
              </a:rPr>
              <a:t>Upper Band = SMA + 2 * Std</a:t>
            </a:r>
            <a:endParaRPr/>
          </a:p>
          <a:p>
            <a:pPr>
              <a:lnSpc>
                <a:spcPct val="150000"/>
              </a:lnSpc>
              <a:buFont typeface="StarSymbol"/>
              <a:buChar char=""/>
            </a:pPr>
            <a:r>
              <a:rPr lang="en-IN" sz="3600">
                <a:solidFill>
                  <a:srgbClr val="00aa5b"/>
                </a:solidFill>
                <a:latin typeface="Open Sans Light"/>
                <a:ea typeface="Open Sans Light"/>
              </a:rPr>
              <a:t>Lower Band = SMA - 2* Std</a:t>
            </a:r>
            <a:endParaRPr/>
          </a:p>
          <a:p>
            <a:pPr>
              <a:lnSpc>
                <a:spcPct val="100000"/>
              </a:lnSpc>
            </a:pPr>
            <a:endParaRPr/>
          </a:p>
        </p:txBody>
      </p:sp>
      <p:sp>
        <p:nvSpPr>
          <p:cNvPr id="301" name="TextShape 3"/>
          <p:cNvSpPr txBox="1"/>
          <p:nvPr/>
        </p:nvSpPr>
        <p:spPr>
          <a:xfrm>
            <a:off x="12355560" y="9258480"/>
            <a:ext cx="267840" cy="291960"/>
          </a:xfrm>
          <a:prstGeom prst="rect">
            <a:avLst/>
          </a:prstGeom>
        </p:spPr>
        <p:txBody>
          <a:bodyPr/>
          <a:p>
            <a:pPr>
              <a:lnSpc>
                <a:spcPct val="100000"/>
              </a:lnSpc>
            </a:pPr>
            <a:fld id="{4490BEE9-A73D-410A-B1E1-D9D101CD9459}" type="slidenum">
              <a:rPr lang="en-IN" sz="1400">
                <a:solidFill>
                  <a:srgbClr val="000000"/>
                </a:solidFill>
                <a:latin typeface="Arial"/>
                <a:ea typeface="Arial"/>
              </a:rPr>
              <a:t>&lt;number&gt;</a:t>
            </a:fld>
            <a:endParaRPr/>
          </a:p>
        </p:txBody>
      </p:sp>
    </p:spTree>
  </p:cSld>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02" name="TextShape 1"/>
          <p:cNvSpPr txBox="1"/>
          <p:nvPr/>
        </p:nvSpPr>
        <p:spPr>
          <a:xfrm>
            <a:off x="380880" y="304920"/>
            <a:ext cx="12242520" cy="723600"/>
          </a:xfrm>
          <a:prstGeom prst="rect">
            <a:avLst/>
          </a:prstGeom>
        </p:spPr>
        <p:txBody>
          <a:bodyPr anchor="ctr" bIns="91440" tIns="91440"/>
          <a:p>
            <a:pPr>
              <a:lnSpc>
                <a:spcPct val="100000"/>
              </a:lnSpc>
            </a:pPr>
            <a:r>
              <a:rPr lang="en-IN" sz="3600">
                <a:solidFill>
                  <a:srgbClr val="00aa5b"/>
                </a:solidFill>
                <a:latin typeface="Open Sans ExtraBold"/>
                <a:ea typeface="Open Sans ExtraBold"/>
              </a:rPr>
              <a:t>BBand chart of a Stock for 100 Trading days</a:t>
            </a:r>
            <a:endParaRPr/>
          </a:p>
        </p:txBody>
      </p:sp>
      <p:sp>
        <p:nvSpPr>
          <p:cNvPr id="303" name="TextShape 2"/>
          <p:cNvSpPr txBox="1"/>
          <p:nvPr/>
        </p:nvSpPr>
        <p:spPr>
          <a:xfrm>
            <a:off x="12355560" y="9258480"/>
            <a:ext cx="267840" cy="291960"/>
          </a:xfrm>
          <a:prstGeom prst="rect">
            <a:avLst/>
          </a:prstGeom>
        </p:spPr>
        <p:txBody>
          <a:bodyPr/>
          <a:p>
            <a:pPr>
              <a:lnSpc>
                <a:spcPct val="100000"/>
              </a:lnSpc>
            </a:pPr>
            <a:fld id="{31F98FEF-E717-43C0-82C2-07F88E0A5A10}" type="slidenum">
              <a:rPr lang="en-IN" sz="1400">
                <a:solidFill>
                  <a:srgbClr val="000000"/>
                </a:solidFill>
                <a:latin typeface="Arial"/>
                <a:ea typeface="Arial"/>
              </a:rPr>
              <a:t>&lt;number&gt;</a:t>
            </a:fld>
            <a:endParaRPr/>
          </a:p>
        </p:txBody>
      </p:sp>
      <p:pic>
        <p:nvPicPr>
          <p:cNvPr descr="" id="304" name="Shape 283"/>
          <p:cNvPicPr/>
          <p:nvPr/>
        </p:nvPicPr>
        <p:blipFill>
          <a:blip r:embed="rId1"/>
          <a:stretch>
            <a:fillRect/>
          </a:stretch>
        </p:blipFill>
        <p:spPr>
          <a:xfrm>
            <a:off x="380880" y="1468440"/>
            <a:ext cx="11974320" cy="7789320"/>
          </a:xfrm>
          <a:prstGeom prst="rect">
            <a:avLst/>
          </a:prstGeom>
          <a:ln>
            <a:noFill/>
          </a:ln>
        </p:spPr>
      </p:pic>
    </p:spTree>
  </p:cSld>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05" name="TextShape 1"/>
          <p:cNvSpPr txBox="1"/>
          <p:nvPr/>
        </p:nvSpPr>
        <p:spPr>
          <a:xfrm>
            <a:off x="380880" y="304920"/>
            <a:ext cx="12242520" cy="723600"/>
          </a:xfrm>
          <a:prstGeom prst="rect">
            <a:avLst/>
          </a:prstGeom>
        </p:spPr>
        <p:txBody>
          <a:bodyPr anchor="ctr" bIns="91440" tIns="91440"/>
          <a:p>
            <a:pPr>
              <a:lnSpc>
                <a:spcPct val="100000"/>
              </a:lnSpc>
            </a:pPr>
            <a:r>
              <a:rPr lang="en-IN" sz="3600">
                <a:solidFill>
                  <a:srgbClr val="00aa5b"/>
                </a:solidFill>
                <a:latin typeface="Open Sans ExtraBold"/>
                <a:ea typeface="Open Sans ExtraBold"/>
              </a:rPr>
              <a:t>Monte Carlo Simulation in Stock Market</a:t>
            </a:r>
            <a:endParaRPr/>
          </a:p>
        </p:txBody>
      </p:sp>
      <p:sp>
        <p:nvSpPr>
          <p:cNvPr id="306" name="TextShape 2"/>
          <p:cNvSpPr txBox="1"/>
          <p:nvPr/>
        </p:nvSpPr>
        <p:spPr>
          <a:xfrm>
            <a:off x="380880" y="1422360"/>
            <a:ext cx="12396960" cy="8127720"/>
          </a:xfrm>
          <a:prstGeom prst="rect">
            <a:avLst/>
          </a:prstGeom>
        </p:spPr>
        <p:txBody>
          <a:bodyPr bIns="91440" tIns="91440"/>
          <a:p>
            <a:pPr>
              <a:lnSpc>
                <a:spcPct val="150000"/>
              </a:lnSpc>
              <a:buFont typeface="Open Sans"/>
              <a:buChar char="●"/>
            </a:pPr>
            <a:r>
              <a:rPr lang="en-IN" sz="3600">
                <a:solidFill>
                  <a:srgbClr val="00aa5b"/>
                </a:solidFill>
                <a:latin typeface="Open Sans Light"/>
                <a:ea typeface="Open Sans Light"/>
              </a:rPr>
              <a:t>Periodic daily return = ln (day's price ÷ previous day's            price)</a:t>
            </a:r>
            <a:endParaRPr/>
          </a:p>
          <a:p>
            <a:pPr>
              <a:lnSpc>
                <a:spcPct val="150000"/>
              </a:lnSpc>
              <a:buFont typeface="Open Sans"/>
              <a:buChar char="●"/>
            </a:pPr>
            <a:r>
              <a:rPr lang="en-IN" sz="3600">
                <a:solidFill>
                  <a:srgbClr val="00aa5b"/>
                </a:solidFill>
                <a:latin typeface="Open Sans Light"/>
                <a:ea typeface="Open Sans Light"/>
              </a:rPr>
              <a:t>Drift = average daily return - (variance ÷ 2)</a:t>
            </a:r>
            <a:endParaRPr/>
          </a:p>
          <a:p>
            <a:pPr>
              <a:lnSpc>
                <a:spcPct val="150000"/>
              </a:lnSpc>
              <a:buFont typeface="Open Sans"/>
              <a:buChar char="●"/>
            </a:pPr>
            <a:r>
              <a:rPr lang="en-IN" sz="3600">
                <a:solidFill>
                  <a:srgbClr val="00aa5b"/>
                </a:solidFill>
                <a:latin typeface="Open Sans Light"/>
                <a:ea typeface="Open Sans Light"/>
              </a:rPr>
              <a:t>random value = standard deviation * NORMSINV(RAND())</a:t>
            </a:r>
            <a:endParaRPr/>
          </a:p>
          <a:p>
            <a:pPr>
              <a:lnSpc>
                <a:spcPct val="150000"/>
              </a:lnSpc>
              <a:buFont typeface="Open Sans"/>
              <a:buChar char="●"/>
            </a:pPr>
            <a:r>
              <a:rPr lang="en-IN" sz="3600">
                <a:solidFill>
                  <a:srgbClr val="00aa5b"/>
                </a:solidFill>
                <a:latin typeface="Open Sans Light"/>
                <a:ea typeface="Open Sans Light"/>
              </a:rPr>
              <a:t>next day's price = today's price * e ^ (drift + random value)</a:t>
            </a:r>
            <a:endParaRPr/>
          </a:p>
        </p:txBody>
      </p:sp>
      <p:sp>
        <p:nvSpPr>
          <p:cNvPr id="307" name="TextShape 3"/>
          <p:cNvSpPr txBox="1"/>
          <p:nvPr/>
        </p:nvSpPr>
        <p:spPr>
          <a:xfrm>
            <a:off x="12355560" y="9258480"/>
            <a:ext cx="267840" cy="291960"/>
          </a:xfrm>
          <a:prstGeom prst="rect">
            <a:avLst/>
          </a:prstGeom>
        </p:spPr>
        <p:txBody>
          <a:bodyPr/>
          <a:p>
            <a:pPr>
              <a:lnSpc>
                <a:spcPct val="100000"/>
              </a:lnSpc>
            </a:pPr>
            <a:fld id="{81BA89A2-537A-4AFA-8CCB-D4984CA2B10C}" type="slidenum">
              <a:rPr lang="en-IN" sz="1400">
                <a:solidFill>
                  <a:srgbClr val="000000"/>
                </a:solidFill>
                <a:latin typeface="Arial"/>
                <a:ea typeface="Arial"/>
              </a:rPr>
              <a:t>&lt;number&gt;</a:t>
            </a:fld>
            <a:endParaRPr/>
          </a:p>
        </p:txBody>
      </p:sp>
    </p:spTree>
  </p:cSld>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08" name="TextShape 1"/>
          <p:cNvSpPr txBox="1"/>
          <p:nvPr/>
        </p:nvSpPr>
        <p:spPr>
          <a:xfrm>
            <a:off x="380880" y="304920"/>
            <a:ext cx="12242520" cy="723600"/>
          </a:xfrm>
          <a:prstGeom prst="rect">
            <a:avLst/>
          </a:prstGeom>
        </p:spPr>
        <p:txBody>
          <a:bodyPr anchor="ctr" bIns="91440" tIns="91440"/>
          <a:p>
            <a:pPr>
              <a:lnSpc>
                <a:spcPct val="100000"/>
              </a:lnSpc>
            </a:pPr>
            <a:r>
              <a:rPr lang="en-IN" sz="3600">
                <a:solidFill>
                  <a:srgbClr val="00aa5b"/>
                </a:solidFill>
                <a:latin typeface="Open Sans ExtraBold"/>
                <a:ea typeface="Open Sans ExtraBold"/>
              </a:rPr>
              <a:t>MCS of a Stock using 3years Trading Data</a:t>
            </a:r>
            <a:endParaRPr/>
          </a:p>
        </p:txBody>
      </p:sp>
      <p:pic>
        <p:nvPicPr>
          <p:cNvPr descr="" id="309" name="Shape 298"/>
          <p:cNvPicPr/>
          <p:nvPr/>
        </p:nvPicPr>
        <p:blipFill>
          <a:blip r:embed="rId1"/>
          <a:stretch>
            <a:fillRect/>
          </a:stretch>
        </p:blipFill>
        <p:spPr>
          <a:xfrm>
            <a:off x="1094760" y="1487880"/>
            <a:ext cx="10853280" cy="7388640"/>
          </a:xfrm>
          <a:prstGeom prst="rect">
            <a:avLst/>
          </a:prstGeom>
          <a:ln>
            <a:noFill/>
          </a:ln>
        </p:spPr>
      </p:pic>
    </p:spTree>
  </p:cSld>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10" name="TextShape 1"/>
          <p:cNvSpPr txBox="1"/>
          <p:nvPr/>
        </p:nvSpPr>
        <p:spPr>
          <a:xfrm>
            <a:off x="380880" y="304920"/>
            <a:ext cx="12242520" cy="723600"/>
          </a:xfrm>
          <a:prstGeom prst="rect">
            <a:avLst/>
          </a:prstGeom>
        </p:spPr>
        <p:txBody>
          <a:bodyPr anchor="ctr" bIns="91440" tIns="91440"/>
          <a:p>
            <a:pPr>
              <a:lnSpc>
                <a:spcPct val="100000"/>
              </a:lnSpc>
            </a:pPr>
            <a:r>
              <a:rPr lang="en-IN" sz="3600">
                <a:solidFill>
                  <a:srgbClr val="00aa5b"/>
                </a:solidFill>
                <a:latin typeface="Open Sans ExtraBold"/>
                <a:ea typeface="Open Sans ExtraBold"/>
              </a:rPr>
              <a:t>References</a:t>
            </a:r>
            <a:r>
              <a:rPr lang="en-IN" sz="3600">
                <a:solidFill>
                  <a:srgbClr val="00aa5b"/>
                </a:solidFill>
                <a:latin typeface="Open Sans ExtraBold"/>
                <a:ea typeface="Open Sans ExtraBold"/>
              </a:rPr>
              <a:t>	</a:t>
            </a:r>
            <a:endParaRPr/>
          </a:p>
        </p:txBody>
      </p:sp>
      <p:sp>
        <p:nvSpPr>
          <p:cNvPr id="311" name="TextShape 2"/>
          <p:cNvSpPr txBox="1"/>
          <p:nvPr/>
        </p:nvSpPr>
        <p:spPr>
          <a:xfrm>
            <a:off x="380880" y="1422360"/>
            <a:ext cx="12242520" cy="7632360"/>
          </a:xfrm>
          <a:prstGeom prst="rect">
            <a:avLst/>
          </a:prstGeom>
        </p:spPr>
        <p:txBody>
          <a:bodyPr bIns="91440" tIns="91440"/>
          <a:p>
            <a:pPr>
              <a:lnSpc>
                <a:spcPct val="150000"/>
              </a:lnSpc>
              <a:buFont typeface="Open Sans"/>
              <a:buChar char="●"/>
            </a:pPr>
            <a:r>
              <a:rPr lang="en-IN" sz="3600" u="sng">
                <a:solidFill>
                  <a:srgbClr val="00aa5b"/>
                </a:solidFill>
                <a:latin typeface="Open Sans Light"/>
                <a:ea typeface="Open Sans Light"/>
                <a:hlinkClick r:id="rId1"/>
              </a:rPr>
              <a:t>https://www.youtube.com/watch?v=OgO1gpXSUzU&amp;index=6&amp;list=PLUl4u3cNGP619EG1wp0kT-7rDE_Az5TNd</a:t>
            </a:r>
            <a:endParaRPr/>
          </a:p>
          <a:p>
            <a:pPr>
              <a:lnSpc>
                <a:spcPct val="150000"/>
              </a:lnSpc>
              <a:buFont typeface="Open Sans"/>
              <a:buChar char="●"/>
            </a:pPr>
            <a:r>
              <a:rPr lang="en-IN" sz="3600" u="sng">
                <a:solidFill>
                  <a:srgbClr val="00aa5b"/>
                </a:solidFill>
                <a:latin typeface="Open Sans Light"/>
                <a:ea typeface="Open Sans Light"/>
                <a:hlinkClick r:id="rId2"/>
              </a:rPr>
              <a:t>https://github.com/mrjbq7/ta-lib</a:t>
            </a:r>
            <a:endParaRPr/>
          </a:p>
          <a:p>
            <a:pPr>
              <a:lnSpc>
                <a:spcPct val="150000"/>
              </a:lnSpc>
              <a:buFont typeface="Open Sans"/>
              <a:buChar char="●"/>
            </a:pPr>
            <a:r>
              <a:rPr lang="en-IN" sz="3600" u="sng">
                <a:solidFill>
                  <a:srgbClr val="00aa5b"/>
                </a:solidFill>
                <a:latin typeface="Open Sans Light"/>
                <a:ea typeface="Open Sans Light"/>
                <a:hlinkClick r:id="rId3"/>
              </a:rPr>
              <a:t>https://www.quandl.com/tools/python</a:t>
            </a:r>
            <a:endParaRPr/>
          </a:p>
          <a:p>
            <a:pPr>
              <a:lnSpc>
                <a:spcPct val="150000"/>
              </a:lnSpc>
              <a:buFont typeface="Open Sans"/>
              <a:buChar char="●"/>
            </a:pPr>
            <a:r>
              <a:rPr lang="en-IN" sz="3600" u="sng">
                <a:solidFill>
                  <a:srgbClr val="00aa5b"/>
                </a:solidFill>
                <a:latin typeface="Open Sans Light"/>
                <a:ea typeface="Open Sans Light"/>
                <a:hlinkClick r:id="rId4"/>
              </a:rPr>
              <a:t>https://www.coursera.org/learn/wharton-quantitative-modeling/lecture/MMEtB/3-5-monte-carlo-simulations</a:t>
            </a:r>
            <a:endParaRPr/>
          </a:p>
        </p:txBody>
      </p:sp>
      <p:sp>
        <p:nvSpPr>
          <p:cNvPr id="312" name="TextShape 3"/>
          <p:cNvSpPr txBox="1"/>
          <p:nvPr/>
        </p:nvSpPr>
        <p:spPr>
          <a:xfrm>
            <a:off x="12355560" y="9258480"/>
            <a:ext cx="267840" cy="291960"/>
          </a:xfrm>
          <a:prstGeom prst="rect">
            <a:avLst/>
          </a:prstGeom>
        </p:spPr>
        <p:txBody>
          <a:bodyPr/>
          <a:p>
            <a:pPr>
              <a:lnSpc>
                <a:spcPct val="100000"/>
              </a:lnSpc>
            </a:pPr>
            <a:fld id="{D3939891-2A77-4B69-A012-B22E08690172}" type="slidenum">
              <a:rPr lang="en-IN" sz="1400">
                <a:solidFill>
                  <a:srgbClr val="000000"/>
                </a:solidFill>
                <a:latin typeface="Arial"/>
                <a:ea typeface="Arial"/>
              </a:rPr>
              <a:t>&lt;number&gt;</a:t>
            </a:fld>
            <a:endParaRPr/>
          </a:p>
        </p:txBody>
      </p:sp>
    </p:spTree>
  </p:cSld>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13" name="TextShape 1"/>
          <p:cNvSpPr txBox="1"/>
          <p:nvPr/>
        </p:nvSpPr>
        <p:spPr>
          <a:xfrm>
            <a:off x="541800" y="2601000"/>
            <a:ext cx="11963880" cy="4011120"/>
          </a:xfrm>
          <a:prstGeom prst="rect">
            <a:avLst/>
          </a:prstGeom>
        </p:spPr>
        <p:txBody>
          <a:bodyPr anchor="ctr" bIns="0" lIns="0" rIns="0" tIns="0"/>
          <a:p>
            <a:pPr>
              <a:lnSpc>
                <a:spcPct val="70000"/>
              </a:lnSpc>
            </a:pPr>
            <a:r>
              <a:rPr lang="en-IN" sz="10200">
                <a:solidFill>
                  <a:srgbClr val="00aa5b"/>
                </a:solidFill>
                <a:latin typeface="Open Sans ExtraBold"/>
                <a:ea typeface="Open Sans ExtraBold"/>
              </a:rPr>
              <a:t>QUESTIONS?</a:t>
            </a:r>
            <a:endParaRPr/>
          </a:p>
        </p:txBody>
      </p:sp>
    </p:spTree>
  </p:cSld>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68" name="TextShape 1"/>
          <p:cNvSpPr txBox="1"/>
          <p:nvPr/>
        </p:nvSpPr>
        <p:spPr>
          <a:xfrm>
            <a:off x="380880" y="304920"/>
            <a:ext cx="12242520" cy="723600"/>
          </a:xfrm>
          <a:prstGeom prst="rect">
            <a:avLst/>
          </a:prstGeom>
        </p:spPr>
        <p:txBody>
          <a:bodyPr anchor="ctr" bIns="91440" tIns="91440"/>
          <a:p>
            <a:pPr>
              <a:lnSpc>
                <a:spcPct val="100000"/>
              </a:lnSpc>
            </a:pPr>
            <a:r>
              <a:rPr lang="en-IN" sz="3600">
                <a:solidFill>
                  <a:srgbClr val="00aa5b"/>
                </a:solidFill>
                <a:latin typeface="Open Sans ExtraBold"/>
                <a:ea typeface="Open Sans ExtraBold"/>
              </a:rPr>
              <a:t>Agenda</a:t>
            </a:r>
            <a:endParaRPr/>
          </a:p>
        </p:txBody>
      </p:sp>
      <p:sp>
        <p:nvSpPr>
          <p:cNvPr id="269" name="TextShape 2"/>
          <p:cNvSpPr txBox="1"/>
          <p:nvPr/>
        </p:nvSpPr>
        <p:spPr>
          <a:xfrm>
            <a:off x="380880" y="1422360"/>
            <a:ext cx="12242520" cy="7632360"/>
          </a:xfrm>
          <a:prstGeom prst="rect">
            <a:avLst/>
          </a:prstGeom>
        </p:spPr>
        <p:txBody>
          <a:bodyPr bIns="91440" tIns="91440"/>
          <a:p>
            <a:pPr>
              <a:lnSpc>
                <a:spcPct val="100000"/>
              </a:lnSpc>
              <a:buFont typeface="StarSymbol"/>
              <a:buChar char=""/>
            </a:pPr>
            <a:r>
              <a:rPr lang="en-IN" sz="4800">
                <a:solidFill>
                  <a:srgbClr val="00aa5b"/>
                </a:solidFill>
                <a:latin typeface="Open Sans Light"/>
                <a:ea typeface="Open Sans Light"/>
              </a:rPr>
              <a:t>Introduction to probabilistic model</a:t>
            </a:r>
            <a:endParaRPr/>
          </a:p>
          <a:p>
            <a:pPr>
              <a:lnSpc>
                <a:spcPct val="100000"/>
              </a:lnSpc>
              <a:buFont typeface="StarSymbol"/>
              <a:buChar char=""/>
            </a:pPr>
            <a:r>
              <a:rPr lang="en-IN" sz="4800">
                <a:solidFill>
                  <a:srgbClr val="00aa5b"/>
                </a:solidFill>
                <a:latin typeface="Open Sans Light"/>
                <a:ea typeface="Open Sans Light"/>
              </a:rPr>
              <a:t>Building a model in Python</a:t>
            </a:r>
            <a:endParaRPr/>
          </a:p>
          <a:p>
            <a:pPr>
              <a:lnSpc>
                <a:spcPct val="100000"/>
              </a:lnSpc>
              <a:buFont typeface="StarSymbol"/>
              <a:buChar char=""/>
            </a:pPr>
            <a:r>
              <a:rPr lang="en-IN" sz="4800">
                <a:solidFill>
                  <a:srgbClr val="00aa5b"/>
                </a:solidFill>
                <a:latin typeface="Open Sans Light"/>
                <a:ea typeface="Open Sans Light"/>
              </a:rPr>
              <a:t>Solving Real World Problem</a:t>
            </a:r>
            <a:endParaRPr/>
          </a:p>
        </p:txBody>
      </p:sp>
      <p:sp>
        <p:nvSpPr>
          <p:cNvPr id="270" name="TextShape 3"/>
          <p:cNvSpPr txBox="1"/>
          <p:nvPr/>
        </p:nvSpPr>
        <p:spPr>
          <a:xfrm>
            <a:off x="12355560" y="9258480"/>
            <a:ext cx="267840" cy="291960"/>
          </a:xfrm>
          <a:prstGeom prst="rect">
            <a:avLst/>
          </a:prstGeom>
        </p:spPr>
        <p:txBody>
          <a:bodyPr/>
          <a:p>
            <a:pPr>
              <a:lnSpc>
                <a:spcPct val="100000"/>
              </a:lnSpc>
            </a:pPr>
            <a:fld id="{B25E2E74-A965-4BF7-BBCA-855D9985C780}" type="slidenum">
              <a:rPr lang="en-IN" sz="1400">
                <a:solidFill>
                  <a:srgbClr val="000000"/>
                </a:solidFill>
                <a:latin typeface="Arial"/>
                <a:ea typeface="Arial"/>
              </a:rPr>
              <a:t>&lt;number&gt;</a:t>
            </a:fld>
            <a:endParaRPr/>
          </a:p>
        </p:txBody>
      </p:sp>
    </p:spTree>
  </p:cSld>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14" name="TextShape 1"/>
          <p:cNvSpPr txBox="1"/>
          <p:nvPr/>
        </p:nvSpPr>
        <p:spPr>
          <a:xfrm>
            <a:off x="380880" y="1143000"/>
            <a:ext cx="12242520" cy="1904760"/>
          </a:xfrm>
          <a:prstGeom prst="rect">
            <a:avLst/>
          </a:prstGeom>
        </p:spPr>
        <p:txBody>
          <a:bodyPr anchor="ctr" bIns="0" lIns="0" rIns="0" tIns="0"/>
          <a:p>
            <a:pPr algn="ctr">
              <a:lnSpc>
                <a:spcPct val="70000"/>
              </a:lnSpc>
            </a:pPr>
            <a:r>
              <a:rPr lang="en-IN" sz="8400">
                <a:solidFill>
                  <a:srgbClr val="ffffff"/>
                </a:solidFill>
                <a:latin typeface="Open Sans ExtraBold"/>
                <a:ea typeface="Open Sans ExtraBold"/>
              </a:rPr>
              <a:t>THANK YOU</a:t>
            </a:r>
            <a:endParaRPr/>
          </a:p>
        </p:txBody>
      </p:sp>
    </p:spTree>
  </p:cSld>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71" name="TextShape 1"/>
          <p:cNvSpPr txBox="1"/>
          <p:nvPr/>
        </p:nvSpPr>
        <p:spPr>
          <a:xfrm>
            <a:off x="380880" y="304920"/>
            <a:ext cx="12242520" cy="723600"/>
          </a:xfrm>
          <a:prstGeom prst="rect">
            <a:avLst/>
          </a:prstGeom>
        </p:spPr>
        <p:txBody>
          <a:bodyPr anchor="ctr" bIns="0" lIns="0" rIns="0" tIns="0"/>
          <a:p>
            <a:pPr>
              <a:lnSpc>
                <a:spcPct val="70000"/>
              </a:lnSpc>
            </a:pPr>
            <a:r>
              <a:rPr lang="en-IN" sz="3600">
                <a:solidFill>
                  <a:srgbClr val="00aa5b"/>
                </a:solidFill>
                <a:latin typeface="Open Sans ExtraBold"/>
                <a:ea typeface="Open Sans ExtraBold"/>
              </a:rPr>
              <a:t>Models</a:t>
            </a:r>
            <a:endParaRPr/>
          </a:p>
        </p:txBody>
      </p:sp>
      <p:sp>
        <p:nvSpPr>
          <p:cNvPr id="272" name="TextShape 2"/>
          <p:cNvSpPr txBox="1"/>
          <p:nvPr/>
        </p:nvSpPr>
        <p:spPr>
          <a:xfrm>
            <a:off x="380880" y="1422360"/>
            <a:ext cx="12242520" cy="7632360"/>
          </a:xfrm>
          <a:prstGeom prst="rect">
            <a:avLst/>
          </a:prstGeom>
        </p:spPr>
        <p:txBody>
          <a:bodyPr bIns="0" lIns="0" rIns="0" tIns="0"/>
          <a:p>
            <a:pPr>
              <a:lnSpc>
                <a:spcPct val="150000"/>
              </a:lnSpc>
              <a:buFont typeface="StarSymbol"/>
              <a:buChar char=""/>
            </a:pPr>
            <a:r>
              <a:rPr lang="en-IN" sz="3600">
                <a:solidFill>
                  <a:srgbClr val="00aa5b"/>
                </a:solidFill>
                <a:latin typeface="Open Sans Light"/>
                <a:ea typeface="Open Sans Light"/>
              </a:rPr>
              <a:t>Modelling is a mathematically formalized way to approximate reality and optionally make predictions based on this approximation</a:t>
            </a:r>
            <a:endParaRPr/>
          </a:p>
          <a:p>
            <a:pPr>
              <a:lnSpc>
                <a:spcPct val="150000"/>
              </a:lnSpc>
              <a:buFont typeface="StarSymbol"/>
              <a:buChar char=""/>
            </a:pPr>
            <a:r>
              <a:rPr lang="en-IN" sz="3600">
                <a:solidFill>
                  <a:srgbClr val="00aa5b"/>
                </a:solidFill>
                <a:latin typeface="Open Sans Light"/>
                <a:ea typeface="Open Sans Light"/>
              </a:rPr>
              <a:t>Linear Model vs Exponential Model</a:t>
            </a:r>
            <a:endParaRPr/>
          </a:p>
          <a:p>
            <a:pPr>
              <a:lnSpc>
                <a:spcPct val="150000"/>
              </a:lnSpc>
            </a:pPr>
            <a:r>
              <a:rPr lang="en-IN" sz="3600">
                <a:solidFill>
                  <a:srgbClr val="00aa5b"/>
                </a:solidFill>
                <a:latin typeface="Open Sans Light"/>
                <a:ea typeface="Open Sans Light"/>
              </a:rPr>
              <a:t>            </a:t>
            </a:r>
            <a:r>
              <a:rPr lang="en-IN" sz="3600">
                <a:solidFill>
                  <a:srgbClr val="00aa5b"/>
                </a:solidFill>
                <a:latin typeface="Open Sans Light"/>
                <a:ea typeface="Open Sans Light"/>
              </a:rPr>
              <a:t>y = mx + c   </a:t>
            </a:r>
            <a:r>
              <a:rPr lang="en-IN" sz="2400">
                <a:solidFill>
                  <a:srgbClr val="00aa5b"/>
                </a:solidFill>
                <a:latin typeface="Open Sans Light"/>
                <a:ea typeface="Open Sans Light"/>
              </a:rPr>
              <a:t>vs</a:t>
            </a:r>
            <a:r>
              <a:rPr lang="en-IN" sz="3600">
                <a:solidFill>
                  <a:srgbClr val="00aa5b"/>
                </a:solidFill>
                <a:latin typeface="Open Sans Light"/>
                <a:ea typeface="Open Sans Light"/>
              </a:rPr>
              <a:t>   y = ex</a:t>
            </a:r>
            <a:endParaRPr/>
          </a:p>
          <a:p>
            <a:pPr>
              <a:lnSpc>
                <a:spcPct val="150000"/>
              </a:lnSpc>
              <a:buFont typeface="StarSymbol"/>
              <a:buChar char=""/>
            </a:pPr>
            <a:r>
              <a:rPr lang="en-IN" sz="3600">
                <a:solidFill>
                  <a:srgbClr val="00aa5b"/>
                </a:solidFill>
                <a:latin typeface="Open Sans Light"/>
                <a:ea typeface="Open Sans Light"/>
              </a:rPr>
              <a:t>Discrete vs continuous model</a:t>
            </a:r>
            <a:endParaRPr/>
          </a:p>
          <a:p>
            <a:pPr>
              <a:lnSpc>
                <a:spcPct val="120000"/>
              </a:lnSpc>
            </a:pPr>
            <a:endParaRPr/>
          </a:p>
          <a:p>
            <a:pPr>
              <a:lnSpc>
                <a:spcPct val="120000"/>
              </a:lnSpc>
            </a:pPr>
            <a:endParaRPr/>
          </a:p>
          <a:p>
            <a:pPr>
              <a:lnSpc>
                <a:spcPct val="120000"/>
              </a:lnSpc>
            </a:pPr>
            <a:endParaRPr/>
          </a:p>
        </p:txBody>
      </p:sp>
    </p:spTree>
  </p:cSld>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descr="" id="273" name="Shape 195"/>
          <p:cNvPicPr/>
          <p:nvPr/>
        </p:nvPicPr>
        <p:blipFill>
          <a:blip r:embed="rId1"/>
          <a:stretch>
            <a:fillRect/>
          </a:stretch>
        </p:blipFill>
        <p:spPr>
          <a:xfrm>
            <a:off x="8108640" y="1708560"/>
            <a:ext cx="4514760" cy="5436360"/>
          </a:xfrm>
          <a:prstGeom prst="rect">
            <a:avLst/>
          </a:prstGeom>
          <a:ln>
            <a:noFill/>
          </a:ln>
        </p:spPr>
      </p:pic>
      <p:sp>
        <p:nvSpPr>
          <p:cNvPr id="274" name="CustomShape 1"/>
          <p:cNvSpPr/>
          <p:nvPr/>
        </p:nvSpPr>
        <p:spPr>
          <a:xfrm>
            <a:off x="6290640" y="4098600"/>
            <a:ext cx="1446120" cy="1555920"/>
          </a:xfrm>
          <a:prstGeom prst="rect">
            <a:avLst/>
          </a:prstGeom>
          <a:noFill/>
          <a:ln>
            <a:noFill/>
          </a:ln>
        </p:spPr>
        <p:txBody>
          <a:bodyPr bIns="91440" tIns="91440"/>
          <a:p>
            <a:pPr>
              <a:lnSpc>
                <a:spcPct val="100000"/>
              </a:lnSpc>
            </a:pPr>
            <a:r>
              <a:rPr lang="en-IN" sz="3600">
                <a:solidFill>
                  <a:srgbClr val="000000"/>
                </a:solidFill>
                <a:latin typeface="Open Sans"/>
                <a:ea typeface="Open Sans"/>
              </a:rPr>
              <a:t>Vs</a:t>
            </a:r>
            <a:endParaRPr/>
          </a:p>
        </p:txBody>
      </p:sp>
      <p:pic>
        <p:nvPicPr>
          <p:cNvPr descr="" id="275" name="Shape 197"/>
          <p:cNvPicPr/>
          <p:nvPr/>
        </p:nvPicPr>
        <p:blipFill>
          <a:blip r:embed="rId2"/>
          <a:stretch>
            <a:fillRect/>
          </a:stretch>
        </p:blipFill>
        <p:spPr>
          <a:xfrm>
            <a:off x="130320" y="2126160"/>
            <a:ext cx="5419440" cy="4712040"/>
          </a:xfrm>
          <a:prstGeom prst="rect">
            <a:avLst/>
          </a:prstGeom>
          <a:ln>
            <a:noFill/>
          </a:ln>
        </p:spPr>
      </p:pic>
      <p:sp>
        <p:nvSpPr>
          <p:cNvPr id="276" name="TextShape 2"/>
          <p:cNvSpPr txBox="1"/>
          <p:nvPr/>
        </p:nvSpPr>
        <p:spPr>
          <a:xfrm>
            <a:off x="380880" y="304920"/>
            <a:ext cx="12242520" cy="723600"/>
          </a:xfrm>
          <a:prstGeom prst="rect">
            <a:avLst/>
          </a:prstGeom>
        </p:spPr>
        <p:txBody>
          <a:bodyPr anchor="ctr" bIns="91440" tIns="91440"/>
          <a:p>
            <a:pPr>
              <a:lnSpc>
                <a:spcPct val="100000"/>
              </a:lnSpc>
            </a:pPr>
            <a:r>
              <a:rPr lang="en-IN" sz="3600">
                <a:solidFill>
                  <a:srgbClr val="00aa5b"/>
                </a:solidFill>
                <a:latin typeface="Open Sans ExtraBold"/>
                <a:ea typeface="Open Sans ExtraBold"/>
              </a:rPr>
              <a:t>Linear vs Exponential</a:t>
            </a:r>
            <a:endParaRPr/>
          </a:p>
        </p:txBody>
      </p:sp>
    </p:spTree>
  </p:cSld>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descr="" id="277" name="Shape 204"/>
          <p:cNvPicPr/>
          <p:nvPr/>
        </p:nvPicPr>
        <p:blipFill>
          <a:blip r:embed="rId1"/>
          <a:stretch>
            <a:fillRect/>
          </a:stretch>
        </p:blipFill>
        <p:spPr>
          <a:xfrm>
            <a:off x="675720" y="1452960"/>
            <a:ext cx="11679480" cy="7266960"/>
          </a:xfrm>
          <a:prstGeom prst="rect">
            <a:avLst/>
          </a:prstGeom>
          <a:ln>
            <a:noFill/>
          </a:ln>
        </p:spPr>
      </p:pic>
      <p:sp>
        <p:nvSpPr>
          <p:cNvPr id="278" name="TextShape 1"/>
          <p:cNvSpPr txBox="1"/>
          <p:nvPr/>
        </p:nvSpPr>
        <p:spPr>
          <a:xfrm>
            <a:off x="380880" y="304920"/>
            <a:ext cx="12242520" cy="723600"/>
          </a:xfrm>
          <a:prstGeom prst="rect">
            <a:avLst/>
          </a:prstGeom>
        </p:spPr>
        <p:txBody>
          <a:bodyPr anchor="ctr" bIns="91440" tIns="91440"/>
          <a:p>
            <a:pPr>
              <a:lnSpc>
                <a:spcPct val="100000"/>
              </a:lnSpc>
            </a:pPr>
            <a:r>
              <a:rPr lang="en-IN" sz="3600">
                <a:solidFill>
                  <a:srgbClr val="00aa5b"/>
                </a:solidFill>
                <a:latin typeface="Open Sans ExtraBold"/>
                <a:ea typeface="Open Sans ExtraBold"/>
              </a:rPr>
              <a:t>Continuous Vs Discrete</a:t>
            </a:r>
            <a:r>
              <a:rPr lang="en-IN" sz="3600">
                <a:solidFill>
                  <a:srgbClr val="00aa5b"/>
                </a:solidFill>
                <a:latin typeface="Open Sans ExtraBold"/>
                <a:ea typeface="Open Sans ExtraBold"/>
              </a:rPr>
              <a:t>	</a:t>
            </a:r>
            <a:endParaRPr/>
          </a:p>
        </p:txBody>
      </p:sp>
    </p:spTree>
  </p:cSld>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79" name="TextShape 1"/>
          <p:cNvSpPr txBox="1"/>
          <p:nvPr/>
        </p:nvSpPr>
        <p:spPr>
          <a:xfrm>
            <a:off x="380880" y="304920"/>
            <a:ext cx="12242520" cy="723600"/>
          </a:xfrm>
          <a:prstGeom prst="rect">
            <a:avLst/>
          </a:prstGeom>
        </p:spPr>
        <p:txBody>
          <a:bodyPr anchor="ctr" bIns="91440" tIns="91440"/>
          <a:p>
            <a:pPr>
              <a:lnSpc>
                <a:spcPct val="100000"/>
              </a:lnSpc>
            </a:pPr>
            <a:r>
              <a:rPr lang="en-IN" sz="3600">
                <a:solidFill>
                  <a:srgbClr val="00aa5b"/>
                </a:solidFill>
                <a:latin typeface="Open Sans ExtraBold"/>
                <a:ea typeface="Open Sans ExtraBold"/>
              </a:rPr>
              <a:t>Probability &amp; Predictive Non Determinism </a:t>
            </a:r>
            <a:endParaRPr/>
          </a:p>
        </p:txBody>
      </p:sp>
      <p:sp>
        <p:nvSpPr>
          <p:cNvPr id="280" name="TextShape 2"/>
          <p:cNvSpPr txBox="1"/>
          <p:nvPr/>
        </p:nvSpPr>
        <p:spPr>
          <a:xfrm>
            <a:off x="380880" y="1422360"/>
            <a:ext cx="12242520" cy="7632360"/>
          </a:xfrm>
          <a:prstGeom prst="rect">
            <a:avLst/>
          </a:prstGeom>
        </p:spPr>
        <p:txBody>
          <a:bodyPr bIns="91440" tIns="91440"/>
          <a:p>
            <a:pPr>
              <a:lnSpc>
                <a:spcPct val="150000"/>
              </a:lnSpc>
              <a:buFont typeface="StarSymbol"/>
              <a:buChar char=""/>
            </a:pPr>
            <a:r>
              <a:rPr lang="en-IN" sz="3600">
                <a:solidFill>
                  <a:srgbClr val="00aa5b"/>
                </a:solidFill>
                <a:latin typeface="Open Sans Light"/>
                <a:ea typeface="Open Sans Light"/>
              </a:rPr>
              <a:t>Probability is the quantifiable likelihood of the occurrence of an event</a:t>
            </a:r>
            <a:endParaRPr/>
          </a:p>
          <a:p>
            <a:pPr>
              <a:lnSpc>
                <a:spcPct val="150000"/>
              </a:lnSpc>
              <a:buFont typeface="StarSymbol"/>
              <a:buChar char=""/>
            </a:pPr>
            <a:r>
              <a:rPr lang="en-IN" sz="3600">
                <a:solidFill>
                  <a:srgbClr val="00aa5b"/>
                </a:solidFill>
                <a:latin typeface="Open Sans Light"/>
                <a:ea typeface="Open Sans Light"/>
              </a:rPr>
              <a:t>Probability fall on a scale between 0 (impossible) and 1(certain)</a:t>
            </a:r>
            <a:endParaRPr/>
          </a:p>
          <a:p>
            <a:pPr>
              <a:lnSpc>
                <a:spcPct val="150000"/>
              </a:lnSpc>
              <a:buFont typeface="StarSymbol"/>
              <a:buChar char=""/>
            </a:pPr>
            <a:r>
              <a:rPr lang="en-IN" sz="3600">
                <a:solidFill>
                  <a:srgbClr val="00aa5b"/>
                </a:solidFill>
                <a:latin typeface="Open Sans Light"/>
                <a:ea typeface="Open Sans Light"/>
              </a:rPr>
              <a:t>Probability comes into picture when our inability to make measurement of the physical world makes it impossible to make prediction of the future.</a:t>
            </a:r>
            <a:endParaRPr/>
          </a:p>
          <a:p>
            <a:pPr>
              <a:lnSpc>
                <a:spcPct val="150000"/>
              </a:lnSpc>
              <a:buFont typeface="StarSymbol"/>
              <a:buChar char=""/>
            </a:pPr>
            <a:r>
              <a:rPr lang="en-IN" sz="3600">
                <a:solidFill>
                  <a:srgbClr val="00aa5b"/>
                </a:solidFill>
                <a:latin typeface="Open Sans Light"/>
                <a:ea typeface="Open Sans Light"/>
              </a:rPr>
              <a:t>Things are not unpredictable, it looks unpredictable because we do not have enough information.</a:t>
            </a:r>
            <a:endParaRPr/>
          </a:p>
          <a:p>
            <a:pPr>
              <a:lnSpc>
                <a:spcPct val="100000"/>
              </a:lnSpc>
            </a:pPr>
            <a:endParaRPr/>
          </a:p>
          <a:p>
            <a:pPr>
              <a:lnSpc>
                <a:spcPct val="100000"/>
              </a:lnSpc>
            </a:pPr>
            <a:endParaRPr/>
          </a:p>
          <a:p>
            <a:pPr>
              <a:lnSpc>
                <a:spcPct val="100000"/>
              </a:lnSpc>
            </a:pPr>
            <a:endParaRPr/>
          </a:p>
        </p:txBody>
      </p:sp>
      <p:sp>
        <p:nvSpPr>
          <p:cNvPr id="281" name="TextShape 3"/>
          <p:cNvSpPr txBox="1"/>
          <p:nvPr/>
        </p:nvSpPr>
        <p:spPr>
          <a:xfrm>
            <a:off x="12355560" y="9258480"/>
            <a:ext cx="267840" cy="291960"/>
          </a:xfrm>
          <a:prstGeom prst="rect">
            <a:avLst/>
          </a:prstGeom>
        </p:spPr>
        <p:txBody>
          <a:bodyPr/>
          <a:p>
            <a:pPr>
              <a:lnSpc>
                <a:spcPct val="100000"/>
              </a:lnSpc>
            </a:pPr>
            <a:fld id="{C699744A-AABC-4410-B2E0-E49462F15E07}" type="slidenum">
              <a:rPr lang="en-IN" sz="1400">
                <a:solidFill>
                  <a:srgbClr val="000000"/>
                </a:solidFill>
                <a:latin typeface="Arial"/>
                <a:ea typeface="Arial"/>
              </a:rPr>
              <a:t>&lt;number&gt;</a:t>
            </a:fld>
            <a:endParaRPr/>
          </a:p>
        </p:txBody>
      </p:sp>
    </p:spTree>
  </p:cSld>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82" name="TextShape 1"/>
          <p:cNvSpPr txBox="1"/>
          <p:nvPr/>
        </p:nvSpPr>
        <p:spPr>
          <a:xfrm>
            <a:off x="177840" y="304920"/>
            <a:ext cx="12826800" cy="723600"/>
          </a:xfrm>
          <a:prstGeom prst="rect">
            <a:avLst/>
          </a:prstGeom>
        </p:spPr>
        <p:txBody>
          <a:bodyPr anchor="ctr" bIns="0" lIns="0" rIns="0" tIns="0"/>
          <a:p>
            <a:pPr>
              <a:lnSpc>
                <a:spcPct val="70000"/>
              </a:lnSpc>
            </a:pPr>
            <a:r>
              <a:rPr lang="en-IN" sz="3600">
                <a:solidFill>
                  <a:srgbClr val="00aa5b"/>
                </a:solidFill>
                <a:latin typeface="Open Sans ExtraBold"/>
                <a:ea typeface="Open Sans ExtraBold"/>
              </a:rPr>
              <a:t>Mean, Standard Deviation, Variance</a:t>
            </a:r>
            <a:endParaRPr/>
          </a:p>
        </p:txBody>
      </p:sp>
      <p:sp>
        <p:nvSpPr>
          <p:cNvPr id="283" name="CustomShape 2"/>
          <p:cNvSpPr/>
          <p:nvPr/>
        </p:nvSpPr>
        <p:spPr>
          <a:xfrm>
            <a:off x="380880" y="1422360"/>
            <a:ext cx="12242520" cy="7632360"/>
          </a:xfrm>
          <a:prstGeom prst="rect">
            <a:avLst/>
          </a:prstGeom>
          <a:noFill/>
          <a:ln>
            <a:noFill/>
          </a:ln>
        </p:spPr>
        <p:txBody>
          <a:bodyPr/>
          <a:p>
            <a:pPr>
              <a:lnSpc>
                <a:spcPct val="150000"/>
              </a:lnSpc>
              <a:buFont typeface="StarSymbol"/>
              <a:buChar char=""/>
            </a:pPr>
            <a:r>
              <a:rPr lang="en-IN" sz="3600">
                <a:solidFill>
                  <a:srgbClr val="00aa5b"/>
                </a:solidFill>
                <a:latin typeface="Open Sans Light"/>
                <a:ea typeface="Open Sans Light"/>
              </a:rPr>
              <a:t>Mean refers to the central value of a discrete set of numbers</a:t>
            </a:r>
            <a:endParaRPr/>
          </a:p>
          <a:p>
            <a:pPr>
              <a:lnSpc>
                <a:spcPct val="150000"/>
              </a:lnSpc>
              <a:buFont typeface="StarSymbol"/>
              <a:buChar char=""/>
            </a:pPr>
            <a:r>
              <a:rPr lang="en-IN" sz="3600">
                <a:solidFill>
                  <a:srgbClr val="00aa5b"/>
                </a:solidFill>
                <a:latin typeface="Open Sans Light"/>
                <a:ea typeface="Open Sans Light"/>
              </a:rPr>
              <a:t>Standard deviation is a measure that is used to quantify the amount of dispersion of a set of values</a:t>
            </a:r>
            <a:endParaRPr/>
          </a:p>
          <a:p>
            <a:pPr>
              <a:lnSpc>
                <a:spcPct val="150000"/>
              </a:lnSpc>
              <a:buFont typeface="StarSymbol"/>
              <a:buChar char=""/>
            </a:pPr>
            <a:r>
              <a:rPr lang="en-IN" sz="3600">
                <a:solidFill>
                  <a:srgbClr val="00aa5b"/>
                </a:solidFill>
                <a:latin typeface="Open Sans Light"/>
                <a:ea typeface="Open Sans Light"/>
              </a:rPr>
              <a:t>Variance is also a measure of how far a set of random value differ from their average</a:t>
            </a:r>
            <a:endParaRPr/>
          </a:p>
          <a:p>
            <a:pPr>
              <a:lnSpc>
                <a:spcPct val="120000"/>
              </a:lnSpc>
            </a:pPr>
            <a:endParaRPr/>
          </a:p>
          <a:p>
            <a:pPr>
              <a:lnSpc>
                <a:spcPct val="120000"/>
              </a:lnSpc>
            </a:pPr>
            <a:endParaRPr/>
          </a:p>
          <a:p>
            <a:pPr>
              <a:lnSpc>
                <a:spcPct val="120000"/>
              </a:lnSpc>
            </a:pPr>
            <a:endParaRPr/>
          </a:p>
        </p:txBody>
      </p:sp>
    </p:spTree>
  </p:cSld>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84" name="TextShape 1"/>
          <p:cNvSpPr txBox="1"/>
          <p:nvPr/>
        </p:nvSpPr>
        <p:spPr>
          <a:xfrm>
            <a:off x="380880" y="304920"/>
            <a:ext cx="12242520" cy="723600"/>
          </a:xfrm>
          <a:prstGeom prst="rect">
            <a:avLst/>
          </a:prstGeom>
        </p:spPr>
        <p:txBody>
          <a:bodyPr anchor="ctr" bIns="91440" tIns="91440"/>
          <a:p>
            <a:pPr>
              <a:lnSpc>
                <a:spcPct val="120000"/>
              </a:lnSpc>
            </a:pPr>
            <a:r>
              <a:rPr lang="en-IN" sz="4800">
                <a:solidFill>
                  <a:srgbClr val="00aa5b"/>
                </a:solidFill>
                <a:latin typeface="Open Sans Light"/>
                <a:ea typeface="Open Sans Light"/>
              </a:rPr>
              <a:t>What will be the result?</a:t>
            </a:r>
            <a:endParaRPr/>
          </a:p>
        </p:txBody>
      </p:sp>
      <p:sp>
        <p:nvSpPr>
          <p:cNvPr id="285" name="TextShape 2"/>
          <p:cNvSpPr txBox="1"/>
          <p:nvPr/>
        </p:nvSpPr>
        <p:spPr>
          <a:xfrm>
            <a:off x="380880" y="1422360"/>
            <a:ext cx="12242520" cy="7632360"/>
          </a:xfrm>
          <a:prstGeom prst="rect">
            <a:avLst/>
          </a:prstGeom>
        </p:spPr>
        <p:txBody>
          <a:bodyPr bIns="91440" tIns="91440"/>
          <a:p>
            <a:pPr>
              <a:lnSpc>
                <a:spcPct val="100000"/>
              </a:lnSpc>
            </a:pPr>
            <a:endParaRPr/>
          </a:p>
          <a:p>
            <a:pPr>
              <a:lnSpc>
                <a:spcPct val="100000"/>
              </a:lnSpc>
            </a:pPr>
            <a:endParaRPr/>
          </a:p>
          <a:p>
            <a:pPr>
              <a:lnSpc>
                <a:spcPct val="100000"/>
              </a:lnSpc>
            </a:pPr>
            <a:r>
              <a:rPr lang="en-IN" sz="4800">
                <a:solidFill>
                  <a:srgbClr val="00aa5b"/>
                </a:solidFill>
                <a:latin typeface="Open Sans Light"/>
                <a:ea typeface="Open Sans Light"/>
              </a:rPr>
              <a:t>	</a:t>
            </a:r>
            <a:r>
              <a:rPr lang="en-IN" sz="4800">
                <a:solidFill>
                  <a:srgbClr val="00aa5b"/>
                </a:solidFill>
                <a:latin typeface="Open Sans Light"/>
                <a:ea typeface="Open Sans Light"/>
              </a:rPr>
              <a:t>	</a:t>
            </a:r>
            <a:r>
              <a:rPr lang="en-IN" sz="4800">
                <a:solidFill>
                  <a:srgbClr val="00aa5b"/>
                </a:solidFill>
                <a:latin typeface="Open Sans Light"/>
                <a:ea typeface="Open Sans Light"/>
              </a:rPr>
              <a:t>	</a:t>
            </a:r>
            <a:r>
              <a:rPr lang="en-IN" sz="4800">
                <a:solidFill>
                  <a:srgbClr val="00aa5b"/>
                </a:solidFill>
                <a:latin typeface="Open Sans Light"/>
                <a:ea typeface="Open Sans Light"/>
              </a:rPr>
              <a:t>	</a:t>
            </a:r>
            <a:r>
              <a:rPr lang="en-IN" sz="4800">
                <a:solidFill>
                  <a:srgbClr val="00aa5b"/>
                </a:solidFill>
                <a:latin typeface="Open Sans Light"/>
                <a:ea typeface="Open Sans Light"/>
              </a:rPr>
              <a:t>	</a:t>
            </a:r>
            <a:r>
              <a:rPr lang="en-IN" sz="4800">
                <a:solidFill>
                  <a:srgbClr val="00aa5b"/>
                </a:solidFill>
                <a:latin typeface="Open Sans Light"/>
                <a:ea typeface="Open Sans Light"/>
              </a:rPr>
              <a:t>	</a:t>
            </a:r>
            <a:r>
              <a:rPr lang="en-IN" sz="4800">
                <a:solidFill>
                  <a:srgbClr val="00aa5b"/>
                </a:solidFill>
                <a:latin typeface="Open Sans Light"/>
                <a:ea typeface="Open Sans Light"/>
              </a:rPr>
              <a:t>	</a:t>
            </a:r>
            <a:r>
              <a:rPr lang="en-IN" sz="4800">
                <a:solidFill>
                  <a:srgbClr val="00aa5b"/>
                </a:solidFill>
                <a:latin typeface="Open Sans Light"/>
                <a:ea typeface="Open Sans Light"/>
              </a:rPr>
              <a:t>	</a:t>
            </a:r>
            <a:r>
              <a:rPr lang="en-IN" sz="4800">
                <a:solidFill>
                  <a:srgbClr val="00aa5b"/>
                </a:solidFill>
                <a:latin typeface="Open Sans Light"/>
                <a:ea typeface="Open Sans Light"/>
              </a:rPr>
              <a:t>	</a:t>
            </a:r>
            <a:r>
              <a:rPr lang="en-IN" sz="4800">
                <a:solidFill>
                  <a:srgbClr val="00aa5b"/>
                </a:solidFill>
                <a:latin typeface="Open Sans Light"/>
                <a:ea typeface="Open Sans Light"/>
              </a:rPr>
              <a:t>	</a:t>
            </a:r>
            <a:r>
              <a:rPr lang="en-IN" sz="4800">
                <a:solidFill>
                  <a:srgbClr val="00aa5b"/>
                </a:solidFill>
                <a:latin typeface="Open Sans Light"/>
                <a:ea typeface="Open Sans Light"/>
              </a:rPr>
              <a:t>	</a:t>
            </a:r>
            <a:r>
              <a:rPr lang="en-IN" sz="4800">
                <a:solidFill>
                  <a:srgbClr val="00aa5b"/>
                </a:solidFill>
                <a:latin typeface="Open Sans Light"/>
                <a:ea typeface="Open Sans Light"/>
              </a:rPr>
              <a:t> </a:t>
            </a:r>
            <a:r>
              <a:rPr lang="en-IN" sz="4800">
                <a:solidFill>
                  <a:srgbClr val="00aa5b"/>
                </a:solidFill>
                <a:latin typeface="Open Sans Light"/>
                <a:ea typeface="Open Sans Light"/>
              </a:rPr>
              <a:t>vs</a:t>
            </a:r>
            <a:endParaRPr/>
          </a:p>
          <a:p>
            <a:pPr>
              <a:lnSpc>
                <a:spcPct val="100000"/>
              </a:lnSpc>
            </a:pPr>
            <a:r>
              <a:rPr lang="en-IN" sz="4800">
                <a:solidFill>
                  <a:srgbClr val="00aa5b"/>
                </a:solidFill>
                <a:latin typeface="Open Sans Light"/>
                <a:ea typeface="Open Sans Light"/>
              </a:rPr>
              <a:t>	</a:t>
            </a:r>
            <a:r>
              <a:rPr lang="en-IN" sz="4800">
                <a:solidFill>
                  <a:srgbClr val="00aa5b"/>
                </a:solidFill>
                <a:latin typeface="Open Sans Light"/>
                <a:ea typeface="Open Sans Light"/>
              </a:rPr>
              <a:t>	</a:t>
            </a:r>
            <a:r>
              <a:rPr lang="en-IN" sz="4800">
                <a:solidFill>
                  <a:srgbClr val="00aa5b"/>
                </a:solidFill>
                <a:latin typeface="Open Sans Light"/>
                <a:ea typeface="Open Sans Light"/>
              </a:rPr>
              <a:t> </a:t>
            </a:r>
            <a:r>
              <a:rPr lang="en-IN" sz="4800">
                <a:solidFill>
                  <a:srgbClr val="00aa5b"/>
                </a:solidFill>
                <a:latin typeface="Open Sans Light"/>
                <a:ea typeface="Open Sans Light"/>
              </a:rPr>
              <a:t>	</a:t>
            </a:r>
            <a:r>
              <a:rPr lang="en-IN" sz="4800">
                <a:solidFill>
                  <a:srgbClr val="00aa5b"/>
                </a:solidFill>
                <a:latin typeface="Open Sans Light"/>
                <a:ea typeface="Open Sans Light"/>
              </a:rPr>
              <a:t> </a:t>
            </a:r>
            <a:r>
              <a:rPr lang="en-IN" sz="4800">
                <a:solidFill>
                  <a:srgbClr val="00aa5b"/>
                </a:solidFill>
                <a:latin typeface="Open Sans Light"/>
                <a:ea typeface="Open Sans Light"/>
              </a:rPr>
              <a:t>	</a:t>
            </a:r>
            <a:r>
              <a:rPr lang="en-IN" sz="4800">
                <a:solidFill>
                  <a:srgbClr val="00aa5b"/>
                </a:solidFill>
                <a:latin typeface="Open Sans Light"/>
                <a:ea typeface="Open Sans Light"/>
              </a:rPr>
              <a:t> </a:t>
            </a:r>
            <a:r>
              <a:rPr lang="en-IN" sz="4800">
                <a:solidFill>
                  <a:srgbClr val="00aa5b"/>
                </a:solidFill>
                <a:latin typeface="Open Sans Light"/>
                <a:ea typeface="Open Sans Light"/>
              </a:rPr>
              <a:t>	</a:t>
            </a:r>
            <a:r>
              <a:rPr lang="en-IN" sz="4800">
                <a:solidFill>
                  <a:srgbClr val="00aa5b"/>
                </a:solidFill>
                <a:latin typeface="Open Sans Light"/>
                <a:ea typeface="Open Sans Light"/>
              </a:rPr>
              <a:t>	</a:t>
            </a:r>
            <a:endParaRPr/>
          </a:p>
          <a:p>
            <a:pPr>
              <a:lnSpc>
                <a:spcPct val="100000"/>
              </a:lnSpc>
            </a:pPr>
            <a:r>
              <a:rPr lang="en-IN" sz="4800">
                <a:solidFill>
                  <a:srgbClr val="00aa5b"/>
                </a:solidFill>
                <a:latin typeface="Open Sans Light"/>
                <a:ea typeface="Open Sans Light"/>
              </a:rPr>
              <a:t>	</a:t>
            </a:r>
            <a:r>
              <a:rPr lang="en-IN" sz="4800">
                <a:solidFill>
                  <a:srgbClr val="00aa5b"/>
                </a:solidFill>
                <a:latin typeface="Open Sans Light"/>
                <a:ea typeface="Open Sans Light"/>
              </a:rPr>
              <a:t>	</a:t>
            </a:r>
            <a:r>
              <a:rPr lang="en-IN" sz="4800">
                <a:solidFill>
                  <a:srgbClr val="00aa5b"/>
                </a:solidFill>
                <a:latin typeface="Open Sans Light"/>
                <a:ea typeface="Open Sans Light"/>
              </a:rPr>
              <a:t>	</a:t>
            </a:r>
            <a:r>
              <a:rPr lang="en-IN" sz="4800">
                <a:solidFill>
                  <a:srgbClr val="00aa5b"/>
                </a:solidFill>
                <a:latin typeface="Open Sans Light"/>
                <a:ea typeface="Open Sans Light"/>
              </a:rPr>
              <a:t>	</a:t>
            </a:r>
            <a:r>
              <a:rPr lang="en-IN" sz="4800">
                <a:solidFill>
                  <a:srgbClr val="00aa5b"/>
                </a:solidFill>
                <a:latin typeface="Open Sans Light"/>
                <a:ea typeface="Open Sans Light"/>
              </a:rPr>
              <a:t>	</a:t>
            </a:r>
            <a:r>
              <a:rPr lang="en-IN" sz="4800">
                <a:solidFill>
                  <a:srgbClr val="00aa5b"/>
                </a:solidFill>
                <a:latin typeface="Open Sans Light"/>
                <a:ea typeface="Open Sans Light"/>
              </a:rPr>
              <a:t> </a:t>
            </a:r>
            <a:r>
              <a:rPr lang="en-IN" sz="4800">
                <a:solidFill>
                  <a:srgbClr val="00aa5b"/>
                </a:solidFill>
                <a:latin typeface="Open Sans Light"/>
                <a:ea typeface="Open Sans Light"/>
              </a:rPr>
              <a:t>	</a:t>
            </a:r>
            <a:r>
              <a:rPr lang="en-IN" sz="4800">
                <a:solidFill>
                  <a:srgbClr val="00aa5b"/>
                </a:solidFill>
                <a:latin typeface="Open Sans Light"/>
                <a:ea typeface="Open Sans Light"/>
              </a:rPr>
              <a:t> </a:t>
            </a:r>
            <a:r>
              <a:rPr lang="en-IN" sz="4800">
                <a:solidFill>
                  <a:srgbClr val="00aa5b"/>
                </a:solidFill>
                <a:latin typeface="Open Sans Light"/>
                <a:ea typeface="Open Sans Light"/>
              </a:rPr>
              <a:t>	</a:t>
            </a:r>
            <a:r>
              <a:rPr lang="en-IN" sz="4800">
                <a:solidFill>
                  <a:srgbClr val="00aa5b"/>
                </a:solidFill>
                <a:latin typeface="Open Sans Light"/>
                <a:ea typeface="Open Sans Light"/>
              </a:rPr>
              <a:t> </a:t>
            </a:r>
            <a:r>
              <a:rPr lang="en-IN" sz="4800">
                <a:solidFill>
                  <a:srgbClr val="00aa5b"/>
                </a:solidFill>
                <a:latin typeface="Open Sans Light"/>
                <a:ea typeface="Open Sans Light"/>
              </a:rPr>
              <a:t>	</a:t>
            </a:r>
            <a:r>
              <a:rPr lang="en-IN" sz="4800">
                <a:solidFill>
                  <a:srgbClr val="00aa5b"/>
                </a:solidFill>
                <a:latin typeface="Open Sans Light"/>
                <a:ea typeface="Open Sans Light"/>
              </a:rPr>
              <a:t>	</a:t>
            </a:r>
            <a:endParaRPr/>
          </a:p>
          <a:p>
            <a:pPr>
              <a:lnSpc>
                <a:spcPct val="100000"/>
              </a:lnSpc>
            </a:pPr>
            <a:r>
              <a:rPr lang="en-IN" sz="4800">
                <a:solidFill>
                  <a:srgbClr val="00aa5b"/>
                </a:solidFill>
                <a:latin typeface="Open Sans Light"/>
                <a:ea typeface="Open Sans Light"/>
              </a:rPr>
              <a:t>	</a:t>
            </a:r>
            <a:r>
              <a:rPr lang="en-IN" sz="4800">
                <a:solidFill>
                  <a:srgbClr val="00aa5b"/>
                </a:solidFill>
                <a:latin typeface="Open Sans Light"/>
                <a:ea typeface="Open Sans Light"/>
              </a:rPr>
              <a:t>	</a:t>
            </a:r>
            <a:r>
              <a:rPr lang="en-IN" sz="4800">
                <a:solidFill>
                  <a:srgbClr val="00aa5b"/>
                </a:solidFill>
                <a:latin typeface="Open Sans Light"/>
                <a:ea typeface="Open Sans Light"/>
              </a:rPr>
              <a:t>	</a:t>
            </a:r>
            <a:r>
              <a:rPr lang="en-IN" sz="4800">
                <a:solidFill>
                  <a:srgbClr val="00aa5b"/>
                </a:solidFill>
                <a:latin typeface="Open Sans Light"/>
                <a:ea typeface="Open Sans Light"/>
              </a:rPr>
              <a:t> </a:t>
            </a:r>
            <a:r>
              <a:rPr lang="en-IN" sz="4800">
                <a:solidFill>
                  <a:srgbClr val="00aa5b"/>
                </a:solidFill>
                <a:latin typeface="Open Sans Light"/>
                <a:ea typeface="Open Sans Light"/>
              </a:rPr>
              <a:t>	</a:t>
            </a:r>
            <a:r>
              <a:rPr lang="en-IN" sz="4800">
                <a:solidFill>
                  <a:srgbClr val="00aa5b"/>
                </a:solidFill>
                <a:latin typeface="Open Sans Light"/>
                <a:ea typeface="Open Sans Light"/>
              </a:rPr>
              <a:t>	</a:t>
            </a:r>
            <a:r>
              <a:rPr lang="en-IN" sz="4800">
                <a:solidFill>
                  <a:srgbClr val="00aa5b"/>
                </a:solidFill>
                <a:latin typeface="Open Sans Light"/>
                <a:ea typeface="Open Sans Light"/>
              </a:rPr>
              <a:t>	</a:t>
            </a:r>
            <a:r>
              <a:rPr lang="en-IN" sz="4800">
                <a:solidFill>
                  <a:srgbClr val="00aa5b"/>
                </a:solidFill>
                <a:latin typeface="Open Sans Light"/>
                <a:ea typeface="Open Sans Light"/>
              </a:rPr>
              <a:t> </a:t>
            </a:r>
            <a:r>
              <a:rPr lang="en-IN" sz="4800">
                <a:solidFill>
                  <a:srgbClr val="00aa5b"/>
                </a:solidFill>
                <a:latin typeface="Open Sans Light"/>
                <a:ea typeface="Open Sans Light"/>
              </a:rPr>
              <a:t>	</a:t>
            </a:r>
            <a:r>
              <a:rPr lang="en-IN" sz="4800">
                <a:solidFill>
                  <a:srgbClr val="00aa5b"/>
                </a:solidFill>
                <a:latin typeface="Open Sans Light"/>
                <a:ea typeface="Open Sans Light"/>
              </a:rPr>
              <a:t>	</a:t>
            </a:r>
            <a:r>
              <a:rPr lang="en-IN" sz="4800">
                <a:solidFill>
                  <a:srgbClr val="00aa5b"/>
                </a:solidFill>
                <a:latin typeface="Open Sans Light"/>
                <a:ea typeface="Open Sans Light"/>
              </a:rPr>
              <a:t>	</a:t>
            </a:r>
            <a:r>
              <a:rPr lang="en-IN" sz="4800">
                <a:solidFill>
                  <a:srgbClr val="00aa5b"/>
                </a:solidFill>
                <a:latin typeface="Open Sans Light"/>
                <a:ea typeface="Open Sans Light"/>
              </a:rPr>
              <a:t> </a:t>
            </a:r>
            <a:r>
              <a:rPr lang="en-IN" sz="4800">
                <a:solidFill>
                  <a:srgbClr val="00aa5b"/>
                </a:solidFill>
                <a:latin typeface="Open Sans Light"/>
                <a:ea typeface="Open Sans Light"/>
              </a:rPr>
              <a:t>	</a:t>
            </a:r>
            <a:r>
              <a:rPr lang="en-IN" sz="4800">
                <a:solidFill>
                  <a:srgbClr val="00aa5b"/>
                </a:solidFill>
                <a:latin typeface="Open Sans Light"/>
                <a:ea typeface="Open Sans Light"/>
              </a:rPr>
              <a:t>	</a:t>
            </a:r>
            <a:r>
              <a:rPr lang="en-IN" sz="4800">
                <a:solidFill>
                  <a:srgbClr val="00aa5b"/>
                </a:solidFill>
                <a:latin typeface="Open Sans Light"/>
                <a:ea typeface="Open Sans Light"/>
              </a:rPr>
              <a:t>	</a:t>
            </a:r>
            <a:r>
              <a:rPr lang="en-IN" sz="4800">
                <a:solidFill>
                  <a:srgbClr val="00aa5b"/>
                </a:solidFill>
                <a:latin typeface="Open Sans Light"/>
                <a:ea typeface="Open Sans Light"/>
              </a:rPr>
              <a:t> </a:t>
            </a:r>
            <a:r>
              <a:rPr lang="en-IN" sz="4800">
                <a:solidFill>
                  <a:srgbClr val="00aa5b"/>
                </a:solidFill>
                <a:latin typeface="Open Sans Light"/>
                <a:ea typeface="Open Sans Light"/>
              </a:rPr>
              <a:t>	</a:t>
            </a:r>
            <a:r>
              <a:rPr lang="en-IN" sz="4800">
                <a:solidFill>
                  <a:srgbClr val="00aa5b"/>
                </a:solidFill>
                <a:latin typeface="Open Sans Light"/>
                <a:ea typeface="Open Sans Light"/>
              </a:rPr>
              <a:t>	</a:t>
            </a:r>
            <a:r>
              <a:rPr lang="en-IN" sz="4800">
                <a:solidFill>
                  <a:srgbClr val="00aa5b"/>
                </a:solidFill>
                <a:latin typeface="Open Sans Light"/>
                <a:ea typeface="Open Sans Light"/>
              </a:rPr>
              <a:t>	</a:t>
            </a:r>
            <a:r>
              <a:rPr lang="en-IN" sz="4800">
                <a:solidFill>
                  <a:srgbClr val="00aa5b"/>
                </a:solidFill>
                <a:latin typeface="Open Sans Light"/>
                <a:ea typeface="Open Sans Light"/>
              </a:rPr>
              <a:t> </a:t>
            </a:r>
            <a:r>
              <a:rPr lang="en-IN" sz="4800">
                <a:solidFill>
                  <a:srgbClr val="00aa5b"/>
                </a:solidFill>
                <a:latin typeface="Open Sans Light"/>
                <a:ea typeface="Open Sans Light"/>
              </a:rPr>
              <a:t>	</a:t>
            </a:r>
            <a:r>
              <a:rPr lang="en-IN" sz="4800">
                <a:solidFill>
                  <a:srgbClr val="00aa5b"/>
                </a:solidFill>
                <a:latin typeface="Open Sans Light"/>
                <a:ea typeface="Open Sans Light"/>
              </a:rPr>
              <a:t>	</a:t>
            </a:r>
            <a:endParaRPr/>
          </a:p>
          <a:p>
            <a:pPr>
              <a:lnSpc>
                <a:spcPct val="100000"/>
              </a:lnSpc>
            </a:pPr>
            <a:endParaRPr/>
          </a:p>
          <a:p>
            <a:pPr>
              <a:lnSpc>
                <a:spcPct val="100000"/>
              </a:lnSpc>
            </a:pPr>
            <a:r>
              <a:rPr lang="en-IN" sz="4800">
                <a:solidFill>
                  <a:srgbClr val="00aa5b"/>
                </a:solidFill>
                <a:latin typeface="Open Sans Light"/>
                <a:ea typeface="Open Sans Light"/>
              </a:rPr>
              <a:t>	</a:t>
            </a:r>
            <a:r>
              <a:rPr lang="en-IN" sz="4800">
                <a:solidFill>
                  <a:srgbClr val="00aa5b"/>
                </a:solidFill>
                <a:latin typeface="Open Sans Light"/>
                <a:ea typeface="Open Sans Light"/>
              </a:rPr>
              <a:t>	</a:t>
            </a:r>
            <a:r>
              <a:rPr lang="en-IN" sz="4800">
                <a:solidFill>
                  <a:srgbClr val="00aa5b"/>
                </a:solidFill>
                <a:latin typeface="Open Sans Light"/>
                <a:ea typeface="Open Sans Light"/>
              </a:rPr>
              <a:t>	</a:t>
            </a:r>
            <a:r>
              <a:rPr lang="en-IN" sz="4800">
                <a:solidFill>
                  <a:srgbClr val="00aa5b"/>
                </a:solidFill>
                <a:latin typeface="Open Sans Light"/>
                <a:ea typeface="Open Sans Light"/>
              </a:rPr>
              <a:t>	</a:t>
            </a:r>
            <a:r>
              <a:rPr lang="en-IN" sz="4800">
                <a:solidFill>
                  <a:srgbClr val="00aa5b"/>
                </a:solidFill>
                <a:latin typeface="Open Sans Light"/>
                <a:ea typeface="Open Sans Light"/>
              </a:rPr>
              <a:t> </a:t>
            </a:r>
            <a:r>
              <a:rPr lang="en-IN" sz="4800">
                <a:solidFill>
                  <a:srgbClr val="00aa5b"/>
                </a:solidFill>
                <a:latin typeface="Open Sans Light"/>
                <a:ea typeface="Open Sans Light"/>
              </a:rPr>
              <a:t>	</a:t>
            </a:r>
            <a:r>
              <a:rPr lang="en-IN" sz="4800">
                <a:solidFill>
                  <a:srgbClr val="00aa5b"/>
                </a:solidFill>
                <a:latin typeface="Open Sans Light"/>
                <a:ea typeface="Open Sans Light"/>
              </a:rPr>
              <a:t>	</a:t>
            </a:r>
            <a:r>
              <a:rPr lang="en-IN" sz="4800">
                <a:solidFill>
                  <a:srgbClr val="00aa5b"/>
                </a:solidFill>
                <a:latin typeface="Open Sans Light"/>
                <a:ea typeface="Open Sans Light"/>
              </a:rPr>
              <a:t>	</a:t>
            </a:r>
            <a:endParaRPr/>
          </a:p>
          <a:p>
            <a:pPr>
              <a:lnSpc>
                <a:spcPct val="100000"/>
              </a:lnSpc>
            </a:pPr>
            <a:r>
              <a:rPr lang="en-IN" sz="4800">
                <a:solidFill>
                  <a:srgbClr val="00aa5b"/>
                </a:solidFill>
                <a:latin typeface="Open Sans Light"/>
                <a:ea typeface="Open Sans Light"/>
              </a:rPr>
              <a:t>	</a:t>
            </a:r>
            <a:r>
              <a:rPr lang="en-IN" sz="4800">
                <a:solidFill>
                  <a:srgbClr val="00aa5b"/>
                </a:solidFill>
                <a:latin typeface="Open Sans Light"/>
                <a:ea typeface="Open Sans Light"/>
              </a:rPr>
              <a:t>	</a:t>
            </a:r>
            <a:endParaRPr/>
          </a:p>
          <a:p>
            <a:pPr>
              <a:lnSpc>
                <a:spcPct val="100000"/>
              </a:lnSpc>
            </a:pPr>
            <a:endParaRPr/>
          </a:p>
        </p:txBody>
      </p:sp>
      <p:sp>
        <p:nvSpPr>
          <p:cNvPr id="286" name="TextShape 3"/>
          <p:cNvSpPr txBox="1"/>
          <p:nvPr/>
        </p:nvSpPr>
        <p:spPr>
          <a:xfrm>
            <a:off x="12355560" y="9258480"/>
            <a:ext cx="267840" cy="291960"/>
          </a:xfrm>
          <a:prstGeom prst="rect">
            <a:avLst/>
          </a:prstGeom>
        </p:spPr>
        <p:txBody>
          <a:bodyPr/>
          <a:p>
            <a:pPr>
              <a:lnSpc>
                <a:spcPct val="100000"/>
              </a:lnSpc>
            </a:pPr>
            <a:fld id="{196DF23F-3D04-4B14-9554-4F26D249AC93}" type="slidenum">
              <a:rPr lang="en-IN" sz="1400">
                <a:solidFill>
                  <a:srgbClr val="000000"/>
                </a:solidFill>
                <a:latin typeface="Arial"/>
                <a:ea typeface="Arial"/>
              </a:rPr>
              <a:t>&lt;number&gt;</a:t>
            </a:fld>
            <a:endParaRPr/>
          </a:p>
        </p:txBody>
      </p:sp>
      <p:pic>
        <p:nvPicPr>
          <p:cNvPr descr="" id="287" name="Shape 229"/>
          <p:cNvPicPr/>
          <p:nvPr/>
        </p:nvPicPr>
        <p:blipFill>
          <a:blip r:embed="rId1"/>
          <a:stretch>
            <a:fillRect/>
          </a:stretch>
        </p:blipFill>
        <p:spPr>
          <a:xfrm>
            <a:off x="5089680" y="1753560"/>
            <a:ext cx="1904760" cy="2343960"/>
          </a:xfrm>
          <a:prstGeom prst="rect">
            <a:avLst/>
          </a:prstGeom>
          <a:ln>
            <a:noFill/>
          </a:ln>
        </p:spPr>
      </p:pic>
      <p:pic>
        <p:nvPicPr>
          <p:cNvPr descr="" id="288" name="Shape 230"/>
          <p:cNvPicPr/>
          <p:nvPr/>
        </p:nvPicPr>
        <p:blipFill>
          <a:blip r:embed="rId2"/>
          <a:stretch>
            <a:fillRect/>
          </a:stretch>
        </p:blipFill>
        <p:spPr>
          <a:xfrm>
            <a:off x="572760" y="5720400"/>
            <a:ext cx="12050640" cy="1402200"/>
          </a:xfrm>
          <a:prstGeom prst="rect">
            <a:avLst/>
          </a:prstGeom>
          <a:ln>
            <a:noFill/>
          </a:ln>
        </p:spPr>
      </p:pic>
    </p:spTree>
  </p:cSld>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89" name="TextShape 1"/>
          <p:cNvSpPr txBox="1"/>
          <p:nvPr/>
        </p:nvSpPr>
        <p:spPr>
          <a:xfrm>
            <a:off x="177840" y="304920"/>
            <a:ext cx="12826800" cy="723600"/>
          </a:xfrm>
          <a:prstGeom prst="rect">
            <a:avLst/>
          </a:prstGeom>
        </p:spPr>
        <p:txBody>
          <a:bodyPr anchor="ctr" bIns="0" lIns="0" rIns="0" tIns="0"/>
          <a:p>
            <a:pPr>
              <a:lnSpc>
                <a:spcPct val="70000"/>
              </a:lnSpc>
            </a:pPr>
            <a:r>
              <a:rPr lang="en-IN" sz="3600">
                <a:solidFill>
                  <a:srgbClr val="00aa5b"/>
                </a:solidFill>
                <a:latin typeface="Open Sans ExtraBold"/>
                <a:ea typeface="Open Sans ExtraBold"/>
              </a:rPr>
              <a:t>Regression To Mean</a:t>
            </a:r>
            <a:endParaRPr/>
          </a:p>
        </p:txBody>
      </p:sp>
      <p:sp>
        <p:nvSpPr>
          <p:cNvPr id="290" name="CustomShape 2"/>
          <p:cNvSpPr/>
          <p:nvPr/>
        </p:nvSpPr>
        <p:spPr>
          <a:xfrm>
            <a:off x="380880" y="1422360"/>
            <a:ext cx="12242520" cy="7632360"/>
          </a:xfrm>
          <a:prstGeom prst="rect">
            <a:avLst/>
          </a:prstGeom>
          <a:noFill/>
          <a:ln>
            <a:noFill/>
          </a:ln>
        </p:spPr>
        <p:txBody>
          <a:bodyPr/>
          <a:p>
            <a:pPr>
              <a:lnSpc>
                <a:spcPct val="150000"/>
              </a:lnSpc>
              <a:buFont typeface="Open Sans Light"/>
              <a:buChar char="●"/>
            </a:pPr>
            <a:r>
              <a:rPr lang="en-IN" sz="3600">
                <a:solidFill>
                  <a:srgbClr val="00aa5b"/>
                </a:solidFill>
                <a:latin typeface="Open Sans Light"/>
                <a:ea typeface="Open Sans Light"/>
              </a:rPr>
              <a:t>Gambler’s Fallacy</a:t>
            </a:r>
            <a:endParaRPr/>
          </a:p>
          <a:p>
            <a:pPr>
              <a:lnSpc>
                <a:spcPct val="150000"/>
              </a:lnSpc>
            </a:pPr>
            <a:r>
              <a:rPr lang="en-IN" sz="3600">
                <a:solidFill>
                  <a:srgbClr val="00aa5b"/>
                </a:solidFill>
                <a:latin typeface="Open Sans Light"/>
                <a:ea typeface="Open Sans Light"/>
              </a:rPr>
              <a:t>It is the belief that if an event occurs more frequent than    normal during some period, it will happen less frequently in the future and vice versa.</a:t>
            </a:r>
            <a:endParaRPr/>
          </a:p>
          <a:p>
            <a:pPr>
              <a:lnSpc>
                <a:spcPct val="150000"/>
              </a:lnSpc>
              <a:buFont typeface="Open Sans Light"/>
              <a:buChar char="●"/>
            </a:pPr>
            <a:r>
              <a:rPr lang="en-IN" sz="3600">
                <a:solidFill>
                  <a:srgbClr val="00aa5b"/>
                </a:solidFill>
                <a:latin typeface="Open Sans Light"/>
                <a:ea typeface="Open Sans Light"/>
              </a:rPr>
              <a:t>If a variable is extreme the first time you measure, it will be closer to mean the next time you measure it.</a:t>
            </a:r>
            <a:endParaRPr/>
          </a:p>
          <a:p>
            <a:pPr>
              <a:lnSpc>
                <a:spcPct val="150000"/>
              </a:lnSpc>
              <a:buFont typeface="Open Sans Light"/>
              <a:buChar char="●"/>
            </a:pPr>
            <a:r>
              <a:rPr lang="en-IN" sz="3600">
                <a:solidFill>
                  <a:srgbClr val="00aa5b"/>
                </a:solidFill>
                <a:latin typeface="Open Sans Light"/>
                <a:ea typeface="Open Sans Light"/>
              </a:rPr>
              <a:t>A random variable that is outside the norm eventually tend to return to the norm to achieve this subsequent results will regress towards the mean.</a:t>
            </a:r>
            <a:endParaRP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