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6"/>
    <p:sldMasterId id="2147483653" r:id="rId7"/>
  </p:sldMasterIdLst>
  <p:notesMasterIdLst>
    <p:notesMasterId r:id="rId10"/>
  </p:notesMasterIdLst>
  <p:sldIdLst>
    <p:sldId id="259" r:id="rId8"/>
    <p:sldId id="260" r:id="rId9"/>
  </p:sldIdLst>
  <p:sldSz cx="32918400" cy="21945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156751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31350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47025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62700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7837551" algn="l" defTabSz="313502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6pPr>
    <a:lvl7pPr marL="9405061" algn="l" defTabSz="313502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7pPr>
    <a:lvl8pPr marL="10972571" algn="l" defTabSz="313502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8pPr>
    <a:lvl9pPr marL="12540082" algn="l" defTabSz="3135020" rtl="0" eaLnBrk="1" latinLnBrk="0" hangingPunct="1"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9912" userDrawn="1">
          <p15:clr>
            <a:srgbClr val="A4A3A4"/>
          </p15:clr>
        </p15:guide>
        <p15:guide id="4" orient="horz" pos="6024" userDrawn="1">
          <p15:clr>
            <a:srgbClr val="A4A3A4"/>
          </p15:clr>
        </p15:guide>
        <p15:guide id="5" pos="14040" userDrawn="1">
          <p15:clr>
            <a:srgbClr val="A4A3A4"/>
          </p15:clr>
        </p15:guide>
        <p15:guide id="6" pos="7320" userDrawn="1">
          <p15:clr>
            <a:srgbClr val="A4A3A4"/>
          </p15:clr>
        </p15:guide>
        <p15:guide id="7" orient="horz" pos="2568" userDrawn="1">
          <p15:clr>
            <a:srgbClr val="A4A3A4"/>
          </p15:clr>
        </p15:guide>
        <p15:guide id="8" pos="10512" userDrawn="1">
          <p15:clr>
            <a:srgbClr val="A4A3A4"/>
          </p15:clr>
        </p15:guide>
        <p15:guide id="9" orient="horz" pos="6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5F5F5F"/>
    <a:srgbClr val="006699"/>
    <a:srgbClr val="FFFFFF"/>
    <a:srgbClr val="0D6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92841" autoAdjust="0"/>
  </p:normalViewPr>
  <p:slideViewPr>
    <p:cSldViewPr snapToGrid="0">
      <p:cViewPr>
        <p:scale>
          <a:sx n="41" d="100"/>
          <a:sy n="41" d="100"/>
        </p:scale>
        <p:origin x="1640" y="416"/>
      </p:cViewPr>
      <p:guideLst>
        <p:guide orient="horz" pos="2256"/>
        <p:guide pos="408"/>
        <p:guide orient="horz" pos="9912"/>
        <p:guide orient="horz" pos="6024"/>
        <p:guide pos="14040"/>
        <p:guide pos="7320"/>
        <p:guide orient="horz" pos="2568"/>
        <p:guide pos="10512"/>
        <p:guide orient="horz" pos="63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65869A1-9F91-4838-8CAC-8AF2207B4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5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567510" algn="l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3135020" algn="l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4702531" algn="l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6270041" algn="l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783755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869A1-9F91-4838-8CAC-8AF2207B41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08639" y="21219162"/>
            <a:ext cx="6692478" cy="73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313502" tIns="156751" rIns="313502" bIns="156751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700" dirty="0">
                <a:solidFill>
                  <a:schemeClr val="bg1"/>
                </a:solidFill>
                <a:cs typeface="Tahoma" charset="0"/>
              </a:rPr>
              <a:t>Qualcomm Proprietary and Confidential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55280" y="17099280"/>
            <a:ext cx="23042880" cy="1219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22960" y="11277600"/>
            <a:ext cx="30449520" cy="24384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62922" y="345440"/>
            <a:ext cx="7418070" cy="19126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345440"/>
            <a:ext cx="21717000" cy="1912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/>
            </a:lvl1pPr>
            <a:lvl2pPr marL="1567510" indent="0" algn="ctr">
              <a:buNone/>
              <a:defRPr/>
            </a:lvl2pPr>
            <a:lvl3pPr marL="3135020" indent="0" algn="ctr">
              <a:buNone/>
              <a:defRPr/>
            </a:lvl3pPr>
            <a:lvl4pPr marL="4702531" indent="0" algn="ctr">
              <a:buNone/>
              <a:defRPr/>
            </a:lvl4pPr>
            <a:lvl5pPr marL="6270041" indent="0" algn="ctr">
              <a:buNone/>
              <a:defRPr/>
            </a:lvl5pPr>
            <a:lvl6pPr marL="7837551" indent="0" algn="ctr">
              <a:buNone/>
              <a:defRPr/>
            </a:lvl6pPr>
            <a:lvl7pPr marL="9405061" indent="0" algn="ctr">
              <a:buNone/>
              <a:defRPr/>
            </a:lvl7pPr>
            <a:lvl8pPr marL="10972571" indent="0" algn="ctr">
              <a:buNone/>
              <a:defRPr/>
            </a:lvl8pPr>
            <a:lvl9pPr marL="1254008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/>
            </a:lvl1pPr>
            <a:lvl2pPr marL="1567510" indent="0">
              <a:buNone/>
              <a:defRPr sz="6200"/>
            </a:lvl2pPr>
            <a:lvl3pPr marL="3135020" indent="0">
              <a:buNone/>
              <a:defRPr sz="5500"/>
            </a:lvl3pPr>
            <a:lvl4pPr marL="4702531" indent="0">
              <a:buNone/>
              <a:defRPr sz="4800"/>
            </a:lvl4pPr>
            <a:lvl5pPr marL="6270041" indent="0">
              <a:buNone/>
              <a:defRPr sz="4800"/>
            </a:lvl5pPr>
            <a:lvl6pPr marL="7837551" indent="0">
              <a:buNone/>
              <a:defRPr sz="4800"/>
            </a:lvl6pPr>
            <a:lvl7pPr marL="9405061" indent="0">
              <a:buNone/>
              <a:defRPr sz="4800"/>
            </a:lvl7pPr>
            <a:lvl8pPr marL="10972571" indent="0">
              <a:buNone/>
              <a:defRPr sz="4800"/>
            </a:lvl8pPr>
            <a:lvl9pPr marL="12540082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5849600"/>
            <a:ext cx="14538960" cy="2194560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5849600"/>
            <a:ext cx="14538960" cy="2194560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9326880"/>
            <a:ext cx="7406640" cy="8717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9326880"/>
            <a:ext cx="21671280" cy="8717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/>
            </a:lvl1pPr>
            <a:lvl2pPr marL="1567510" indent="0">
              <a:buNone/>
              <a:defRPr sz="6200"/>
            </a:lvl2pPr>
            <a:lvl3pPr marL="3135020" indent="0">
              <a:buNone/>
              <a:defRPr sz="5500"/>
            </a:lvl3pPr>
            <a:lvl4pPr marL="4702531" indent="0">
              <a:buNone/>
              <a:defRPr sz="4800"/>
            </a:lvl4pPr>
            <a:lvl5pPr marL="6270041" indent="0">
              <a:buNone/>
              <a:defRPr sz="4800"/>
            </a:lvl5pPr>
            <a:lvl6pPr marL="7837551" indent="0">
              <a:buNone/>
              <a:defRPr sz="4800"/>
            </a:lvl6pPr>
            <a:lvl7pPr marL="9405061" indent="0">
              <a:buNone/>
              <a:defRPr sz="4800"/>
            </a:lvl7pPr>
            <a:lvl8pPr marL="10972571" indent="0">
              <a:buNone/>
              <a:defRPr sz="4800"/>
            </a:lvl8pPr>
            <a:lvl9pPr marL="12540082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3139441"/>
            <a:ext cx="14567537" cy="163322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3459" y="3139441"/>
            <a:ext cx="14567533" cy="163322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 userDrawn="1"/>
        </p:nvCxnSpPr>
        <p:spPr>
          <a:xfrm>
            <a:off x="-101600" y="21325116"/>
            <a:ext cx="33020001" cy="0"/>
          </a:xfrm>
          <a:prstGeom prst="line">
            <a:avLst/>
          </a:prstGeom>
          <a:ln w="12700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-101600" y="1571904"/>
            <a:ext cx="33020001" cy="6231"/>
          </a:xfrm>
          <a:prstGeom prst="line">
            <a:avLst/>
          </a:prstGeom>
          <a:ln w="31750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 noChangeAspect="1"/>
          </p:cNvGrpSpPr>
          <p:nvPr userDrawn="1"/>
        </p:nvGrpSpPr>
        <p:grpSpPr>
          <a:xfrm>
            <a:off x="27920929" y="20999248"/>
            <a:ext cx="4851063" cy="1057930"/>
            <a:chOff x="187326" y="5085556"/>
            <a:chExt cx="8393112" cy="1830388"/>
          </a:xfrm>
          <a:solidFill>
            <a:schemeClr val="bg1"/>
          </a:solidFill>
        </p:grpSpPr>
        <p:sp>
          <p:nvSpPr>
            <p:cNvPr id="41" name="Freeform 7"/>
            <p:cNvSpPr>
              <a:spLocks/>
            </p:cNvSpPr>
            <p:nvPr userDrawn="1"/>
          </p:nvSpPr>
          <p:spPr bwMode="auto">
            <a:xfrm>
              <a:off x="3603626" y="5388769"/>
              <a:ext cx="585787" cy="892175"/>
            </a:xfrm>
            <a:custGeom>
              <a:avLst/>
              <a:gdLst>
                <a:gd name="T0" fmla="*/ 0 w 156"/>
                <a:gd name="T1" fmla="*/ 218 h 238"/>
                <a:gd name="T2" fmla="*/ 20 w 156"/>
                <a:gd name="T3" fmla="*/ 238 h 238"/>
                <a:gd name="T4" fmla="*/ 156 w 156"/>
                <a:gd name="T5" fmla="*/ 238 h 238"/>
                <a:gd name="T6" fmla="*/ 126 w 156"/>
                <a:gd name="T7" fmla="*/ 189 h 238"/>
                <a:gd name="T8" fmla="*/ 47 w 156"/>
                <a:gd name="T9" fmla="*/ 189 h 238"/>
                <a:gd name="T10" fmla="*/ 47 w 156"/>
                <a:gd name="T11" fmla="*/ 0 h 238"/>
                <a:gd name="T12" fmla="*/ 0 w 156"/>
                <a:gd name="T13" fmla="*/ 0 h 238"/>
                <a:gd name="T14" fmla="*/ 0 w 156"/>
                <a:gd name="T15" fmla="*/ 21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8">
                  <a:moveTo>
                    <a:pt x="0" y="218"/>
                  </a:moveTo>
                  <a:cubicBezTo>
                    <a:pt x="0" y="227"/>
                    <a:pt x="11" y="238"/>
                    <a:pt x="20" y="238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26" y="189"/>
                    <a:pt x="126" y="189"/>
                    <a:pt x="126" y="189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 userDrawn="1"/>
          </p:nvSpPr>
          <p:spPr bwMode="auto">
            <a:xfrm>
              <a:off x="187326" y="5085556"/>
              <a:ext cx="1541462" cy="1830388"/>
            </a:xfrm>
            <a:custGeom>
              <a:avLst/>
              <a:gdLst>
                <a:gd name="T0" fmla="*/ 411 w 411"/>
                <a:gd name="T1" fmla="*/ 206 h 488"/>
                <a:gd name="T2" fmla="*/ 206 w 411"/>
                <a:gd name="T3" fmla="*/ 0 h 488"/>
                <a:gd name="T4" fmla="*/ 0 w 411"/>
                <a:gd name="T5" fmla="*/ 206 h 488"/>
                <a:gd name="T6" fmla="*/ 206 w 411"/>
                <a:gd name="T7" fmla="*/ 412 h 488"/>
                <a:gd name="T8" fmla="*/ 241 w 411"/>
                <a:gd name="T9" fmla="*/ 408 h 488"/>
                <a:gd name="T10" fmla="*/ 240 w 411"/>
                <a:gd name="T11" fmla="*/ 488 h 488"/>
                <a:gd name="T12" fmla="*/ 298 w 411"/>
                <a:gd name="T13" fmla="*/ 488 h 488"/>
                <a:gd name="T14" fmla="*/ 298 w 411"/>
                <a:gd name="T15" fmla="*/ 389 h 488"/>
                <a:gd name="T16" fmla="*/ 411 w 411"/>
                <a:gd name="T17" fmla="*/ 206 h 488"/>
                <a:gd name="T18" fmla="*/ 298 w 411"/>
                <a:gd name="T19" fmla="*/ 302 h 488"/>
                <a:gd name="T20" fmla="*/ 298 w 411"/>
                <a:gd name="T21" fmla="*/ 236 h 488"/>
                <a:gd name="T22" fmla="*/ 240 w 411"/>
                <a:gd name="T23" fmla="*/ 252 h 488"/>
                <a:gd name="T24" fmla="*/ 241 w 411"/>
                <a:gd name="T25" fmla="*/ 334 h 488"/>
                <a:gd name="T26" fmla="*/ 206 w 411"/>
                <a:gd name="T27" fmla="*/ 339 h 488"/>
                <a:gd name="T28" fmla="*/ 73 w 411"/>
                <a:gd name="T29" fmla="*/ 206 h 488"/>
                <a:gd name="T30" fmla="*/ 206 w 411"/>
                <a:gd name="T31" fmla="*/ 73 h 488"/>
                <a:gd name="T32" fmla="*/ 339 w 411"/>
                <a:gd name="T33" fmla="*/ 206 h 488"/>
                <a:gd name="T34" fmla="*/ 298 w 411"/>
                <a:gd name="T35" fmla="*/ 30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88">
                  <a:moveTo>
                    <a:pt x="411" y="206"/>
                  </a:moveTo>
                  <a:cubicBezTo>
                    <a:pt x="411" y="92"/>
                    <a:pt x="319" y="0"/>
                    <a:pt x="206" y="0"/>
                  </a:cubicBezTo>
                  <a:cubicBezTo>
                    <a:pt x="92" y="0"/>
                    <a:pt x="0" y="92"/>
                    <a:pt x="0" y="206"/>
                  </a:cubicBezTo>
                  <a:cubicBezTo>
                    <a:pt x="0" y="319"/>
                    <a:pt x="92" y="412"/>
                    <a:pt x="206" y="412"/>
                  </a:cubicBezTo>
                  <a:cubicBezTo>
                    <a:pt x="218" y="412"/>
                    <a:pt x="229" y="410"/>
                    <a:pt x="241" y="408"/>
                  </a:cubicBezTo>
                  <a:cubicBezTo>
                    <a:pt x="240" y="488"/>
                    <a:pt x="240" y="488"/>
                    <a:pt x="240" y="488"/>
                  </a:cubicBezTo>
                  <a:cubicBezTo>
                    <a:pt x="298" y="488"/>
                    <a:pt x="298" y="488"/>
                    <a:pt x="298" y="488"/>
                  </a:cubicBezTo>
                  <a:cubicBezTo>
                    <a:pt x="298" y="389"/>
                    <a:pt x="298" y="389"/>
                    <a:pt x="298" y="389"/>
                  </a:cubicBezTo>
                  <a:cubicBezTo>
                    <a:pt x="365" y="355"/>
                    <a:pt x="411" y="286"/>
                    <a:pt x="411" y="206"/>
                  </a:cubicBezTo>
                  <a:close/>
                  <a:moveTo>
                    <a:pt x="298" y="302"/>
                  </a:moveTo>
                  <a:cubicBezTo>
                    <a:pt x="298" y="236"/>
                    <a:pt x="298" y="236"/>
                    <a:pt x="298" y="236"/>
                  </a:cubicBezTo>
                  <a:cubicBezTo>
                    <a:pt x="240" y="252"/>
                    <a:pt x="240" y="252"/>
                    <a:pt x="240" y="252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29" y="337"/>
                    <a:pt x="218" y="339"/>
                    <a:pt x="206" y="339"/>
                  </a:cubicBezTo>
                  <a:cubicBezTo>
                    <a:pt x="132" y="339"/>
                    <a:pt x="73" y="279"/>
                    <a:pt x="73" y="206"/>
                  </a:cubicBezTo>
                  <a:cubicBezTo>
                    <a:pt x="73" y="132"/>
                    <a:pt x="132" y="73"/>
                    <a:pt x="206" y="73"/>
                  </a:cubicBezTo>
                  <a:cubicBezTo>
                    <a:pt x="279" y="73"/>
                    <a:pt x="339" y="132"/>
                    <a:pt x="339" y="206"/>
                  </a:cubicBezTo>
                  <a:cubicBezTo>
                    <a:pt x="339" y="244"/>
                    <a:pt x="323" y="278"/>
                    <a:pt x="298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3" name="Freeform 9"/>
            <p:cNvSpPr>
              <a:spLocks/>
            </p:cNvSpPr>
            <p:nvPr userDrawn="1"/>
          </p:nvSpPr>
          <p:spPr bwMode="auto">
            <a:xfrm>
              <a:off x="1863726" y="5388769"/>
              <a:ext cx="652462" cy="892175"/>
            </a:xfrm>
            <a:custGeom>
              <a:avLst/>
              <a:gdLst>
                <a:gd name="T0" fmla="*/ 154 w 174"/>
                <a:gd name="T1" fmla="*/ 238 h 238"/>
                <a:gd name="T2" fmla="*/ 20 w 174"/>
                <a:gd name="T3" fmla="*/ 238 h 238"/>
                <a:gd name="T4" fmla="*/ 0 w 174"/>
                <a:gd name="T5" fmla="*/ 218 h 238"/>
                <a:gd name="T6" fmla="*/ 0 w 174"/>
                <a:gd name="T7" fmla="*/ 0 h 238"/>
                <a:gd name="T8" fmla="*/ 46 w 174"/>
                <a:gd name="T9" fmla="*/ 0 h 238"/>
                <a:gd name="T10" fmla="*/ 46 w 174"/>
                <a:gd name="T11" fmla="*/ 189 h 238"/>
                <a:gd name="T12" fmla="*/ 127 w 174"/>
                <a:gd name="T13" fmla="*/ 189 h 238"/>
                <a:gd name="T14" fmla="*/ 127 w 174"/>
                <a:gd name="T15" fmla="*/ 0 h 238"/>
                <a:gd name="T16" fmla="*/ 174 w 174"/>
                <a:gd name="T17" fmla="*/ 0 h 238"/>
                <a:gd name="T18" fmla="*/ 174 w 174"/>
                <a:gd name="T19" fmla="*/ 218 h 238"/>
                <a:gd name="T20" fmla="*/ 154 w 174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238">
                  <a:moveTo>
                    <a:pt x="154" y="238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11" y="238"/>
                    <a:pt x="0" y="228"/>
                    <a:pt x="0" y="2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89"/>
                    <a:pt x="46" y="189"/>
                    <a:pt x="46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218"/>
                    <a:pt x="174" y="218"/>
                    <a:pt x="174" y="218"/>
                  </a:cubicBezTo>
                  <a:cubicBezTo>
                    <a:pt x="174" y="228"/>
                    <a:pt x="163" y="238"/>
                    <a:pt x="15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4" name="Freeform 10"/>
            <p:cNvSpPr>
              <a:spLocks/>
            </p:cNvSpPr>
            <p:nvPr userDrawn="1"/>
          </p:nvSpPr>
          <p:spPr bwMode="auto">
            <a:xfrm>
              <a:off x="4079876" y="5358606"/>
              <a:ext cx="712787" cy="946150"/>
            </a:xfrm>
            <a:custGeom>
              <a:avLst/>
              <a:gdLst>
                <a:gd name="T0" fmla="*/ 190 w 190"/>
                <a:gd name="T1" fmla="*/ 17 h 252"/>
                <a:gd name="T2" fmla="*/ 126 w 190"/>
                <a:gd name="T3" fmla="*/ 0 h 252"/>
                <a:gd name="T4" fmla="*/ 0 w 190"/>
                <a:gd name="T5" fmla="*/ 126 h 252"/>
                <a:gd name="T6" fmla="*/ 126 w 190"/>
                <a:gd name="T7" fmla="*/ 252 h 252"/>
                <a:gd name="T8" fmla="*/ 187 w 190"/>
                <a:gd name="T9" fmla="*/ 237 h 252"/>
                <a:gd name="T10" fmla="*/ 164 w 190"/>
                <a:gd name="T11" fmla="*/ 196 h 252"/>
                <a:gd name="T12" fmla="*/ 126 w 190"/>
                <a:gd name="T13" fmla="*/ 205 h 252"/>
                <a:gd name="T14" fmla="*/ 47 w 190"/>
                <a:gd name="T15" fmla="*/ 126 h 252"/>
                <a:gd name="T16" fmla="*/ 126 w 190"/>
                <a:gd name="T17" fmla="*/ 46 h 252"/>
                <a:gd name="T18" fmla="*/ 167 w 190"/>
                <a:gd name="T19" fmla="*/ 58 h 252"/>
                <a:gd name="T20" fmla="*/ 190 w 190"/>
                <a:gd name="T21" fmla="*/ 1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252">
                  <a:moveTo>
                    <a:pt x="190" y="17"/>
                  </a:moveTo>
                  <a:cubicBezTo>
                    <a:pt x="171" y="6"/>
                    <a:pt x="149" y="0"/>
                    <a:pt x="126" y="0"/>
                  </a:cubicBezTo>
                  <a:cubicBezTo>
                    <a:pt x="57" y="0"/>
                    <a:pt x="0" y="56"/>
                    <a:pt x="0" y="126"/>
                  </a:cubicBezTo>
                  <a:cubicBezTo>
                    <a:pt x="0" y="196"/>
                    <a:pt x="57" y="252"/>
                    <a:pt x="126" y="252"/>
                  </a:cubicBezTo>
                  <a:cubicBezTo>
                    <a:pt x="148" y="252"/>
                    <a:pt x="169" y="246"/>
                    <a:pt x="187" y="237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53" y="202"/>
                    <a:pt x="140" y="205"/>
                    <a:pt x="126" y="205"/>
                  </a:cubicBezTo>
                  <a:cubicBezTo>
                    <a:pt x="82" y="205"/>
                    <a:pt x="47" y="170"/>
                    <a:pt x="47" y="126"/>
                  </a:cubicBezTo>
                  <a:cubicBezTo>
                    <a:pt x="47" y="82"/>
                    <a:pt x="82" y="46"/>
                    <a:pt x="126" y="46"/>
                  </a:cubicBezTo>
                  <a:cubicBezTo>
                    <a:pt x="141" y="46"/>
                    <a:pt x="155" y="51"/>
                    <a:pt x="167" y="58"/>
                  </a:cubicBezTo>
                  <a:lnTo>
                    <a:pt x="19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5" name="Freeform 11"/>
            <p:cNvSpPr>
              <a:spLocks noEditPoints="1"/>
            </p:cNvSpPr>
            <p:nvPr userDrawn="1"/>
          </p:nvSpPr>
          <p:spPr bwMode="auto">
            <a:xfrm>
              <a:off x="4725988" y="5358606"/>
              <a:ext cx="944562" cy="949325"/>
            </a:xfrm>
            <a:custGeom>
              <a:avLst/>
              <a:gdLst>
                <a:gd name="T0" fmla="*/ 126 w 252"/>
                <a:gd name="T1" fmla="*/ 0 h 253"/>
                <a:gd name="T2" fmla="*/ 0 w 252"/>
                <a:gd name="T3" fmla="*/ 127 h 253"/>
                <a:gd name="T4" fmla="*/ 126 w 252"/>
                <a:gd name="T5" fmla="*/ 253 h 253"/>
                <a:gd name="T6" fmla="*/ 252 w 252"/>
                <a:gd name="T7" fmla="*/ 127 h 253"/>
                <a:gd name="T8" fmla="*/ 126 w 252"/>
                <a:gd name="T9" fmla="*/ 0 h 253"/>
                <a:gd name="T10" fmla="*/ 126 w 252"/>
                <a:gd name="T11" fmla="*/ 206 h 253"/>
                <a:gd name="T12" fmla="*/ 47 w 252"/>
                <a:gd name="T13" fmla="*/ 127 h 253"/>
                <a:gd name="T14" fmla="*/ 126 w 252"/>
                <a:gd name="T15" fmla="*/ 47 h 253"/>
                <a:gd name="T16" fmla="*/ 206 w 252"/>
                <a:gd name="T17" fmla="*/ 127 h 253"/>
                <a:gd name="T18" fmla="*/ 126 w 252"/>
                <a:gd name="T19" fmla="*/ 20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3">
                  <a:moveTo>
                    <a:pt x="126" y="0"/>
                  </a:moveTo>
                  <a:cubicBezTo>
                    <a:pt x="56" y="0"/>
                    <a:pt x="0" y="57"/>
                    <a:pt x="0" y="127"/>
                  </a:cubicBezTo>
                  <a:cubicBezTo>
                    <a:pt x="0" y="197"/>
                    <a:pt x="56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ubicBezTo>
                    <a:pt x="252" y="57"/>
                    <a:pt x="196" y="0"/>
                    <a:pt x="126" y="0"/>
                  </a:cubicBezTo>
                  <a:close/>
                  <a:moveTo>
                    <a:pt x="126" y="206"/>
                  </a:moveTo>
                  <a:cubicBezTo>
                    <a:pt x="82" y="206"/>
                    <a:pt x="47" y="171"/>
                    <a:pt x="47" y="127"/>
                  </a:cubicBezTo>
                  <a:cubicBezTo>
                    <a:pt x="47" y="83"/>
                    <a:pt x="82" y="47"/>
                    <a:pt x="126" y="47"/>
                  </a:cubicBezTo>
                  <a:cubicBezTo>
                    <a:pt x="170" y="47"/>
                    <a:pt x="206" y="83"/>
                    <a:pt x="206" y="127"/>
                  </a:cubicBezTo>
                  <a:cubicBezTo>
                    <a:pt x="206" y="170"/>
                    <a:pt x="170" y="206"/>
                    <a:pt x="126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 userDrawn="1"/>
          </p:nvSpPr>
          <p:spPr bwMode="auto">
            <a:xfrm>
              <a:off x="2584451" y="5393531"/>
              <a:ext cx="952500" cy="884238"/>
            </a:xfrm>
            <a:custGeom>
              <a:avLst/>
              <a:gdLst>
                <a:gd name="T0" fmla="*/ 354 w 600"/>
                <a:gd name="T1" fmla="*/ 0 h 557"/>
                <a:gd name="T2" fmla="*/ 245 w 600"/>
                <a:gd name="T3" fmla="*/ 0 h 557"/>
                <a:gd name="T4" fmla="*/ 0 w 600"/>
                <a:gd name="T5" fmla="*/ 557 h 557"/>
                <a:gd name="T6" fmla="*/ 115 w 600"/>
                <a:gd name="T7" fmla="*/ 557 h 557"/>
                <a:gd name="T8" fmla="*/ 174 w 600"/>
                <a:gd name="T9" fmla="*/ 434 h 557"/>
                <a:gd name="T10" fmla="*/ 430 w 600"/>
                <a:gd name="T11" fmla="*/ 434 h 557"/>
                <a:gd name="T12" fmla="*/ 434 w 600"/>
                <a:gd name="T13" fmla="*/ 446 h 557"/>
                <a:gd name="T14" fmla="*/ 484 w 600"/>
                <a:gd name="T15" fmla="*/ 557 h 557"/>
                <a:gd name="T16" fmla="*/ 600 w 600"/>
                <a:gd name="T17" fmla="*/ 557 h 557"/>
                <a:gd name="T18" fmla="*/ 354 w 600"/>
                <a:gd name="T19" fmla="*/ 0 h 557"/>
                <a:gd name="T20" fmla="*/ 210 w 600"/>
                <a:gd name="T21" fmla="*/ 342 h 557"/>
                <a:gd name="T22" fmla="*/ 300 w 600"/>
                <a:gd name="T23" fmla="*/ 141 h 557"/>
                <a:gd name="T24" fmla="*/ 389 w 600"/>
                <a:gd name="T25" fmla="*/ 342 h 557"/>
                <a:gd name="T26" fmla="*/ 210 w 600"/>
                <a:gd name="T27" fmla="*/ 342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0" h="557">
                  <a:moveTo>
                    <a:pt x="354" y="0"/>
                  </a:moveTo>
                  <a:lnTo>
                    <a:pt x="245" y="0"/>
                  </a:lnTo>
                  <a:lnTo>
                    <a:pt x="0" y="557"/>
                  </a:lnTo>
                  <a:lnTo>
                    <a:pt x="115" y="557"/>
                  </a:lnTo>
                  <a:lnTo>
                    <a:pt x="174" y="434"/>
                  </a:lnTo>
                  <a:lnTo>
                    <a:pt x="430" y="434"/>
                  </a:lnTo>
                  <a:lnTo>
                    <a:pt x="434" y="446"/>
                  </a:lnTo>
                  <a:lnTo>
                    <a:pt x="484" y="557"/>
                  </a:lnTo>
                  <a:lnTo>
                    <a:pt x="600" y="557"/>
                  </a:lnTo>
                  <a:lnTo>
                    <a:pt x="354" y="0"/>
                  </a:lnTo>
                  <a:close/>
                  <a:moveTo>
                    <a:pt x="210" y="342"/>
                  </a:moveTo>
                  <a:lnTo>
                    <a:pt x="300" y="141"/>
                  </a:lnTo>
                  <a:lnTo>
                    <a:pt x="389" y="342"/>
                  </a:lnTo>
                  <a:lnTo>
                    <a:pt x="210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7" name="Freeform 13"/>
            <p:cNvSpPr>
              <a:spLocks/>
            </p:cNvSpPr>
            <p:nvPr userDrawn="1"/>
          </p:nvSpPr>
          <p:spPr bwMode="auto">
            <a:xfrm>
              <a:off x="5599113" y="5382419"/>
              <a:ext cx="2932112" cy="966788"/>
            </a:xfrm>
            <a:custGeom>
              <a:avLst/>
              <a:gdLst>
                <a:gd name="T0" fmla="*/ 770 w 782"/>
                <a:gd name="T1" fmla="*/ 211 h 258"/>
                <a:gd name="T2" fmla="*/ 685 w 782"/>
                <a:gd name="T3" fmla="*/ 14 h 258"/>
                <a:gd name="T4" fmla="*/ 658 w 782"/>
                <a:gd name="T5" fmla="*/ 0 h 258"/>
                <a:gd name="T6" fmla="*/ 632 w 782"/>
                <a:gd name="T7" fmla="*/ 14 h 258"/>
                <a:gd name="T8" fmla="*/ 569 w 782"/>
                <a:gd name="T9" fmla="*/ 158 h 258"/>
                <a:gd name="T10" fmla="*/ 506 w 782"/>
                <a:gd name="T11" fmla="*/ 14 h 258"/>
                <a:gd name="T12" fmla="*/ 480 w 782"/>
                <a:gd name="T13" fmla="*/ 0 h 258"/>
                <a:gd name="T14" fmla="*/ 454 w 782"/>
                <a:gd name="T15" fmla="*/ 14 h 258"/>
                <a:gd name="T16" fmla="*/ 391 w 782"/>
                <a:gd name="T17" fmla="*/ 159 h 258"/>
                <a:gd name="T18" fmla="*/ 328 w 782"/>
                <a:gd name="T19" fmla="*/ 14 h 258"/>
                <a:gd name="T20" fmla="*/ 302 w 782"/>
                <a:gd name="T21" fmla="*/ 0 h 258"/>
                <a:gd name="T22" fmla="*/ 276 w 782"/>
                <a:gd name="T23" fmla="*/ 14 h 258"/>
                <a:gd name="T24" fmla="*/ 213 w 782"/>
                <a:gd name="T25" fmla="*/ 158 h 258"/>
                <a:gd name="T26" fmla="*/ 150 w 782"/>
                <a:gd name="T27" fmla="*/ 14 h 258"/>
                <a:gd name="T28" fmla="*/ 124 w 782"/>
                <a:gd name="T29" fmla="*/ 0 h 258"/>
                <a:gd name="T30" fmla="*/ 97 w 782"/>
                <a:gd name="T31" fmla="*/ 14 h 258"/>
                <a:gd name="T32" fmla="*/ 12 w 782"/>
                <a:gd name="T33" fmla="*/ 211 h 258"/>
                <a:gd name="T34" fmla="*/ 56 w 782"/>
                <a:gd name="T35" fmla="*/ 233 h 258"/>
                <a:gd name="T36" fmla="*/ 124 w 782"/>
                <a:gd name="T37" fmla="*/ 76 h 258"/>
                <a:gd name="T38" fmla="*/ 191 w 782"/>
                <a:gd name="T39" fmla="*/ 233 h 258"/>
                <a:gd name="T40" fmla="*/ 235 w 782"/>
                <a:gd name="T41" fmla="*/ 233 h 258"/>
                <a:gd name="T42" fmla="*/ 302 w 782"/>
                <a:gd name="T43" fmla="*/ 76 h 258"/>
                <a:gd name="T44" fmla="*/ 369 w 782"/>
                <a:gd name="T45" fmla="*/ 233 h 258"/>
                <a:gd name="T46" fmla="*/ 388 w 782"/>
                <a:gd name="T47" fmla="*/ 245 h 258"/>
                <a:gd name="T48" fmla="*/ 391 w 782"/>
                <a:gd name="T49" fmla="*/ 245 h 258"/>
                <a:gd name="T50" fmla="*/ 394 w 782"/>
                <a:gd name="T51" fmla="*/ 245 h 258"/>
                <a:gd name="T52" fmla="*/ 413 w 782"/>
                <a:gd name="T53" fmla="*/ 233 h 258"/>
                <a:gd name="T54" fmla="*/ 480 w 782"/>
                <a:gd name="T55" fmla="*/ 76 h 258"/>
                <a:gd name="T56" fmla="*/ 547 w 782"/>
                <a:gd name="T57" fmla="*/ 233 h 258"/>
                <a:gd name="T58" fmla="*/ 591 w 782"/>
                <a:gd name="T59" fmla="*/ 233 h 258"/>
                <a:gd name="T60" fmla="*/ 658 w 782"/>
                <a:gd name="T61" fmla="*/ 76 h 258"/>
                <a:gd name="T62" fmla="*/ 726 w 782"/>
                <a:gd name="T63" fmla="*/ 233 h 258"/>
                <a:gd name="T64" fmla="*/ 770 w 782"/>
                <a:gd name="T65" fmla="*/ 21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2" h="258">
                  <a:moveTo>
                    <a:pt x="770" y="211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0" y="4"/>
                    <a:pt x="671" y="0"/>
                    <a:pt x="658" y="0"/>
                  </a:cubicBezTo>
                  <a:cubicBezTo>
                    <a:pt x="646" y="0"/>
                    <a:pt x="637" y="4"/>
                    <a:pt x="632" y="14"/>
                  </a:cubicBezTo>
                  <a:cubicBezTo>
                    <a:pt x="569" y="158"/>
                    <a:pt x="569" y="158"/>
                    <a:pt x="569" y="158"/>
                  </a:cubicBezTo>
                  <a:cubicBezTo>
                    <a:pt x="506" y="14"/>
                    <a:pt x="506" y="14"/>
                    <a:pt x="506" y="14"/>
                  </a:cubicBezTo>
                  <a:cubicBezTo>
                    <a:pt x="501" y="4"/>
                    <a:pt x="493" y="0"/>
                    <a:pt x="480" y="0"/>
                  </a:cubicBezTo>
                  <a:cubicBezTo>
                    <a:pt x="468" y="0"/>
                    <a:pt x="459" y="4"/>
                    <a:pt x="454" y="14"/>
                  </a:cubicBezTo>
                  <a:cubicBezTo>
                    <a:pt x="391" y="159"/>
                    <a:pt x="391" y="159"/>
                    <a:pt x="391" y="159"/>
                  </a:cubicBezTo>
                  <a:cubicBezTo>
                    <a:pt x="328" y="14"/>
                    <a:pt x="328" y="14"/>
                    <a:pt x="328" y="14"/>
                  </a:cubicBezTo>
                  <a:cubicBezTo>
                    <a:pt x="323" y="4"/>
                    <a:pt x="314" y="0"/>
                    <a:pt x="302" y="0"/>
                  </a:cubicBezTo>
                  <a:cubicBezTo>
                    <a:pt x="289" y="0"/>
                    <a:pt x="281" y="4"/>
                    <a:pt x="276" y="14"/>
                  </a:cubicBezTo>
                  <a:cubicBezTo>
                    <a:pt x="213" y="158"/>
                    <a:pt x="213" y="158"/>
                    <a:pt x="213" y="158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45" y="4"/>
                    <a:pt x="136" y="0"/>
                    <a:pt x="124" y="0"/>
                  </a:cubicBezTo>
                  <a:cubicBezTo>
                    <a:pt x="111" y="0"/>
                    <a:pt x="102" y="4"/>
                    <a:pt x="97" y="14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0" y="242"/>
                    <a:pt x="42" y="258"/>
                    <a:pt x="56" y="23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200" y="249"/>
                    <a:pt x="227" y="248"/>
                    <a:pt x="235" y="233"/>
                  </a:cubicBezTo>
                  <a:cubicBezTo>
                    <a:pt x="302" y="76"/>
                    <a:pt x="302" y="76"/>
                    <a:pt x="302" y="76"/>
                  </a:cubicBezTo>
                  <a:cubicBezTo>
                    <a:pt x="369" y="233"/>
                    <a:pt x="369" y="233"/>
                    <a:pt x="369" y="233"/>
                  </a:cubicBezTo>
                  <a:cubicBezTo>
                    <a:pt x="373" y="241"/>
                    <a:pt x="381" y="244"/>
                    <a:pt x="388" y="245"/>
                  </a:cubicBezTo>
                  <a:cubicBezTo>
                    <a:pt x="389" y="245"/>
                    <a:pt x="390" y="245"/>
                    <a:pt x="391" y="245"/>
                  </a:cubicBezTo>
                  <a:cubicBezTo>
                    <a:pt x="392" y="245"/>
                    <a:pt x="393" y="245"/>
                    <a:pt x="394" y="245"/>
                  </a:cubicBezTo>
                  <a:cubicBezTo>
                    <a:pt x="401" y="244"/>
                    <a:pt x="409" y="241"/>
                    <a:pt x="413" y="233"/>
                  </a:cubicBezTo>
                  <a:cubicBezTo>
                    <a:pt x="480" y="76"/>
                    <a:pt x="480" y="76"/>
                    <a:pt x="480" y="76"/>
                  </a:cubicBezTo>
                  <a:cubicBezTo>
                    <a:pt x="547" y="233"/>
                    <a:pt x="547" y="233"/>
                    <a:pt x="547" y="233"/>
                  </a:cubicBezTo>
                  <a:cubicBezTo>
                    <a:pt x="555" y="248"/>
                    <a:pt x="582" y="249"/>
                    <a:pt x="591" y="233"/>
                  </a:cubicBezTo>
                  <a:cubicBezTo>
                    <a:pt x="658" y="76"/>
                    <a:pt x="658" y="76"/>
                    <a:pt x="658" y="76"/>
                  </a:cubicBezTo>
                  <a:cubicBezTo>
                    <a:pt x="726" y="233"/>
                    <a:pt x="726" y="233"/>
                    <a:pt x="726" y="233"/>
                  </a:cubicBezTo>
                  <a:cubicBezTo>
                    <a:pt x="740" y="258"/>
                    <a:pt x="782" y="242"/>
                    <a:pt x="770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48" name="Freeform 14"/>
            <p:cNvSpPr>
              <a:spLocks noEditPoints="1"/>
            </p:cNvSpPr>
            <p:nvPr userDrawn="1"/>
          </p:nvSpPr>
          <p:spPr bwMode="auto">
            <a:xfrm>
              <a:off x="8370888" y="5396706"/>
              <a:ext cx="209550" cy="206375"/>
            </a:xfrm>
            <a:custGeom>
              <a:avLst/>
              <a:gdLst>
                <a:gd name="T0" fmla="*/ 29 w 56"/>
                <a:gd name="T1" fmla="*/ 0 h 55"/>
                <a:gd name="T2" fmla="*/ 0 w 56"/>
                <a:gd name="T3" fmla="*/ 28 h 55"/>
                <a:gd name="T4" fmla="*/ 29 w 56"/>
                <a:gd name="T5" fmla="*/ 55 h 55"/>
                <a:gd name="T6" fmla="*/ 56 w 56"/>
                <a:gd name="T7" fmla="*/ 28 h 55"/>
                <a:gd name="T8" fmla="*/ 29 w 56"/>
                <a:gd name="T9" fmla="*/ 0 h 55"/>
                <a:gd name="T10" fmla="*/ 29 w 56"/>
                <a:gd name="T11" fmla="*/ 51 h 55"/>
                <a:gd name="T12" fmla="*/ 6 w 56"/>
                <a:gd name="T13" fmla="*/ 28 h 55"/>
                <a:gd name="T14" fmla="*/ 29 w 56"/>
                <a:gd name="T15" fmla="*/ 5 h 55"/>
                <a:gd name="T16" fmla="*/ 51 w 56"/>
                <a:gd name="T17" fmla="*/ 28 h 55"/>
                <a:gd name="T18" fmla="*/ 29 w 56"/>
                <a:gd name="T19" fmla="*/ 51 h 55"/>
                <a:gd name="T20" fmla="*/ 41 w 56"/>
                <a:gd name="T21" fmla="*/ 21 h 55"/>
                <a:gd name="T22" fmla="*/ 30 w 56"/>
                <a:gd name="T23" fmla="*/ 12 h 55"/>
                <a:gd name="T24" fmla="*/ 18 w 56"/>
                <a:gd name="T25" fmla="*/ 12 h 55"/>
                <a:gd name="T26" fmla="*/ 18 w 56"/>
                <a:gd name="T27" fmla="*/ 44 h 55"/>
                <a:gd name="T28" fmla="*/ 23 w 56"/>
                <a:gd name="T29" fmla="*/ 44 h 55"/>
                <a:gd name="T30" fmla="*/ 23 w 56"/>
                <a:gd name="T31" fmla="*/ 30 h 55"/>
                <a:gd name="T32" fmla="*/ 28 w 56"/>
                <a:gd name="T33" fmla="*/ 30 h 55"/>
                <a:gd name="T34" fmla="*/ 37 w 56"/>
                <a:gd name="T35" fmla="*/ 44 h 55"/>
                <a:gd name="T36" fmla="*/ 42 w 56"/>
                <a:gd name="T37" fmla="*/ 44 h 55"/>
                <a:gd name="T38" fmla="*/ 33 w 56"/>
                <a:gd name="T39" fmla="*/ 30 h 55"/>
                <a:gd name="T40" fmla="*/ 41 w 56"/>
                <a:gd name="T41" fmla="*/ 21 h 55"/>
                <a:gd name="T42" fmla="*/ 23 w 56"/>
                <a:gd name="T43" fmla="*/ 26 h 55"/>
                <a:gd name="T44" fmla="*/ 23 w 56"/>
                <a:gd name="T45" fmla="*/ 16 h 55"/>
                <a:gd name="T46" fmla="*/ 29 w 56"/>
                <a:gd name="T47" fmla="*/ 16 h 55"/>
                <a:gd name="T48" fmla="*/ 36 w 56"/>
                <a:gd name="T49" fmla="*/ 21 h 55"/>
                <a:gd name="T50" fmla="*/ 28 w 56"/>
                <a:gd name="T51" fmla="*/ 26 h 55"/>
                <a:gd name="T52" fmla="*/ 23 w 56"/>
                <a:gd name="T53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55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5"/>
                    <a:pt x="29" y="55"/>
                  </a:cubicBezTo>
                  <a:cubicBezTo>
                    <a:pt x="44" y="55"/>
                    <a:pt x="56" y="44"/>
                    <a:pt x="56" y="28"/>
                  </a:cubicBezTo>
                  <a:cubicBezTo>
                    <a:pt x="56" y="12"/>
                    <a:pt x="44" y="0"/>
                    <a:pt x="29" y="0"/>
                  </a:cubicBezTo>
                  <a:close/>
                  <a:moveTo>
                    <a:pt x="29" y="51"/>
                  </a:moveTo>
                  <a:cubicBezTo>
                    <a:pt x="16" y="51"/>
                    <a:pt x="6" y="41"/>
                    <a:pt x="6" y="28"/>
                  </a:cubicBezTo>
                  <a:cubicBezTo>
                    <a:pt x="6" y="15"/>
                    <a:pt x="16" y="5"/>
                    <a:pt x="29" y="5"/>
                  </a:cubicBezTo>
                  <a:cubicBezTo>
                    <a:pt x="41" y="5"/>
                    <a:pt x="51" y="15"/>
                    <a:pt x="51" y="28"/>
                  </a:cubicBezTo>
                  <a:cubicBezTo>
                    <a:pt x="51" y="41"/>
                    <a:pt x="41" y="51"/>
                    <a:pt x="29" y="51"/>
                  </a:cubicBezTo>
                  <a:close/>
                  <a:moveTo>
                    <a:pt x="41" y="21"/>
                  </a:moveTo>
                  <a:cubicBezTo>
                    <a:pt x="41" y="15"/>
                    <a:pt x="38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8" y="29"/>
                    <a:pt x="41" y="27"/>
                    <a:pt x="41" y="21"/>
                  </a:cubicBezTo>
                  <a:close/>
                  <a:moveTo>
                    <a:pt x="23" y="26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6" y="17"/>
                    <a:pt x="36" y="21"/>
                  </a:cubicBezTo>
                  <a:cubicBezTo>
                    <a:pt x="36" y="26"/>
                    <a:pt x="33" y="26"/>
                    <a:pt x="28" y="26"/>
                  </a:cubicBezTo>
                  <a:lnTo>
                    <a:pt x="2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2" y="3139441"/>
            <a:ext cx="29683710" cy="163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83080" y="772162"/>
            <a:ext cx="23271480" cy="8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13502" tIns="156751" rIns="313502" bIns="15675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3400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40180" y="345442"/>
            <a:ext cx="23248620" cy="206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Page Title Text</a:t>
            </a:r>
          </a:p>
        </p:txBody>
      </p:sp>
      <p:sp>
        <p:nvSpPr>
          <p:cNvPr id="5130" name="Text Box 10"/>
          <p:cNvSpPr txBox="1">
            <a:spLocks noChangeArrowheads="1"/>
          </p:cNvSpPr>
          <p:nvPr userDrawn="1"/>
        </p:nvSpPr>
        <p:spPr bwMode="auto">
          <a:xfrm>
            <a:off x="12322363" y="21129174"/>
            <a:ext cx="6692478" cy="73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313502" tIns="156751" rIns="313502" bIns="156751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700" dirty="0">
                <a:solidFill>
                  <a:schemeClr val="bg1"/>
                </a:solidFill>
                <a:cs typeface="Tahoma" charset="0"/>
              </a:rPr>
              <a:t>Qualcomm Proprietary and Confidential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8982047" y="219857"/>
            <a:ext cx="3740412" cy="2698046"/>
            <a:chOff x="10049564" y="2326783"/>
            <a:chExt cx="1477773" cy="1404162"/>
          </a:xfrm>
        </p:grpSpPr>
        <p:sp>
          <p:nvSpPr>
            <p:cNvPr id="8" name="Oval 7"/>
            <p:cNvSpPr>
              <a:spLocks noChangeArrowheads="1"/>
            </p:cNvSpPr>
            <p:nvPr userDrawn="1"/>
          </p:nvSpPr>
          <p:spPr bwMode="auto">
            <a:xfrm>
              <a:off x="11047758" y="2326783"/>
              <a:ext cx="65803" cy="65802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10850349" y="3177756"/>
              <a:ext cx="253173" cy="197408"/>
            </a:xfrm>
            <a:custGeom>
              <a:avLst/>
              <a:gdLst>
                <a:gd name="T0" fmla="*/ 220 w 227"/>
                <a:gd name="T1" fmla="*/ 177 h 177"/>
                <a:gd name="T2" fmla="*/ 194 w 227"/>
                <a:gd name="T3" fmla="*/ 158 h 177"/>
                <a:gd name="T4" fmla="*/ 201 w 227"/>
                <a:gd name="T5" fmla="*/ 149 h 177"/>
                <a:gd name="T6" fmla="*/ 227 w 227"/>
                <a:gd name="T7" fmla="*/ 167 h 177"/>
                <a:gd name="T8" fmla="*/ 220 w 227"/>
                <a:gd name="T9" fmla="*/ 177 h 177"/>
                <a:gd name="T10" fmla="*/ 180 w 227"/>
                <a:gd name="T11" fmla="*/ 149 h 177"/>
                <a:gd name="T12" fmla="*/ 156 w 227"/>
                <a:gd name="T13" fmla="*/ 130 h 177"/>
                <a:gd name="T14" fmla="*/ 163 w 227"/>
                <a:gd name="T15" fmla="*/ 120 h 177"/>
                <a:gd name="T16" fmla="*/ 187 w 227"/>
                <a:gd name="T17" fmla="*/ 137 h 177"/>
                <a:gd name="T18" fmla="*/ 180 w 227"/>
                <a:gd name="T19" fmla="*/ 149 h 177"/>
                <a:gd name="T20" fmla="*/ 142 w 227"/>
                <a:gd name="T21" fmla="*/ 118 h 177"/>
                <a:gd name="T22" fmla="*/ 116 w 227"/>
                <a:gd name="T23" fmla="*/ 99 h 177"/>
                <a:gd name="T24" fmla="*/ 123 w 227"/>
                <a:gd name="T25" fmla="*/ 90 h 177"/>
                <a:gd name="T26" fmla="*/ 149 w 227"/>
                <a:gd name="T27" fmla="*/ 108 h 177"/>
                <a:gd name="T28" fmla="*/ 142 w 227"/>
                <a:gd name="T29" fmla="*/ 118 h 177"/>
                <a:gd name="T30" fmla="*/ 102 w 227"/>
                <a:gd name="T31" fmla="*/ 87 h 177"/>
                <a:gd name="T32" fmla="*/ 78 w 227"/>
                <a:gd name="T33" fmla="*/ 71 h 177"/>
                <a:gd name="T34" fmla="*/ 85 w 227"/>
                <a:gd name="T35" fmla="*/ 61 h 177"/>
                <a:gd name="T36" fmla="*/ 109 w 227"/>
                <a:gd name="T37" fmla="*/ 78 h 177"/>
                <a:gd name="T38" fmla="*/ 102 w 227"/>
                <a:gd name="T39" fmla="*/ 87 h 177"/>
                <a:gd name="T40" fmla="*/ 62 w 227"/>
                <a:gd name="T41" fmla="*/ 59 h 177"/>
                <a:gd name="T42" fmla="*/ 38 w 227"/>
                <a:gd name="T43" fmla="*/ 40 h 177"/>
                <a:gd name="T44" fmla="*/ 45 w 227"/>
                <a:gd name="T45" fmla="*/ 31 h 177"/>
                <a:gd name="T46" fmla="*/ 71 w 227"/>
                <a:gd name="T47" fmla="*/ 49 h 177"/>
                <a:gd name="T48" fmla="*/ 62 w 227"/>
                <a:gd name="T49" fmla="*/ 59 h 177"/>
                <a:gd name="T50" fmla="*/ 24 w 227"/>
                <a:gd name="T51" fmla="*/ 28 h 177"/>
                <a:gd name="T52" fmla="*/ 0 w 227"/>
                <a:gd name="T53" fmla="*/ 12 h 177"/>
                <a:gd name="T54" fmla="*/ 7 w 227"/>
                <a:gd name="T55" fmla="*/ 0 h 177"/>
                <a:gd name="T56" fmla="*/ 31 w 227"/>
                <a:gd name="T57" fmla="*/ 19 h 177"/>
                <a:gd name="T58" fmla="*/ 24 w 227"/>
                <a:gd name="T59" fmla="*/ 2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177">
                  <a:moveTo>
                    <a:pt x="220" y="177"/>
                  </a:moveTo>
                  <a:lnTo>
                    <a:pt x="194" y="158"/>
                  </a:lnTo>
                  <a:lnTo>
                    <a:pt x="201" y="149"/>
                  </a:lnTo>
                  <a:lnTo>
                    <a:pt x="227" y="167"/>
                  </a:lnTo>
                  <a:lnTo>
                    <a:pt x="220" y="177"/>
                  </a:lnTo>
                  <a:close/>
                  <a:moveTo>
                    <a:pt x="180" y="149"/>
                  </a:moveTo>
                  <a:lnTo>
                    <a:pt x="156" y="130"/>
                  </a:lnTo>
                  <a:lnTo>
                    <a:pt x="163" y="120"/>
                  </a:lnTo>
                  <a:lnTo>
                    <a:pt x="187" y="137"/>
                  </a:lnTo>
                  <a:lnTo>
                    <a:pt x="180" y="149"/>
                  </a:lnTo>
                  <a:close/>
                  <a:moveTo>
                    <a:pt x="142" y="118"/>
                  </a:moveTo>
                  <a:lnTo>
                    <a:pt x="116" y="99"/>
                  </a:lnTo>
                  <a:lnTo>
                    <a:pt x="123" y="90"/>
                  </a:lnTo>
                  <a:lnTo>
                    <a:pt x="149" y="108"/>
                  </a:lnTo>
                  <a:lnTo>
                    <a:pt x="142" y="118"/>
                  </a:lnTo>
                  <a:close/>
                  <a:moveTo>
                    <a:pt x="102" y="87"/>
                  </a:moveTo>
                  <a:lnTo>
                    <a:pt x="78" y="71"/>
                  </a:lnTo>
                  <a:lnTo>
                    <a:pt x="85" y="61"/>
                  </a:lnTo>
                  <a:lnTo>
                    <a:pt x="109" y="78"/>
                  </a:lnTo>
                  <a:lnTo>
                    <a:pt x="102" y="87"/>
                  </a:lnTo>
                  <a:close/>
                  <a:moveTo>
                    <a:pt x="62" y="59"/>
                  </a:moveTo>
                  <a:lnTo>
                    <a:pt x="38" y="40"/>
                  </a:lnTo>
                  <a:lnTo>
                    <a:pt x="45" y="31"/>
                  </a:lnTo>
                  <a:lnTo>
                    <a:pt x="71" y="49"/>
                  </a:lnTo>
                  <a:lnTo>
                    <a:pt x="62" y="59"/>
                  </a:lnTo>
                  <a:close/>
                  <a:moveTo>
                    <a:pt x="24" y="28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31" y="19"/>
                  </a:lnTo>
                  <a:lnTo>
                    <a:pt x="24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10724321" y="3059535"/>
              <a:ext cx="155027" cy="155026"/>
            </a:xfrm>
            <a:custGeom>
              <a:avLst/>
              <a:gdLst>
                <a:gd name="T0" fmla="*/ 30 w 59"/>
                <a:gd name="T1" fmla="*/ 59 h 59"/>
                <a:gd name="T2" fmla="*/ 0 w 59"/>
                <a:gd name="T3" fmla="*/ 29 h 59"/>
                <a:gd name="T4" fmla="*/ 30 w 59"/>
                <a:gd name="T5" fmla="*/ 0 h 59"/>
                <a:gd name="T6" fmla="*/ 59 w 59"/>
                <a:gd name="T7" fmla="*/ 29 h 59"/>
                <a:gd name="T8" fmla="*/ 30 w 59"/>
                <a:gd name="T9" fmla="*/ 59 h 59"/>
                <a:gd name="T10" fmla="*/ 30 w 59"/>
                <a:gd name="T11" fmla="*/ 5 h 59"/>
                <a:gd name="T12" fmla="*/ 5 w 59"/>
                <a:gd name="T13" fmla="*/ 29 h 59"/>
                <a:gd name="T14" fmla="*/ 30 w 59"/>
                <a:gd name="T15" fmla="*/ 53 h 59"/>
                <a:gd name="T16" fmla="*/ 54 w 59"/>
                <a:gd name="T17" fmla="*/ 29 h 59"/>
                <a:gd name="T18" fmla="*/ 30 w 59"/>
                <a:gd name="T19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cubicBezTo>
                    <a:pt x="13" y="59"/>
                    <a:pt x="0" y="45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59" y="13"/>
                    <a:pt x="59" y="29"/>
                  </a:cubicBezTo>
                  <a:cubicBezTo>
                    <a:pt x="59" y="45"/>
                    <a:pt x="46" y="59"/>
                    <a:pt x="30" y="59"/>
                  </a:cubicBezTo>
                  <a:close/>
                  <a:moveTo>
                    <a:pt x="30" y="5"/>
                  </a:moveTo>
                  <a:cubicBezTo>
                    <a:pt x="16" y="5"/>
                    <a:pt x="5" y="16"/>
                    <a:pt x="5" y="29"/>
                  </a:cubicBezTo>
                  <a:cubicBezTo>
                    <a:pt x="5" y="42"/>
                    <a:pt x="16" y="53"/>
                    <a:pt x="30" y="53"/>
                  </a:cubicBezTo>
                  <a:cubicBezTo>
                    <a:pt x="43" y="53"/>
                    <a:pt x="54" y="42"/>
                    <a:pt x="54" y="29"/>
                  </a:cubicBezTo>
                  <a:cubicBezTo>
                    <a:pt x="54" y="16"/>
                    <a:pt x="43" y="5"/>
                    <a:pt x="3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10213513" y="3179987"/>
              <a:ext cx="534229" cy="458388"/>
            </a:xfrm>
            <a:custGeom>
              <a:avLst/>
              <a:gdLst>
                <a:gd name="T0" fmla="*/ 0 w 479"/>
                <a:gd name="T1" fmla="*/ 402 h 411"/>
                <a:gd name="T2" fmla="*/ 30 w 479"/>
                <a:gd name="T3" fmla="*/ 390 h 411"/>
                <a:gd name="T4" fmla="*/ 45 w 479"/>
                <a:gd name="T5" fmla="*/ 378 h 411"/>
                <a:gd name="T6" fmla="*/ 61 w 479"/>
                <a:gd name="T7" fmla="*/ 350 h 411"/>
                <a:gd name="T8" fmla="*/ 45 w 479"/>
                <a:gd name="T9" fmla="*/ 378 h 411"/>
                <a:gd name="T10" fmla="*/ 75 w 479"/>
                <a:gd name="T11" fmla="*/ 338 h 411"/>
                <a:gd name="T12" fmla="*/ 106 w 479"/>
                <a:gd name="T13" fmla="*/ 326 h 411"/>
                <a:gd name="T14" fmla="*/ 120 w 479"/>
                <a:gd name="T15" fmla="*/ 314 h 411"/>
                <a:gd name="T16" fmla="*/ 134 w 479"/>
                <a:gd name="T17" fmla="*/ 286 h 411"/>
                <a:gd name="T18" fmla="*/ 120 w 479"/>
                <a:gd name="T19" fmla="*/ 314 h 411"/>
                <a:gd name="T20" fmla="*/ 149 w 479"/>
                <a:gd name="T21" fmla="*/ 274 h 411"/>
                <a:gd name="T22" fmla="*/ 182 w 479"/>
                <a:gd name="T23" fmla="*/ 262 h 411"/>
                <a:gd name="T24" fmla="*/ 196 w 479"/>
                <a:gd name="T25" fmla="*/ 251 h 411"/>
                <a:gd name="T26" fmla="*/ 210 w 479"/>
                <a:gd name="T27" fmla="*/ 222 h 411"/>
                <a:gd name="T28" fmla="*/ 196 w 479"/>
                <a:gd name="T29" fmla="*/ 251 h 411"/>
                <a:gd name="T30" fmla="*/ 224 w 479"/>
                <a:gd name="T31" fmla="*/ 210 h 411"/>
                <a:gd name="T32" fmla="*/ 255 w 479"/>
                <a:gd name="T33" fmla="*/ 201 h 411"/>
                <a:gd name="T34" fmla="*/ 269 w 479"/>
                <a:gd name="T35" fmla="*/ 187 h 411"/>
                <a:gd name="T36" fmla="*/ 286 w 479"/>
                <a:gd name="T37" fmla="*/ 158 h 411"/>
                <a:gd name="T38" fmla="*/ 269 w 479"/>
                <a:gd name="T39" fmla="*/ 187 h 411"/>
                <a:gd name="T40" fmla="*/ 300 w 479"/>
                <a:gd name="T41" fmla="*/ 147 h 411"/>
                <a:gd name="T42" fmla="*/ 330 w 479"/>
                <a:gd name="T43" fmla="*/ 137 h 411"/>
                <a:gd name="T44" fmla="*/ 345 w 479"/>
                <a:gd name="T45" fmla="*/ 125 h 411"/>
                <a:gd name="T46" fmla="*/ 359 w 479"/>
                <a:gd name="T47" fmla="*/ 95 h 411"/>
                <a:gd name="T48" fmla="*/ 345 w 479"/>
                <a:gd name="T49" fmla="*/ 125 h 411"/>
                <a:gd name="T50" fmla="*/ 373 w 479"/>
                <a:gd name="T51" fmla="*/ 83 h 411"/>
                <a:gd name="T52" fmla="*/ 404 w 479"/>
                <a:gd name="T53" fmla="*/ 73 h 411"/>
                <a:gd name="T54" fmla="*/ 418 w 479"/>
                <a:gd name="T55" fmla="*/ 62 h 411"/>
                <a:gd name="T56" fmla="*/ 434 w 479"/>
                <a:gd name="T57" fmla="*/ 31 h 411"/>
                <a:gd name="T58" fmla="*/ 418 w 479"/>
                <a:gd name="T59" fmla="*/ 62 h 411"/>
                <a:gd name="T60" fmla="*/ 448 w 479"/>
                <a:gd name="T61" fmla="*/ 19 h 411"/>
                <a:gd name="T62" fmla="*/ 479 w 479"/>
                <a:gd name="T63" fmla="*/ 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9" h="411">
                  <a:moveTo>
                    <a:pt x="9" y="411"/>
                  </a:moveTo>
                  <a:lnTo>
                    <a:pt x="0" y="402"/>
                  </a:lnTo>
                  <a:lnTo>
                    <a:pt x="23" y="380"/>
                  </a:lnTo>
                  <a:lnTo>
                    <a:pt x="30" y="390"/>
                  </a:lnTo>
                  <a:lnTo>
                    <a:pt x="9" y="411"/>
                  </a:lnTo>
                  <a:close/>
                  <a:moveTo>
                    <a:pt x="45" y="378"/>
                  </a:moveTo>
                  <a:lnTo>
                    <a:pt x="38" y="369"/>
                  </a:lnTo>
                  <a:lnTo>
                    <a:pt x="61" y="350"/>
                  </a:lnTo>
                  <a:lnTo>
                    <a:pt x="68" y="359"/>
                  </a:lnTo>
                  <a:lnTo>
                    <a:pt x="45" y="378"/>
                  </a:lnTo>
                  <a:close/>
                  <a:moveTo>
                    <a:pt x="82" y="347"/>
                  </a:moveTo>
                  <a:lnTo>
                    <a:pt x="75" y="338"/>
                  </a:lnTo>
                  <a:lnTo>
                    <a:pt x="99" y="317"/>
                  </a:lnTo>
                  <a:lnTo>
                    <a:pt x="106" y="326"/>
                  </a:lnTo>
                  <a:lnTo>
                    <a:pt x="82" y="347"/>
                  </a:lnTo>
                  <a:close/>
                  <a:moveTo>
                    <a:pt x="120" y="314"/>
                  </a:moveTo>
                  <a:lnTo>
                    <a:pt x="113" y="305"/>
                  </a:lnTo>
                  <a:lnTo>
                    <a:pt x="134" y="286"/>
                  </a:lnTo>
                  <a:lnTo>
                    <a:pt x="144" y="295"/>
                  </a:lnTo>
                  <a:lnTo>
                    <a:pt x="120" y="314"/>
                  </a:lnTo>
                  <a:close/>
                  <a:moveTo>
                    <a:pt x="158" y="284"/>
                  </a:moveTo>
                  <a:lnTo>
                    <a:pt x="149" y="274"/>
                  </a:lnTo>
                  <a:lnTo>
                    <a:pt x="172" y="255"/>
                  </a:lnTo>
                  <a:lnTo>
                    <a:pt x="182" y="262"/>
                  </a:lnTo>
                  <a:lnTo>
                    <a:pt x="158" y="284"/>
                  </a:lnTo>
                  <a:close/>
                  <a:moveTo>
                    <a:pt x="196" y="251"/>
                  </a:moveTo>
                  <a:lnTo>
                    <a:pt x="186" y="241"/>
                  </a:lnTo>
                  <a:lnTo>
                    <a:pt x="210" y="222"/>
                  </a:lnTo>
                  <a:lnTo>
                    <a:pt x="217" y="232"/>
                  </a:lnTo>
                  <a:lnTo>
                    <a:pt x="196" y="251"/>
                  </a:lnTo>
                  <a:close/>
                  <a:moveTo>
                    <a:pt x="231" y="220"/>
                  </a:moveTo>
                  <a:lnTo>
                    <a:pt x="224" y="210"/>
                  </a:lnTo>
                  <a:lnTo>
                    <a:pt x="248" y="191"/>
                  </a:lnTo>
                  <a:lnTo>
                    <a:pt x="255" y="201"/>
                  </a:lnTo>
                  <a:lnTo>
                    <a:pt x="231" y="220"/>
                  </a:lnTo>
                  <a:close/>
                  <a:moveTo>
                    <a:pt x="269" y="187"/>
                  </a:moveTo>
                  <a:lnTo>
                    <a:pt x="262" y="180"/>
                  </a:lnTo>
                  <a:lnTo>
                    <a:pt x="286" y="158"/>
                  </a:lnTo>
                  <a:lnTo>
                    <a:pt x="293" y="168"/>
                  </a:lnTo>
                  <a:lnTo>
                    <a:pt x="269" y="187"/>
                  </a:lnTo>
                  <a:close/>
                  <a:moveTo>
                    <a:pt x="307" y="156"/>
                  </a:moveTo>
                  <a:lnTo>
                    <a:pt x="300" y="147"/>
                  </a:lnTo>
                  <a:lnTo>
                    <a:pt x="321" y="128"/>
                  </a:lnTo>
                  <a:lnTo>
                    <a:pt x="330" y="137"/>
                  </a:lnTo>
                  <a:lnTo>
                    <a:pt x="307" y="156"/>
                  </a:lnTo>
                  <a:close/>
                  <a:moveTo>
                    <a:pt x="345" y="125"/>
                  </a:moveTo>
                  <a:lnTo>
                    <a:pt x="335" y="116"/>
                  </a:lnTo>
                  <a:lnTo>
                    <a:pt x="359" y="95"/>
                  </a:lnTo>
                  <a:lnTo>
                    <a:pt x="368" y="104"/>
                  </a:lnTo>
                  <a:lnTo>
                    <a:pt x="345" y="125"/>
                  </a:lnTo>
                  <a:close/>
                  <a:moveTo>
                    <a:pt x="380" y="92"/>
                  </a:moveTo>
                  <a:lnTo>
                    <a:pt x="373" y="83"/>
                  </a:lnTo>
                  <a:lnTo>
                    <a:pt x="397" y="64"/>
                  </a:lnTo>
                  <a:lnTo>
                    <a:pt x="404" y="73"/>
                  </a:lnTo>
                  <a:lnTo>
                    <a:pt x="380" y="92"/>
                  </a:lnTo>
                  <a:close/>
                  <a:moveTo>
                    <a:pt x="418" y="62"/>
                  </a:moveTo>
                  <a:lnTo>
                    <a:pt x="411" y="52"/>
                  </a:lnTo>
                  <a:lnTo>
                    <a:pt x="434" y="31"/>
                  </a:lnTo>
                  <a:lnTo>
                    <a:pt x="441" y="40"/>
                  </a:lnTo>
                  <a:lnTo>
                    <a:pt x="418" y="62"/>
                  </a:lnTo>
                  <a:close/>
                  <a:moveTo>
                    <a:pt x="456" y="29"/>
                  </a:moveTo>
                  <a:lnTo>
                    <a:pt x="448" y="19"/>
                  </a:lnTo>
                  <a:lnTo>
                    <a:pt x="472" y="0"/>
                  </a:lnTo>
                  <a:lnTo>
                    <a:pt x="479" y="10"/>
                  </a:lnTo>
                  <a:lnTo>
                    <a:pt x="45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10292699" y="2940198"/>
              <a:ext cx="445005" cy="176217"/>
            </a:xfrm>
            <a:custGeom>
              <a:avLst/>
              <a:gdLst>
                <a:gd name="T0" fmla="*/ 396 w 399"/>
                <a:gd name="T1" fmla="*/ 158 h 158"/>
                <a:gd name="T2" fmla="*/ 366 w 399"/>
                <a:gd name="T3" fmla="*/ 149 h 158"/>
                <a:gd name="T4" fmla="*/ 370 w 399"/>
                <a:gd name="T5" fmla="*/ 137 h 158"/>
                <a:gd name="T6" fmla="*/ 399 w 399"/>
                <a:gd name="T7" fmla="*/ 147 h 158"/>
                <a:gd name="T8" fmla="*/ 396 w 399"/>
                <a:gd name="T9" fmla="*/ 158 h 158"/>
                <a:gd name="T10" fmla="*/ 349 w 399"/>
                <a:gd name="T11" fmla="*/ 142 h 158"/>
                <a:gd name="T12" fmla="*/ 321 w 399"/>
                <a:gd name="T13" fmla="*/ 133 h 158"/>
                <a:gd name="T14" fmla="*/ 326 w 399"/>
                <a:gd name="T15" fmla="*/ 121 h 158"/>
                <a:gd name="T16" fmla="*/ 354 w 399"/>
                <a:gd name="T17" fmla="*/ 130 h 158"/>
                <a:gd name="T18" fmla="*/ 349 w 399"/>
                <a:gd name="T19" fmla="*/ 142 h 158"/>
                <a:gd name="T20" fmla="*/ 304 w 399"/>
                <a:gd name="T21" fmla="*/ 125 h 158"/>
                <a:gd name="T22" fmla="*/ 274 w 399"/>
                <a:gd name="T23" fmla="*/ 114 h 158"/>
                <a:gd name="T24" fmla="*/ 278 w 399"/>
                <a:gd name="T25" fmla="*/ 102 h 158"/>
                <a:gd name="T26" fmla="*/ 307 w 399"/>
                <a:gd name="T27" fmla="*/ 114 h 158"/>
                <a:gd name="T28" fmla="*/ 304 w 399"/>
                <a:gd name="T29" fmla="*/ 125 h 158"/>
                <a:gd name="T30" fmla="*/ 257 w 399"/>
                <a:gd name="T31" fmla="*/ 109 h 158"/>
                <a:gd name="T32" fmla="*/ 229 w 399"/>
                <a:gd name="T33" fmla="*/ 97 h 158"/>
                <a:gd name="T34" fmla="*/ 233 w 399"/>
                <a:gd name="T35" fmla="*/ 85 h 158"/>
                <a:gd name="T36" fmla="*/ 262 w 399"/>
                <a:gd name="T37" fmla="*/ 97 h 158"/>
                <a:gd name="T38" fmla="*/ 257 w 399"/>
                <a:gd name="T39" fmla="*/ 109 h 158"/>
                <a:gd name="T40" fmla="*/ 212 w 399"/>
                <a:gd name="T41" fmla="*/ 90 h 158"/>
                <a:gd name="T42" fmla="*/ 184 w 399"/>
                <a:gd name="T43" fmla="*/ 81 h 158"/>
                <a:gd name="T44" fmla="*/ 186 w 399"/>
                <a:gd name="T45" fmla="*/ 69 h 158"/>
                <a:gd name="T46" fmla="*/ 215 w 399"/>
                <a:gd name="T47" fmla="*/ 81 h 158"/>
                <a:gd name="T48" fmla="*/ 212 w 399"/>
                <a:gd name="T49" fmla="*/ 90 h 158"/>
                <a:gd name="T50" fmla="*/ 165 w 399"/>
                <a:gd name="T51" fmla="*/ 73 h 158"/>
                <a:gd name="T52" fmla="*/ 137 w 399"/>
                <a:gd name="T53" fmla="*/ 64 h 158"/>
                <a:gd name="T54" fmla="*/ 141 w 399"/>
                <a:gd name="T55" fmla="*/ 52 h 158"/>
                <a:gd name="T56" fmla="*/ 170 w 399"/>
                <a:gd name="T57" fmla="*/ 62 h 158"/>
                <a:gd name="T58" fmla="*/ 165 w 399"/>
                <a:gd name="T59" fmla="*/ 73 h 158"/>
                <a:gd name="T60" fmla="*/ 120 w 399"/>
                <a:gd name="T61" fmla="*/ 57 h 158"/>
                <a:gd name="T62" fmla="*/ 92 w 399"/>
                <a:gd name="T63" fmla="*/ 47 h 158"/>
                <a:gd name="T64" fmla="*/ 94 w 399"/>
                <a:gd name="T65" fmla="*/ 36 h 158"/>
                <a:gd name="T66" fmla="*/ 125 w 399"/>
                <a:gd name="T67" fmla="*/ 45 h 158"/>
                <a:gd name="T68" fmla="*/ 120 w 399"/>
                <a:gd name="T69" fmla="*/ 57 h 158"/>
                <a:gd name="T70" fmla="*/ 73 w 399"/>
                <a:gd name="T71" fmla="*/ 40 h 158"/>
                <a:gd name="T72" fmla="*/ 44 w 399"/>
                <a:gd name="T73" fmla="*/ 31 h 158"/>
                <a:gd name="T74" fmla="*/ 49 w 399"/>
                <a:gd name="T75" fmla="*/ 19 h 158"/>
                <a:gd name="T76" fmla="*/ 78 w 399"/>
                <a:gd name="T77" fmla="*/ 29 h 158"/>
                <a:gd name="T78" fmla="*/ 73 w 399"/>
                <a:gd name="T79" fmla="*/ 40 h 158"/>
                <a:gd name="T80" fmla="*/ 28 w 399"/>
                <a:gd name="T81" fmla="*/ 24 h 158"/>
                <a:gd name="T82" fmla="*/ 0 w 399"/>
                <a:gd name="T83" fmla="*/ 12 h 158"/>
                <a:gd name="T84" fmla="*/ 2 w 399"/>
                <a:gd name="T85" fmla="*/ 0 h 158"/>
                <a:gd name="T86" fmla="*/ 33 w 399"/>
                <a:gd name="T87" fmla="*/ 12 h 158"/>
                <a:gd name="T88" fmla="*/ 28 w 399"/>
                <a:gd name="T89" fmla="*/ 2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9" h="158">
                  <a:moveTo>
                    <a:pt x="396" y="158"/>
                  </a:moveTo>
                  <a:lnTo>
                    <a:pt x="366" y="149"/>
                  </a:lnTo>
                  <a:lnTo>
                    <a:pt x="370" y="137"/>
                  </a:lnTo>
                  <a:lnTo>
                    <a:pt x="399" y="147"/>
                  </a:lnTo>
                  <a:lnTo>
                    <a:pt x="396" y="158"/>
                  </a:lnTo>
                  <a:close/>
                  <a:moveTo>
                    <a:pt x="349" y="142"/>
                  </a:moveTo>
                  <a:lnTo>
                    <a:pt x="321" y="133"/>
                  </a:lnTo>
                  <a:lnTo>
                    <a:pt x="326" y="121"/>
                  </a:lnTo>
                  <a:lnTo>
                    <a:pt x="354" y="130"/>
                  </a:lnTo>
                  <a:lnTo>
                    <a:pt x="349" y="142"/>
                  </a:lnTo>
                  <a:close/>
                  <a:moveTo>
                    <a:pt x="304" y="125"/>
                  </a:moveTo>
                  <a:lnTo>
                    <a:pt x="274" y="114"/>
                  </a:lnTo>
                  <a:lnTo>
                    <a:pt x="278" y="102"/>
                  </a:lnTo>
                  <a:lnTo>
                    <a:pt x="307" y="114"/>
                  </a:lnTo>
                  <a:lnTo>
                    <a:pt x="304" y="125"/>
                  </a:lnTo>
                  <a:close/>
                  <a:moveTo>
                    <a:pt x="257" y="109"/>
                  </a:moveTo>
                  <a:lnTo>
                    <a:pt x="229" y="97"/>
                  </a:lnTo>
                  <a:lnTo>
                    <a:pt x="233" y="85"/>
                  </a:lnTo>
                  <a:lnTo>
                    <a:pt x="262" y="97"/>
                  </a:lnTo>
                  <a:lnTo>
                    <a:pt x="257" y="109"/>
                  </a:lnTo>
                  <a:close/>
                  <a:moveTo>
                    <a:pt x="212" y="90"/>
                  </a:moveTo>
                  <a:lnTo>
                    <a:pt x="184" y="81"/>
                  </a:lnTo>
                  <a:lnTo>
                    <a:pt x="186" y="69"/>
                  </a:lnTo>
                  <a:lnTo>
                    <a:pt x="215" y="81"/>
                  </a:lnTo>
                  <a:lnTo>
                    <a:pt x="212" y="90"/>
                  </a:lnTo>
                  <a:close/>
                  <a:moveTo>
                    <a:pt x="165" y="73"/>
                  </a:moveTo>
                  <a:lnTo>
                    <a:pt x="137" y="64"/>
                  </a:lnTo>
                  <a:lnTo>
                    <a:pt x="141" y="52"/>
                  </a:lnTo>
                  <a:lnTo>
                    <a:pt x="170" y="62"/>
                  </a:lnTo>
                  <a:lnTo>
                    <a:pt x="165" y="73"/>
                  </a:lnTo>
                  <a:close/>
                  <a:moveTo>
                    <a:pt x="120" y="57"/>
                  </a:moveTo>
                  <a:lnTo>
                    <a:pt x="92" y="47"/>
                  </a:lnTo>
                  <a:lnTo>
                    <a:pt x="94" y="36"/>
                  </a:lnTo>
                  <a:lnTo>
                    <a:pt x="125" y="45"/>
                  </a:lnTo>
                  <a:lnTo>
                    <a:pt x="120" y="57"/>
                  </a:lnTo>
                  <a:close/>
                  <a:moveTo>
                    <a:pt x="73" y="40"/>
                  </a:moveTo>
                  <a:lnTo>
                    <a:pt x="44" y="31"/>
                  </a:lnTo>
                  <a:lnTo>
                    <a:pt x="49" y="19"/>
                  </a:lnTo>
                  <a:lnTo>
                    <a:pt x="78" y="29"/>
                  </a:lnTo>
                  <a:lnTo>
                    <a:pt x="73" y="40"/>
                  </a:lnTo>
                  <a:close/>
                  <a:moveTo>
                    <a:pt x="28" y="24"/>
                  </a:moveTo>
                  <a:lnTo>
                    <a:pt x="0" y="12"/>
                  </a:lnTo>
                  <a:lnTo>
                    <a:pt x="2" y="0"/>
                  </a:lnTo>
                  <a:lnTo>
                    <a:pt x="33" y="12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10536951" y="2785171"/>
              <a:ext cx="226406" cy="294439"/>
            </a:xfrm>
            <a:custGeom>
              <a:avLst/>
              <a:gdLst>
                <a:gd name="T0" fmla="*/ 194 w 203"/>
                <a:gd name="T1" fmla="*/ 264 h 264"/>
                <a:gd name="T2" fmla="*/ 177 w 203"/>
                <a:gd name="T3" fmla="*/ 241 h 264"/>
                <a:gd name="T4" fmla="*/ 187 w 203"/>
                <a:gd name="T5" fmla="*/ 234 h 264"/>
                <a:gd name="T6" fmla="*/ 203 w 203"/>
                <a:gd name="T7" fmla="*/ 257 h 264"/>
                <a:gd name="T8" fmla="*/ 194 w 203"/>
                <a:gd name="T9" fmla="*/ 264 h 264"/>
                <a:gd name="T10" fmla="*/ 166 w 203"/>
                <a:gd name="T11" fmla="*/ 227 h 264"/>
                <a:gd name="T12" fmla="*/ 147 w 203"/>
                <a:gd name="T13" fmla="*/ 203 h 264"/>
                <a:gd name="T14" fmla="*/ 156 w 203"/>
                <a:gd name="T15" fmla="*/ 196 h 264"/>
                <a:gd name="T16" fmla="*/ 175 w 203"/>
                <a:gd name="T17" fmla="*/ 220 h 264"/>
                <a:gd name="T18" fmla="*/ 166 w 203"/>
                <a:gd name="T19" fmla="*/ 227 h 264"/>
                <a:gd name="T20" fmla="*/ 137 w 203"/>
                <a:gd name="T21" fmla="*/ 186 h 264"/>
                <a:gd name="T22" fmla="*/ 118 w 203"/>
                <a:gd name="T23" fmla="*/ 163 h 264"/>
                <a:gd name="T24" fmla="*/ 128 w 203"/>
                <a:gd name="T25" fmla="*/ 156 h 264"/>
                <a:gd name="T26" fmla="*/ 147 w 203"/>
                <a:gd name="T27" fmla="*/ 179 h 264"/>
                <a:gd name="T28" fmla="*/ 137 w 203"/>
                <a:gd name="T29" fmla="*/ 186 h 264"/>
                <a:gd name="T30" fmla="*/ 107 w 203"/>
                <a:gd name="T31" fmla="*/ 149 h 264"/>
                <a:gd name="T32" fmla="*/ 88 w 203"/>
                <a:gd name="T33" fmla="*/ 123 h 264"/>
                <a:gd name="T34" fmla="*/ 97 w 203"/>
                <a:gd name="T35" fmla="*/ 116 h 264"/>
                <a:gd name="T36" fmla="*/ 116 w 203"/>
                <a:gd name="T37" fmla="*/ 142 h 264"/>
                <a:gd name="T38" fmla="*/ 107 w 203"/>
                <a:gd name="T39" fmla="*/ 149 h 264"/>
                <a:gd name="T40" fmla="*/ 78 w 203"/>
                <a:gd name="T41" fmla="*/ 109 h 264"/>
                <a:gd name="T42" fmla="*/ 59 w 203"/>
                <a:gd name="T43" fmla="*/ 85 h 264"/>
                <a:gd name="T44" fmla="*/ 69 w 203"/>
                <a:gd name="T45" fmla="*/ 78 h 264"/>
                <a:gd name="T46" fmla="*/ 88 w 203"/>
                <a:gd name="T47" fmla="*/ 101 h 264"/>
                <a:gd name="T48" fmla="*/ 78 w 203"/>
                <a:gd name="T49" fmla="*/ 109 h 264"/>
                <a:gd name="T50" fmla="*/ 47 w 203"/>
                <a:gd name="T51" fmla="*/ 71 h 264"/>
                <a:gd name="T52" fmla="*/ 29 w 203"/>
                <a:gd name="T53" fmla="*/ 45 h 264"/>
                <a:gd name="T54" fmla="*/ 40 w 203"/>
                <a:gd name="T55" fmla="*/ 38 h 264"/>
                <a:gd name="T56" fmla="*/ 57 w 203"/>
                <a:gd name="T57" fmla="*/ 61 h 264"/>
                <a:gd name="T58" fmla="*/ 47 w 203"/>
                <a:gd name="T59" fmla="*/ 71 h 264"/>
                <a:gd name="T60" fmla="*/ 19 w 203"/>
                <a:gd name="T61" fmla="*/ 31 h 264"/>
                <a:gd name="T62" fmla="*/ 0 w 203"/>
                <a:gd name="T63" fmla="*/ 7 h 264"/>
                <a:gd name="T64" fmla="*/ 10 w 203"/>
                <a:gd name="T65" fmla="*/ 0 h 264"/>
                <a:gd name="T66" fmla="*/ 29 w 203"/>
                <a:gd name="T67" fmla="*/ 24 h 264"/>
                <a:gd name="T68" fmla="*/ 19 w 203"/>
                <a:gd name="T69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264">
                  <a:moveTo>
                    <a:pt x="194" y="264"/>
                  </a:moveTo>
                  <a:lnTo>
                    <a:pt x="177" y="241"/>
                  </a:lnTo>
                  <a:lnTo>
                    <a:pt x="187" y="234"/>
                  </a:lnTo>
                  <a:lnTo>
                    <a:pt x="203" y="257"/>
                  </a:lnTo>
                  <a:lnTo>
                    <a:pt x="194" y="264"/>
                  </a:lnTo>
                  <a:close/>
                  <a:moveTo>
                    <a:pt x="166" y="227"/>
                  </a:moveTo>
                  <a:lnTo>
                    <a:pt x="147" y="203"/>
                  </a:lnTo>
                  <a:lnTo>
                    <a:pt x="156" y="196"/>
                  </a:lnTo>
                  <a:lnTo>
                    <a:pt x="175" y="220"/>
                  </a:lnTo>
                  <a:lnTo>
                    <a:pt x="166" y="227"/>
                  </a:lnTo>
                  <a:close/>
                  <a:moveTo>
                    <a:pt x="137" y="186"/>
                  </a:moveTo>
                  <a:lnTo>
                    <a:pt x="118" y="163"/>
                  </a:lnTo>
                  <a:lnTo>
                    <a:pt x="128" y="156"/>
                  </a:lnTo>
                  <a:lnTo>
                    <a:pt x="147" y="179"/>
                  </a:lnTo>
                  <a:lnTo>
                    <a:pt x="137" y="186"/>
                  </a:lnTo>
                  <a:close/>
                  <a:moveTo>
                    <a:pt x="107" y="149"/>
                  </a:moveTo>
                  <a:lnTo>
                    <a:pt x="88" y="123"/>
                  </a:lnTo>
                  <a:lnTo>
                    <a:pt x="97" y="116"/>
                  </a:lnTo>
                  <a:lnTo>
                    <a:pt x="116" y="142"/>
                  </a:lnTo>
                  <a:lnTo>
                    <a:pt x="107" y="149"/>
                  </a:lnTo>
                  <a:close/>
                  <a:moveTo>
                    <a:pt x="78" y="109"/>
                  </a:moveTo>
                  <a:lnTo>
                    <a:pt x="59" y="85"/>
                  </a:lnTo>
                  <a:lnTo>
                    <a:pt x="69" y="78"/>
                  </a:lnTo>
                  <a:lnTo>
                    <a:pt x="88" y="101"/>
                  </a:lnTo>
                  <a:lnTo>
                    <a:pt x="78" y="109"/>
                  </a:lnTo>
                  <a:close/>
                  <a:moveTo>
                    <a:pt x="47" y="71"/>
                  </a:moveTo>
                  <a:lnTo>
                    <a:pt x="29" y="45"/>
                  </a:lnTo>
                  <a:lnTo>
                    <a:pt x="40" y="38"/>
                  </a:lnTo>
                  <a:lnTo>
                    <a:pt x="57" y="61"/>
                  </a:lnTo>
                  <a:lnTo>
                    <a:pt x="47" y="71"/>
                  </a:lnTo>
                  <a:close/>
                  <a:moveTo>
                    <a:pt x="19" y="31"/>
                  </a:moveTo>
                  <a:lnTo>
                    <a:pt x="0" y="7"/>
                  </a:lnTo>
                  <a:lnTo>
                    <a:pt x="10" y="0"/>
                  </a:lnTo>
                  <a:lnTo>
                    <a:pt x="29" y="24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10318352" y="3140952"/>
              <a:ext cx="413777" cy="73610"/>
            </a:xfrm>
            <a:custGeom>
              <a:avLst/>
              <a:gdLst>
                <a:gd name="T0" fmla="*/ 3 w 371"/>
                <a:gd name="T1" fmla="*/ 66 h 66"/>
                <a:gd name="T2" fmla="*/ 0 w 371"/>
                <a:gd name="T3" fmla="*/ 54 h 66"/>
                <a:gd name="T4" fmla="*/ 31 w 371"/>
                <a:gd name="T5" fmla="*/ 49 h 66"/>
                <a:gd name="T6" fmla="*/ 33 w 371"/>
                <a:gd name="T7" fmla="*/ 61 h 66"/>
                <a:gd name="T8" fmla="*/ 3 w 371"/>
                <a:gd name="T9" fmla="*/ 66 h 66"/>
                <a:gd name="T10" fmla="*/ 50 w 371"/>
                <a:gd name="T11" fmla="*/ 59 h 66"/>
                <a:gd name="T12" fmla="*/ 47 w 371"/>
                <a:gd name="T13" fmla="*/ 47 h 66"/>
                <a:gd name="T14" fmla="*/ 78 w 371"/>
                <a:gd name="T15" fmla="*/ 42 h 66"/>
                <a:gd name="T16" fmla="*/ 81 w 371"/>
                <a:gd name="T17" fmla="*/ 54 h 66"/>
                <a:gd name="T18" fmla="*/ 50 w 371"/>
                <a:gd name="T19" fmla="*/ 59 h 66"/>
                <a:gd name="T20" fmla="*/ 99 w 371"/>
                <a:gd name="T21" fmla="*/ 52 h 66"/>
                <a:gd name="T22" fmla="*/ 97 w 371"/>
                <a:gd name="T23" fmla="*/ 40 h 66"/>
                <a:gd name="T24" fmla="*/ 128 w 371"/>
                <a:gd name="T25" fmla="*/ 35 h 66"/>
                <a:gd name="T26" fmla="*/ 130 w 371"/>
                <a:gd name="T27" fmla="*/ 47 h 66"/>
                <a:gd name="T28" fmla="*/ 99 w 371"/>
                <a:gd name="T29" fmla="*/ 52 h 66"/>
                <a:gd name="T30" fmla="*/ 147 w 371"/>
                <a:gd name="T31" fmla="*/ 45 h 66"/>
                <a:gd name="T32" fmla="*/ 147 w 371"/>
                <a:gd name="T33" fmla="*/ 33 h 66"/>
                <a:gd name="T34" fmla="*/ 175 w 371"/>
                <a:gd name="T35" fmla="*/ 28 h 66"/>
                <a:gd name="T36" fmla="*/ 177 w 371"/>
                <a:gd name="T37" fmla="*/ 40 h 66"/>
                <a:gd name="T38" fmla="*/ 147 w 371"/>
                <a:gd name="T39" fmla="*/ 45 h 66"/>
                <a:gd name="T40" fmla="*/ 196 w 371"/>
                <a:gd name="T41" fmla="*/ 38 h 66"/>
                <a:gd name="T42" fmla="*/ 194 w 371"/>
                <a:gd name="T43" fmla="*/ 26 h 66"/>
                <a:gd name="T44" fmla="*/ 225 w 371"/>
                <a:gd name="T45" fmla="*/ 21 h 66"/>
                <a:gd name="T46" fmla="*/ 227 w 371"/>
                <a:gd name="T47" fmla="*/ 33 h 66"/>
                <a:gd name="T48" fmla="*/ 196 w 371"/>
                <a:gd name="T49" fmla="*/ 38 h 66"/>
                <a:gd name="T50" fmla="*/ 243 w 371"/>
                <a:gd name="T51" fmla="*/ 30 h 66"/>
                <a:gd name="T52" fmla="*/ 243 w 371"/>
                <a:gd name="T53" fmla="*/ 19 h 66"/>
                <a:gd name="T54" fmla="*/ 272 w 371"/>
                <a:gd name="T55" fmla="*/ 14 h 66"/>
                <a:gd name="T56" fmla="*/ 274 w 371"/>
                <a:gd name="T57" fmla="*/ 26 h 66"/>
                <a:gd name="T58" fmla="*/ 243 w 371"/>
                <a:gd name="T59" fmla="*/ 30 h 66"/>
                <a:gd name="T60" fmla="*/ 293 w 371"/>
                <a:gd name="T61" fmla="*/ 23 h 66"/>
                <a:gd name="T62" fmla="*/ 291 w 371"/>
                <a:gd name="T63" fmla="*/ 12 h 66"/>
                <a:gd name="T64" fmla="*/ 321 w 371"/>
                <a:gd name="T65" fmla="*/ 7 h 66"/>
                <a:gd name="T66" fmla="*/ 324 w 371"/>
                <a:gd name="T67" fmla="*/ 19 h 66"/>
                <a:gd name="T68" fmla="*/ 293 w 371"/>
                <a:gd name="T69" fmla="*/ 23 h 66"/>
                <a:gd name="T70" fmla="*/ 340 w 371"/>
                <a:gd name="T71" fmla="*/ 16 h 66"/>
                <a:gd name="T72" fmla="*/ 340 w 371"/>
                <a:gd name="T73" fmla="*/ 2 h 66"/>
                <a:gd name="T74" fmla="*/ 369 w 371"/>
                <a:gd name="T75" fmla="*/ 0 h 66"/>
                <a:gd name="T76" fmla="*/ 371 w 371"/>
                <a:gd name="T77" fmla="*/ 12 h 66"/>
                <a:gd name="T78" fmla="*/ 340 w 371"/>
                <a:gd name="T7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1" h="66">
                  <a:moveTo>
                    <a:pt x="3" y="66"/>
                  </a:moveTo>
                  <a:lnTo>
                    <a:pt x="0" y="54"/>
                  </a:lnTo>
                  <a:lnTo>
                    <a:pt x="31" y="49"/>
                  </a:lnTo>
                  <a:lnTo>
                    <a:pt x="33" y="61"/>
                  </a:lnTo>
                  <a:lnTo>
                    <a:pt x="3" y="66"/>
                  </a:lnTo>
                  <a:close/>
                  <a:moveTo>
                    <a:pt x="50" y="59"/>
                  </a:moveTo>
                  <a:lnTo>
                    <a:pt x="47" y="47"/>
                  </a:lnTo>
                  <a:lnTo>
                    <a:pt x="78" y="42"/>
                  </a:lnTo>
                  <a:lnTo>
                    <a:pt x="81" y="54"/>
                  </a:lnTo>
                  <a:lnTo>
                    <a:pt x="50" y="59"/>
                  </a:lnTo>
                  <a:close/>
                  <a:moveTo>
                    <a:pt x="99" y="52"/>
                  </a:moveTo>
                  <a:lnTo>
                    <a:pt x="97" y="40"/>
                  </a:lnTo>
                  <a:lnTo>
                    <a:pt x="128" y="35"/>
                  </a:lnTo>
                  <a:lnTo>
                    <a:pt x="130" y="47"/>
                  </a:lnTo>
                  <a:lnTo>
                    <a:pt x="99" y="52"/>
                  </a:lnTo>
                  <a:close/>
                  <a:moveTo>
                    <a:pt x="147" y="45"/>
                  </a:moveTo>
                  <a:lnTo>
                    <a:pt x="147" y="33"/>
                  </a:lnTo>
                  <a:lnTo>
                    <a:pt x="175" y="28"/>
                  </a:lnTo>
                  <a:lnTo>
                    <a:pt x="177" y="40"/>
                  </a:lnTo>
                  <a:lnTo>
                    <a:pt x="147" y="45"/>
                  </a:lnTo>
                  <a:close/>
                  <a:moveTo>
                    <a:pt x="196" y="38"/>
                  </a:moveTo>
                  <a:lnTo>
                    <a:pt x="194" y="26"/>
                  </a:lnTo>
                  <a:lnTo>
                    <a:pt x="225" y="21"/>
                  </a:lnTo>
                  <a:lnTo>
                    <a:pt x="227" y="33"/>
                  </a:lnTo>
                  <a:lnTo>
                    <a:pt x="196" y="38"/>
                  </a:lnTo>
                  <a:close/>
                  <a:moveTo>
                    <a:pt x="243" y="30"/>
                  </a:moveTo>
                  <a:lnTo>
                    <a:pt x="243" y="19"/>
                  </a:lnTo>
                  <a:lnTo>
                    <a:pt x="272" y="14"/>
                  </a:lnTo>
                  <a:lnTo>
                    <a:pt x="274" y="26"/>
                  </a:lnTo>
                  <a:lnTo>
                    <a:pt x="243" y="30"/>
                  </a:lnTo>
                  <a:close/>
                  <a:moveTo>
                    <a:pt x="293" y="23"/>
                  </a:moveTo>
                  <a:lnTo>
                    <a:pt x="291" y="12"/>
                  </a:lnTo>
                  <a:lnTo>
                    <a:pt x="321" y="7"/>
                  </a:lnTo>
                  <a:lnTo>
                    <a:pt x="324" y="19"/>
                  </a:lnTo>
                  <a:lnTo>
                    <a:pt x="293" y="23"/>
                  </a:lnTo>
                  <a:close/>
                  <a:moveTo>
                    <a:pt x="340" y="16"/>
                  </a:moveTo>
                  <a:lnTo>
                    <a:pt x="340" y="2"/>
                  </a:lnTo>
                  <a:lnTo>
                    <a:pt x="369" y="0"/>
                  </a:lnTo>
                  <a:lnTo>
                    <a:pt x="371" y="12"/>
                  </a:lnTo>
                  <a:lnTo>
                    <a:pt x="34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10821352" y="2390355"/>
              <a:ext cx="253173" cy="676987"/>
            </a:xfrm>
            <a:custGeom>
              <a:avLst/>
              <a:gdLst>
                <a:gd name="T0" fmla="*/ 0 w 227"/>
                <a:gd name="T1" fmla="*/ 602 h 607"/>
                <a:gd name="T2" fmla="*/ 22 w 227"/>
                <a:gd name="T3" fmla="*/ 578 h 607"/>
                <a:gd name="T4" fmla="*/ 29 w 227"/>
                <a:gd name="T5" fmla="*/ 562 h 607"/>
                <a:gd name="T6" fmla="*/ 26 w 227"/>
                <a:gd name="T7" fmla="*/ 529 h 607"/>
                <a:gd name="T8" fmla="*/ 29 w 227"/>
                <a:gd name="T9" fmla="*/ 562 h 607"/>
                <a:gd name="T10" fmla="*/ 33 w 227"/>
                <a:gd name="T11" fmla="*/ 510 h 607"/>
                <a:gd name="T12" fmla="*/ 55 w 227"/>
                <a:gd name="T13" fmla="*/ 486 h 607"/>
                <a:gd name="T14" fmla="*/ 62 w 227"/>
                <a:gd name="T15" fmla="*/ 467 h 607"/>
                <a:gd name="T16" fmla="*/ 59 w 227"/>
                <a:gd name="T17" fmla="*/ 434 h 607"/>
                <a:gd name="T18" fmla="*/ 62 w 227"/>
                <a:gd name="T19" fmla="*/ 467 h 607"/>
                <a:gd name="T20" fmla="*/ 66 w 227"/>
                <a:gd name="T21" fmla="*/ 418 h 607"/>
                <a:gd name="T22" fmla="*/ 88 w 227"/>
                <a:gd name="T23" fmla="*/ 394 h 607"/>
                <a:gd name="T24" fmla="*/ 95 w 227"/>
                <a:gd name="T25" fmla="*/ 375 h 607"/>
                <a:gd name="T26" fmla="*/ 92 w 227"/>
                <a:gd name="T27" fmla="*/ 342 h 607"/>
                <a:gd name="T28" fmla="*/ 95 w 227"/>
                <a:gd name="T29" fmla="*/ 375 h 607"/>
                <a:gd name="T30" fmla="*/ 100 w 227"/>
                <a:gd name="T31" fmla="*/ 326 h 607"/>
                <a:gd name="T32" fmla="*/ 121 w 227"/>
                <a:gd name="T33" fmla="*/ 302 h 607"/>
                <a:gd name="T34" fmla="*/ 128 w 227"/>
                <a:gd name="T35" fmla="*/ 283 h 607"/>
                <a:gd name="T36" fmla="*/ 125 w 227"/>
                <a:gd name="T37" fmla="*/ 250 h 607"/>
                <a:gd name="T38" fmla="*/ 128 w 227"/>
                <a:gd name="T39" fmla="*/ 283 h 607"/>
                <a:gd name="T40" fmla="*/ 133 w 227"/>
                <a:gd name="T41" fmla="*/ 233 h 607"/>
                <a:gd name="T42" fmla="*/ 154 w 227"/>
                <a:gd name="T43" fmla="*/ 210 h 607"/>
                <a:gd name="T44" fmla="*/ 161 w 227"/>
                <a:gd name="T45" fmla="*/ 191 h 607"/>
                <a:gd name="T46" fmla="*/ 159 w 227"/>
                <a:gd name="T47" fmla="*/ 158 h 607"/>
                <a:gd name="T48" fmla="*/ 161 w 227"/>
                <a:gd name="T49" fmla="*/ 191 h 607"/>
                <a:gd name="T50" fmla="*/ 166 w 227"/>
                <a:gd name="T51" fmla="*/ 141 h 607"/>
                <a:gd name="T52" fmla="*/ 187 w 227"/>
                <a:gd name="T53" fmla="*/ 118 h 607"/>
                <a:gd name="T54" fmla="*/ 194 w 227"/>
                <a:gd name="T55" fmla="*/ 99 h 607"/>
                <a:gd name="T56" fmla="*/ 192 w 227"/>
                <a:gd name="T57" fmla="*/ 66 h 607"/>
                <a:gd name="T58" fmla="*/ 194 w 227"/>
                <a:gd name="T59" fmla="*/ 99 h 607"/>
                <a:gd name="T60" fmla="*/ 199 w 227"/>
                <a:gd name="T61" fmla="*/ 49 h 607"/>
                <a:gd name="T62" fmla="*/ 220 w 227"/>
                <a:gd name="T63" fmla="*/ 23 h 607"/>
                <a:gd name="T64" fmla="*/ 227 w 227"/>
                <a:gd name="T65" fmla="*/ 7 h 607"/>
                <a:gd name="T66" fmla="*/ 218 w 227"/>
                <a:gd name="T67" fmla="*/ 0 h 607"/>
                <a:gd name="T68" fmla="*/ 227 w 227"/>
                <a:gd name="T69" fmla="*/ 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607">
                  <a:moveTo>
                    <a:pt x="12" y="607"/>
                  </a:moveTo>
                  <a:lnTo>
                    <a:pt x="0" y="602"/>
                  </a:lnTo>
                  <a:lnTo>
                    <a:pt x="10" y="574"/>
                  </a:lnTo>
                  <a:lnTo>
                    <a:pt x="22" y="578"/>
                  </a:lnTo>
                  <a:lnTo>
                    <a:pt x="12" y="607"/>
                  </a:lnTo>
                  <a:close/>
                  <a:moveTo>
                    <a:pt x="29" y="562"/>
                  </a:moveTo>
                  <a:lnTo>
                    <a:pt x="17" y="557"/>
                  </a:lnTo>
                  <a:lnTo>
                    <a:pt x="26" y="529"/>
                  </a:lnTo>
                  <a:lnTo>
                    <a:pt x="38" y="531"/>
                  </a:lnTo>
                  <a:lnTo>
                    <a:pt x="29" y="562"/>
                  </a:lnTo>
                  <a:close/>
                  <a:moveTo>
                    <a:pt x="45" y="515"/>
                  </a:moveTo>
                  <a:lnTo>
                    <a:pt x="33" y="510"/>
                  </a:lnTo>
                  <a:lnTo>
                    <a:pt x="43" y="481"/>
                  </a:lnTo>
                  <a:lnTo>
                    <a:pt x="55" y="486"/>
                  </a:lnTo>
                  <a:lnTo>
                    <a:pt x="45" y="515"/>
                  </a:lnTo>
                  <a:close/>
                  <a:moveTo>
                    <a:pt x="62" y="467"/>
                  </a:moveTo>
                  <a:lnTo>
                    <a:pt x="50" y="465"/>
                  </a:lnTo>
                  <a:lnTo>
                    <a:pt x="59" y="434"/>
                  </a:lnTo>
                  <a:lnTo>
                    <a:pt x="71" y="439"/>
                  </a:lnTo>
                  <a:lnTo>
                    <a:pt x="62" y="467"/>
                  </a:lnTo>
                  <a:close/>
                  <a:moveTo>
                    <a:pt x="78" y="422"/>
                  </a:moveTo>
                  <a:lnTo>
                    <a:pt x="66" y="418"/>
                  </a:lnTo>
                  <a:lnTo>
                    <a:pt x="76" y="389"/>
                  </a:lnTo>
                  <a:lnTo>
                    <a:pt x="88" y="394"/>
                  </a:lnTo>
                  <a:lnTo>
                    <a:pt x="78" y="422"/>
                  </a:lnTo>
                  <a:close/>
                  <a:moveTo>
                    <a:pt x="95" y="375"/>
                  </a:moveTo>
                  <a:lnTo>
                    <a:pt x="83" y="373"/>
                  </a:lnTo>
                  <a:lnTo>
                    <a:pt x="92" y="342"/>
                  </a:lnTo>
                  <a:lnTo>
                    <a:pt x="104" y="347"/>
                  </a:lnTo>
                  <a:lnTo>
                    <a:pt x="95" y="375"/>
                  </a:lnTo>
                  <a:close/>
                  <a:moveTo>
                    <a:pt x="111" y="330"/>
                  </a:moveTo>
                  <a:lnTo>
                    <a:pt x="100" y="326"/>
                  </a:lnTo>
                  <a:lnTo>
                    <a:pt x="109" y="297"/>
                  </a:lnTo>
                  <a:lnTo>
                    <a:pt x="121" y="302"/>
                  </a:lnTo>
                  <a:lnTo>
                    <a:pt x="111" y="330"/>
                  </a:lnTo>
                  <a:close/>
                  <a:moveTo>
                    <a:pt x="128" y="283"/>
                  </a:moveTo>
                  <a:lnTo>
                    <a:pt x="116" y="281"/>
                  </a:lnTo>
                  <a:lnTo>
                    <a:pt x="125" y="250"/>
                  </a:lnTo>
                  <a:lnTo>
                    <a:pt x="137" y="255"/>
                  </a:lnTo>
                  <a:lnTo>
                    <a:pt x="128" y="283"/>
                  </a:lnTo>
                  <a:close/>
                  <a:moveTo>
                    <a:pt x="144" y="238"/>
                  </a:moveTo>
                  <a:lnTo>
                    <a:pt x="133" y="233"/>
                  </a:lnTo>
                  <a:lnTo>
                    <a:pt x="142" y="205"/>
                  </a:lnTo>
                  <a:lnTo>
                    <a:pt x="154" y="210"/>
                  </a:lnTo>
                  <a:lnTo>
                    <a:pt x="144" y="238"/>
                  </a:lnTo>
                  <a:close/>
                  <a:moveTo>
                    <a:pt x="161" y="191"/>
                  </a:moveTo>
                  <a:lnTo>
                    <a:pt x="149" y="189"/>
                  </a:lnTo>
                  <a:lnTo>
                    <a:pt x="159" y="158"/>
                  </a:lnTo>
                  <a:lnTo>
                    <a:pt x="170" y="163"/>
                  </a:lnTo>
                  <a:lnTo>
                    <a:pt x="161" y="191"/>
                  </a:lnTo>
                  <a:close/>
                  <a:moveTo>
                    <a:pt x="177" y="146"/>
                  </a:moveTo>
                  <a:lnTo>
                    <a:pt x="166" y="141"/>
                  </a:lnTo>
                  <a:lnTo>
                    <a:pt x="175" y="113"/>
                  </a:lnTo>
                  <a:lnTo>
                    <a:pt x="187" y="118"/>
                  </a:lnTo>
                  <a:lnTo>
                    <a:pt x="177" y="146"/>
                  </a:lnTo>
                  <a:close/>
                  <a:moveTo>
                    <a:pt x="194" y="99"/>
                  </a:moveTo>
                  <a:lnTo>
                    <a:pt x="182" y="94"/>
                  </a:lnTo>
                  <a:lnTo>
                    <a:pt x="192" y="66"/>
                  </a:lnTo>
                  <a:lnTo>
                    <a:pt x="203" y="71"/>
                  </a:lnTo>
                  <a:lnTo>
                    <a:pt x="194" y="99"/>
                  </a:lnTo>
                  <a:close/>
                  <a:moveTo>
                    <a:pt x="211" y="54"/>
                  </a:moveTo>
                  <a:lnTo>
                    <a:pt x="199" y="49"/>
                  </a:lnTo>
                  <a:lnTo>
                    <a:pt x="208" y="21"/>
                  </a:lnTo>
                  <a:lnTo>
                    <a:pt x="220" y="23"/>
                  </a:lnTo>
                  <a:lnTo>
                    <a:pt x="211" y="54"/>
                  </a:lnTo>
                  <a:close/>
                  <a:moveTo>
                    <a:pt x="227" y="7"/>
                  </a:moveTo>
                  <a:lnTo>
                    <a:pt x="215" y="2"/>
                  </a:lnTo>
                  <a:lnTo>
                    <a:pt x="218" y="0"/>
                  </a:lnTo>
                  <a:lnTo>
                    <a:pt x="227" y="2"/>
                  </a:lnTo>
                  <a:lnTo>
                    <a:pt x="22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10865964" y="2926814"/>
              <a:ext cx="266557" cy="173987"/>
            </a:xfrm>
            <a:custGeom>
              <a:avLst/>
              <a:gdLst>
                <a:gd name="T0" fmla="*/ 5 w 239"/>
                <a:gd name="T1" fmla="*/ 156 h 156"/>
                <a:gd name="T2" fmla="*/ 0 w 239"/>
                <a:gd name="T3" fmla="*/ 147 h 156"/>
                <a:gd name="T4" fmla="*/ 26 w 239"/>
                <a:gd name="T5" fmla="*/ 130 h 156"/>
                <a:gd name="T6" fmla="*/ 31 w 239"/>
                <a:gd name="T7" fmla="*/ 140 h 156"/>
                <a:gd name="T8" fmla="*/ 5 w 239"/>
                <a:gd name="T9" fmla="*/ 156 h 156"/>
                <a:gd name="T10" fmla="*/ 48 w 239"/>
                <a:gd name="T11" fmla="*/ 130 h 156"/>
                <a:gd name="T12" fmla="*/ 41 w 239"/>
                <a:gd name="T13" fmla="*/ 121 h 156"/>
                <a:gd name="T14" fmla="*/ 67 w 239"/>
                <a:gd name="T15" fmla="*/ 104 h 156"/>
                <a:gd name="T16" fmla="*/ 74 w 239"/>
                <a:gd name="T17" fmla="*/ 114 h 156"/>
                <a:gd name="T18" fmla="*/ 48 w 239"/>
                <a:gd name="T19" fmla="*/ 130 h 156"/>
                <a:gd name="T20" fmla="*/ 90 w 239"/>
                <a:gd name="T21" fmla="*/ 104 h 156"/>
                <a:gd name="T22" fmla="*/ 83 w 239"/>
                <a:gd name="T23" fmla="*/ 95 h 156"/>
                <a:gd name="T24" fmla="*/ 109 w 239"/>
                <a:gd name="T25" fmla="*/ 78 h 156"/>
                <a:gd name="T26" fmla="*/ 116 w 239"/>
                <a:gd name="T27" fmla="*/ 88 h 156"/>
                <a:gd name="T28" fmla="*/ 90 w 239"/>
                <a:gd name="T29" fmla="*/ 104 h 156"/>
                <a:gd name="T30" fmla="*/ 130 w 239"/>
                <a:gd name="T31" fmla="*/ 78 h 156"/>
                <a:gd name="T32" fmla="*/ 123 w 239"/>
                <a:gd name="T33" fmla="*/ 69 h 156"/>
                <a:gd name="T34" fmla="*/ 149 w 239"/>
                <a:gd name="T35" fmla="*/ 52 h 156"/>
                <a:gd name="T36" fmla="*/ 156 w 239"/>
                <a:gd name="T37" fmla="*/ 62 h 156"/>
                <a:gd name="T38" fmla="*/ 130 w 239"/>
                <a:gd name="T39" fmla="*/ 78 h 156"/>
                <a:gd name="T40" fmla="*/ 173 w 239"/>
                <a:gd name="T41" fmla="*/ 52 h 156"/>
                <a:gd name="T42" fmla="*/ 166 w 239"/>
                <a:gd name="T43" fmla="*/ 43 h 156"/>
                <a:gd name="T44" fmla="*/ 192 w 239"/>
                <a:gd name="T45" fmla="*/ 26 h 156"/>
                <a:gd name="T46" fmla="*/ 199 w 239"/>
                <a:gd name="T47" fmla="*/ 36 h 156"/>
                <a:gd name="T48" fmla="*/ 173 w 239"/>
                <a:gd name="T49" fmla="*/ 52 h 156"/>
                <a:gd name="T50" fmla="*/ 213 w 239"/>
                <a:gd name="T51" fmla="*/ 26 h 156"/>
                <a:gd name="T52" fmla="*/ 208 w 239"/>
                <a:gd name="T53" fmla="*/ 17 h 156"/>
                <a:gd name="T54" fmla="*/ 234 w 239"/>
                <a:gd name="T55" fmla="*/ 0 h 156"/>
                <a:gd name="T56" fmla="*/ 239 w 239"/>
                <a:gd name="T57" fmla="*/ 10 h 156"/>
                <a:gd name="T58" fmla="*/ 213 w 239"/>
                <a:gd name="T59" fmla="*/ 2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9" h="156">
                  <a:moveTo>
                    <a:pt x="5" y="156"/>
                  </a:moveTo>
                  <a:lnTo>
                    <a:pt x="0" y="147"/>
                  </a:lnTo>
                  <a:lnTo>
                    <a:pt x="26" y="130"/>
                  </a:lnTo>
                  <a:lnTo>
                    <a:pt x="31" y="140"/>
                  </a:lnTo>
                  <a:lnTo>
                    <a:pt x="5" y="156"/>
                  </a:lnTo>
                  <a:close/>
                  <a:moveTo>
                    <a:pt x="48" y="130"/>
                  </a:moveTo>
                  <a:lnTo>
                    <a:pt x="41" y="121"/>
                  </a:lnTo>
                  <a:lnTo>
                    <a:pt x="67" y="104"/>
                  </a:lnTo>
                  <a:lnTo>
                    <a:pt x="74" y="114"/>
                  </a:lnTo>
                  <a:lnTo>
                    <a:pt x="48" y="130"/>
                  </a:lnTo>
                  <a:close/>
                  <a:moveTo>
                    <a:pt x="90" y="104"/>
                  </a:moveTo>
                  <a:lnTo>
                    <a:pt x="83" y="95"/>
                  </a:lnTo>
                  <a:lnTo>
                    <a:pt x="109" y="78"/>
                  </a:lnTo>
                  <a:lnTo>
                    <a:pt x="116" y="88"/>
                  </a:lnTo>
                  <a:lnTo>
                    <a:pt x="90" y="104"/>
                  </a:lnTo>
                  <a:close/>
                  <a:moveTo>
                    <a:pt x="130" y="78"/>
                  </a:moveTo>
                  <a:lnTo>
                    <a:pt x="123" y="69"/>
                  </a:lnTo>
                  <a:lnTo>
                    <a:pt x="149" y="52"/>
                  </a:lnTo>
                  <a:lnTo>
                    <a:pt x="156" y="62"/>
                  </a:lnTo>
                  <a:lnTo>
                    <a:pt x="130" y="78"/>
                  </a:lnTo>
                  <a:close/>
                  <a:moveTo>
                    <a:pt x="173" y="52"/>
                  </a:moveTo>
                  <a:lnTo>
                    <a:pt x="166" y="43"/>
                  </a:lnTo>
                  <a:lnTo>
                    <a:pt x="192" y="26"/>
                  </a:lnTo>
                  <a:lnTo>
                    <a:pt x="199" y="36"/>
                  </a:lnTo>
                  <a:lnTo>
                    <a:pt x="173" y="52"/>
                  </a:lnTo>
                  <a:close/>
                  <a:moveTo>
                    <a:pt x="213" y="26"/>
                  </a:moveTo>
                  <a:lnTo>
                    <a:pt x="208" y="17"/>
                  </a:lnTo>
                  <a:lnTo>
                    <a:pt x="234" y="0"/>
                  </a:lnTo>
                  <a:lnTo>
                    <a:pt x="239" y="10"/>
                  </a:lnTo>
                  <a:lnTo>
                    <a:pt x="21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10697554" y="3201178"/>
              <a:ext cx="79187" cy="131605"/>
            </a:xfrm>
            <a:custGeom>
              <a:avLst/>
              <a:gdLst>
                <a:gd name="T0" fmla="*/ 12 w 71"/>
                <a:gd name="T1" fmla="*/ 118 h 118"/>
                <a:gd name="T2" fmla="*/ 0 w 71"/>
                <a:gd name="T3" fmla="*/ 111 h 118"/>
                <a:gd name="T4" fmla="*/ 14 w 71"/>
                <a:gd name="T5" fmla="*/ 85 h 118"/>
                <a:gd name="T6" fmla="*/ 26 w 71"/>
                <a:gd name="T7" fmla="*/ 90 h 118"/>
                <a:gd name="T8" fmla="*/ 12 w 71"/>
                <a:gd name="T9" fmla="*/ 118 h 118"/>
                <a:gd name="T10" fmla="*/ 33 w 71"/>
                <a:gd name="T11" fmla="*/ 73 h 118"/>
                <a:gd name="T12" fmla="*/ 24 w 71"/>
                <a:gd name="T13" fmla="*/ 69 h 118"/>
                <a:gd name="T14" fmla="*/ 38 w 71"/>
                <a:gd name="T15" fmla="*/ 43 h 118"/>
                <a:gd name="T16" fmla="*/ 50 w 71"/>
                <a:gd name="T17" fmla="*/ 47 h 118"/>
                <a:gd name="T18" fmla="*/ 33 w 71"/>
                <a:gd name="T19" fmla="*/ 73 h 118"/>
                <a:gd name="T20" fmla="*/ 57 w 71"/>
                <a:gd name="T21" fmla="*/ 31 h 118"/>
                <a:gd name="T22" fmla="*/ 48 w 71"/>
                <a:gd name="T23" fmla="*/ 26 h 118"/>
                <a:gd name="T24" fmla="*/ 59 w 71"/>
                <a:gd name="T25" fmla="*/ 0 h 118"/>
                <a:gd name="T26" fmla="*/ 71 w 71"/>
                <a:gd name="T27" fmla="*/ 7 h 118"/>
                <a:gd name="T28" fmla="*/ 57 w 71"/>
                <a:gd name="T29" fmla="*/ 3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18">
                  <a:moveTo>
                    <a:pt x="12" y="118"/>
                  </a:moveTo>
                  <a:lnTo>
                    <a:pt x="0" y="111"/>
                  </a:lnTo>
                  <a:lnTo>
                    <a:pt x="14" y="85"/>
                  </a:lnTo>
                  <a:lnTo>
                    <a:pt x="26" y="90"/>
                  </a:lnTo>
                  <a:lnTo>
                    <a:pt x="12" y="118"/>
                  </a:lnTo>
                  <a:close/>
                  <a:moveTo>
                    <a:pt x="33" y="73"/>
                  </a:moveTo>
                  <a:lnTo>
                    <a:pt x="24" y="69"/>
                  </a:lnTo>
                  <a:lnTo>
                    <a:pt x="38" y="43"/>
                  </a:lnTo>
                  <a:lnTo>
                    <a:pt x="50" y="47"/>
                  </a:lnTo>
                  <a:lnTo>
                    <a:pt x="33" y="73"/>
                  </a:lnTo>
                  <a:close/>
                  <a:moveTo>
                    <a:pt x="57" y="31"/>
                  </a:moveTo>
                  <a:lnTo>
                    <a:pt x="48" y="26"/>
                  </a:lnTo>
                  <a:lnTo>
                    <a:pt x="59" y="0"/>
                  </a:lnTo>
                  <a:lnTo>
                    <a:pt x="71" y="7"/>
                  </a:lnTo>
                  <a:lnTo>
                    <a:pt x="57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10807968" y="3206754"/>
              <a:ext cx="90340" cy="186255"/>
            </a:xfrm>
            <a:custGeom>
              <a:avLst/>
              <a:gdLst>
                <a:gd name="T0" fmla="*/ 69 w 81"/>
                <a:gd name="T1" fmla="*/ 167 h 167"/>
                <a:gd name="T2" fmla="*/ 57 w 81"/>
                <a:gd name="T3" fmla="*/ 139 h 167"/>
                <a:gd name="T4" fmla="*/ 69 w 81"/>
                <a:gd name="T5" fmla="*/ 134 h 167"/>
                <a:gd name="T6" fmla="*/ 81 w 81"/>
                <a:gd name="T7" fmla="*/ 163 h 167"/>
                <a:gd name="T8" fmla="*/ 69 w 81"/>
                <a:gd name="T9" fmla="*/ 167 h 167"/>
                <a:gd name="T10" fmla="*/ 50 w 81"/>
                <a:gd name="T11" fmla="*/ 123 h 167"/>
                <a:gd name="T12" fmla="*/ 38 w 81"/>
                <a:gd name="T13" fmla="*/ 94 h 167"/>
                <a:gd name="T14" fmla="*/ 50 w 81"/>
                <a:gd name="T15" fmla="*/ 90 h 167"/>
                <a:gd name="T16" fmla="*/ 62 w 81"/>
                <a:gd name="T17" fmla="*/ 118 h 167"/>
                <a:gd name="T18" fmla="*/ 50 w 81"/>
                <a:gd name="T19" fmla="*/ 123 h 167"/>
                <a:gd name="T20" fmla="*/ 31 w 81"/>
                <a:gd name="T21" fmla="*/ 78 h 167"/>
                <a:gd name="T22" fmla="*/ 19 w 81"/>
                <a:gd name="T23" fmla="*/ 49 h 167"/>
                <a:gd name="T24" fmla="*/ 31 w 81"/>
                <a:gd name="T25" fmla="*/ 45 h 167"/>
                <a:gd name="T26" fmla="*/ 43 w 81"/>
                <a:gd name="T27" fmla="*/ 73 h 167"/>
                <a:gd name="T28" fmla="*/ 31 w 81"/>
                <a:gd name="T29" fmla="*/ 78 h 167"/>
                <a:gd name="T30" fmla="*/ 12 w 81"/>
                <a:gd name="T31" fmla="*/ 33 h 167"/>
                <a:gd name="T32" fmla="*/ 0 w 81"/>
                <a:gd name="T33" fmla="*/ 5 h 167"/>
                <a:gd name="T34" fmla="*/ 12 w 81"/>
                <a:gd name="T35" fmla="*/ 0 h 167"/>
                <a:gd name="T36" fmla="*/ 24 w 81"/>
                <a:gd name="T37" fmla="*/ 28 h 167"/>
                <a:gd name="T38" fmla="*/ 12 w 81"/>
                <a:gd name="T39" fmla="*/ 3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67">
                  <a:moveTo>
                    <a:pt x="69" y="167"/>
                  </a:moveTo>
                  <a:lnTo>
                    <a:pt x="57" y="139"/>
                  </a:lnTo>
                  <a:lnTo>
                    <a:pt x="69" y="134"/>
                  </a:lnTo>
                  <a:lnTo>
                    <a:pt x="81" y="163"/>
                  </a:lnTo>
                  <a:lnTo>
                    <a:pt x="69" y="167"/>
                  </a:lnTo>
                  <a:close/>
                  <a:moveTo>
                    <a:pt x="50" y="123"/>
                  </a:moveTo>
                  <a:lnTo>
                    <a:pt x="38" y="94"/>
                  </a:lnTo>
                  <a:lnTo>
                    <a:pt x="50" y="90"/>
                  </a:lnTo>
                  <a:lnTo>
                    <a:pt x="62" y="118"/>
                  </a:lnTo>
                  <a:lnTo>
                    <a:pt x="50" y="123"/>
                  </a:lnTo>
                  <a:close/>
                  <a:moveTo>
                    <a:pt x="31" y="78"/>
                  </a:moveTo>
                  <a:lnTo>
                    <a:pt x="19" y="49"/>
                  </a:lnTo>
                  <a:lnTo>
                    <a:pt x="31" y="45"/>
                  </a:lnTo>
                  <a:lnTo>
                    <a:pt x="43" y="73"/>
                  </a:lnTo>
                  <a:lnTo>
                    <a:pt x="31" y="78"/>
                  </a:lnTo>
                  <a:close/>
                  <a:moveTo>
                    <a:pt x="12" y="33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24" y="28"/>
                  </a:lnTo>
                  <a:lnTo>
                    <a:pt x="12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10453303" y="2676987"/>
              <a:ext cx="104838" cy="108184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 userDrawn="1"/>
          </p:nvSpPr>
          <p:spPr bwMode="auto">
            <a:xfrm>
              <a:off x="10110906" y="3622761"/>
              <a:ext cx="107069" cy="108184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10863733" y="3404163"/>
              <a:ext cx="105954" cy="104838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 userDrawn="1"/>
          </p:nvSpPr>
          <p:spPr bwMode="auto">
            <a:xfrm>
              <a:off x="11122483" y="2850974"/>
              <a:ext cx="104838" cy="104838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 userDrawn="1"/>
          </p:nvSpPr>
          <p:spPr bwMode="auto">
            <a:xfrm>
              <a:off x="10215744" y="2895586"/>
              <a:ext cx="69149" cy="65802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 userDrawn="1"/>
          </p:nvSpPr>
          <p:spPr bwMode="auto">
            <a:xfrm>
              <a:off x="10647365" y="3338359"/>
              <a:ext cx="65803" cy="65802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 userDrawn="1"/>
          </p:nvSpPr>
          <p:spPr bwMode="auto">
            <a:xfrm>
              <a:off x="10236934" y="3183333"/>
              <a:ext cx="65803" cy="65802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 userDrawn="1"/>
          </p:nvSpPr>
          <p:spPr bwMode="auto">
            <a:xfrm>
              <a:off x="11103523" y="3361781"/>
              <a:ext cx="65803" cy="65802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10168901" y="2595570"/>
              <a:ext cx="49073" cy="468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10753319" y="2688140"/>
              <a:ext cx="50189" cy="4907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10049564" y="3071803"/>
              <a:ext cx="73610" cy="71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11380117" y="3361781"/>
              <a:ext cx="50189" cy="4795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11295355" y="3071803"/>
              <a:ext cx="45728" cy="423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 userDrawn="1"/>
          </p:nvSpPr>
          <p:spPr bwMode="auto">
            <a:xfrm>
              <a:off x="11455958" y="3259174"/>
              <a:ext cx="71379" cy="71379"/>
            </a:xfrm>
            <a:prstGeom prst="ellipse">
              <a:avLst/>
            </a:prstGeom>
            <a:solidFill>
              <a:srgbClr val="8AD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 userDrawn="1"/>
          </p:nvSpPr>
          <p:spPr bwMode="auto">
            <a:xfrm>
              <a:off x="10664095" y="3620531"/>
              <a:ext cx="52419" cy="546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 userDrawn="1"/>
          </p:nvSpPr>
          <p:spPr bwMode="auto">
            <a:xfrm>
              <a:off x="11246281" y="2506346"/>
              <a:ext cx="70264" cy="7026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 userDrawn="1"/>
          </p:nvSpPr>
          <p:spPr bwMode="auto">
            <a:xfrm>
              <a:off x="10705360" y="2858781"/>
              <a:ext cx="71379" cy="7137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874886" y="3150989"/>
              <a:ext cx="568803" cy="137182"/>
            </a:xfrm>
            <a:custGeom>
              <a:avLst/>
              <a:gdLst>
                <a:gd name="T0" fmla="*/ 507 w 510"/>
                <a:gd name="T1" fmla="*/ 123 h 123"/>
                <a:gd name="T2" fmla="*/ 479 w 510"/>
                <a:gd name="T3" fmla="*/ 118 h 123"/>
                <a:gd name="T4" fmla="*/ 481 w 510"/>
                <a:gd name="T5" fmla="*/ 106 h 123"/>
                <a:gd name="T6" fmla="*/ 510 w 510"/>
                <a:gd name="T7" fmla="*/ 111 h 123"/>
                <a:gd name="T8" fmla="*/ 507 w 510"/>
                <a:gd name="T9" fmla="*/ 123 h 123"/>
                <a:gd name="T10" fmla="*/ 460 w 510"/>
                <a:gd name="T11" fmla="*/ 114 h 123"/>
                <a:gd name="T12" fmla="*/ 429 w 510"/>
                <a:gd name="T13" fmla="*/ 106 h 123"/>
                <a:gd name="T14" fmla="*/ 432 w 510"/>
                <a:gd name="T15" fmla="*/ 95 h 123"/>
                <a:gd name="T16" fmla="*/ 462 w 510"/>
                <a:gd name="T17" fmla="*/ 102 h 123"/>
                <a:gd name="T18" fmla="*/ 460 w 510"/>
                <a:gd name="T19" fmla="*/ 114 h 123"/>
                <a:gd name="T20" fmla="*/ 413 w 510"/>
                <a:gd name="T21" fmla="*/ 104 h 123"/>
                <a:gd name="T22" fmla="*/ 382 w 510"/>
                <a:gd name="T23" fmla="*/ 97 h 123"/>
                <a:gd name="T24" fmla="*/ 385 w 510"/>
                <a:gd name="T25" fmla="*/ 85 h 123"/>
                <a:gd name="T26" fmla="*/ 415 w 510"/>
                <a:gd name="T27" fmla="*/ 92 h 123"/>
                <a:gd name="T28" fmla="*/ 413 w 510"/>
                <a:gd name="T29" fmla="*/ 104 h 123"/>
                <a:gd name="T30" fmla="*/ 363 w 510"/>
                <a:gd name="T31" fmla="*/ 92 h 123"/>
                <a:gd name="T32" fmla="*/ 335 w 510"/>
                <a:gd name="T33" fmla="*/ 85 h 123"/>
                <a:gd name="T34" fmla="*/ 337 w 510"/>
                <a:gd name="T35" fmla="*/ 73 h 123"/>
                <a:gd name="T36" fmla="*/ 368 w 510"/>
                <a:gd name="T37" fmla="*/ 80 h 123"/>
                <a:gd name="T38" fmla="*/ 363 w 510"/>
                <a:gd name="T39" fmla="*/ 92 h 123"/>
                <a:gd name="T40" fmla="*/ 316 w 510"/>
                <a:gd name="T41" fmla="*/ 83 h 123"/>
                <a:gd name="T42" fmla="*/ 288 w 510"/>
                <a:gd name="T43" fmla="*/ 76 h 123"/>
                <a:gd name="T44" fmla="*/ 290 w 510"/>
                <a:gd name="T45" fmla="*/ 64 h 123"/>
                <a:gd name="T46" fmla="*/ 318 w 510"/>
                <a:gd name="T47" fmla="*/ 71 h 123"/>
                <a:gd name="T48" fmla="*/ 316 w 510"/>
                <a:gd name="T49" fmla="*/ 83 h 123"/>
                <a:gd name="T50" fmla="*/ 269 w 510"/>
                <a:gd name="T51" fmla="*/ 71 h 123"/>
                <a:gd name="T52" fmla="*/ 238 w 510"/>
                <a:gd name="T53" fmla="*/ 64 h 123"/>
                <a:gd name="T54" fmla="*/ 240 w 510"/>
                <a:gd name="T55" fmla="*/ 52 h 123"/>
                <a:gd name="T56" fmla="*/ 271 w 510"/>
                <a:gd name="T57" fmla="*/ 59 h 123"/>
                <a:gd name="T58" fmla="*/ 269 w 510"/>
                <a:gd name="T59" fmla="*/ 71 h 123"/>
                <a:gd name="T60" fmla="*/ 222 w 510"/>
                <a:gd name="T61" fmla="*/ 62 h 123"/>
                <a:gd name="T62" fmla="*/ 191 w 510"/>
                <a:gd name="T63" fmla="*/ 55 h 123"/>
                <a:gd name="T64" fmla="*/ 193 w 510"/>
                <a:gd name="T65" fmla="*/ 43 h 123"/>
                <a:gd name="T66" fmla="*/ 224 w 510"/>
                <a:gd name="T67" fmla="*/ 50 h 123"/>
                <a:gd name="T68" fmla="*/ 222 w 510"/>
                <a:gd name="T69" fmla="*/ 62 h 123"/>
                <a:gd name="T70" fmla="*/ 172 w 510"/>
                <a:gd name="T71" fmla="*/ 50 h 123"/>
                <a:gd name="T72" fmla="*/ 144 w 510"/>
                <a:gd name="T73" fmla="*/ 45 h 123"/>
                <a:gd name="T74" fmla="*/ 146 w 510"/>
                <a:gd name="T75" fmla="*/ 33 h 123"/>
                <a:gd name="T76" fmla="*/ 174 w 510"/>
                <a:gd name="T77" fmla="*/ 38 h 123"/>
                <a:gd name="T78" fmla="*/ 172 w 510"/>
                <a:gd name="T79" fmla="*/ 50 h 123"/>
                <a:gd name="T80" fmla="*/ 125 w 510"/>
                <a:gd name="T81" fmla="*/ 40 h 123"/>
                <a:gd name="T82" fmla="*/ 94 w 510"/>
                <a:gd name="T83" fmla="*/ 33 h 123"/>
                <a:gd name="T84" fmla="*/ 99 w 510"/>
                <a:gd name="T85" fmla="*/ 21 h 123"/>
                <a:gd name="T86" fmla="*/ 127 w 510"/>
                <a:gd name="T87" fmla="*/ 29 h 123"/>
                <a:gd name="T88" fmla="*/ 125 w 510"/>
                <a:gd name="T89" fmla="*/ 40 h 123"/>
                <a:gd name="T90" fmla="*/ 77 w 510"/>
                <a:gd name="T91" fmla="*/ 31 h 123"/>
                <a:gd name="T92" fmla="*/ 47 w 510"/>
                <a:gd name="T93" fmla="*/ 24 h 123"/>
                <a:gd name="T94" fmla="*/ 49 w 510"/>
                <a:gd name="T95" fmla="*/ 12 h 123"/>
                <a:gd name="T96" fmla="*/ 80 w 510"/>
                <a:gd name="T97" fmla="*/ 17 h 123"/>
                <a:gd name="T98" fmla="*/ 77 w 510"/>
                <a:gd name="T99" fmla="*/ 31 h 123"/>
                <a:gd name="T100" fmla="*/ 30 w 510"/>
                <a:gd name="T101" fmla="*/ 19 h 123"/>
                <a:gd name="T102" fmla="*/ 0 w 510"/>
                <a:gd name="T103" fmla="*/ 12 h 123"/>
                <a:gd name="T104" fmla="*/ 2 w 510"/>
                <a:gd name="T105" fmla="*/ 0 h 123"/>
                <a:gd name="T106" fmla="*/ 33 w 510"/>
                <a:gd name="T107" fmla="*/ 7 h 123"/>
                <a:gd name="T108" fmla="*/ 30 w 510"/>
                <a:gd name="T109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0" h="123">
                  <a:moveTo>
                    <a:pt x="507" y="123"/>
                  </a:moveTo>
                  <a:lnTo>
                    <a:pt x="479" y="118"/>
                  </a:lnTo>
                  <a:lnTo>
                    <a:pt x="481" y="106"/>
                  </a:lnTo>
                  <a:lnTo>
                    <a:pt x="510" y="111"/>
                  </a:lnTo>
                  <a:lnTo>
                    <a:pt x="507" y="123"/>
                  </a:lnTo>
                  <a:close/>
                  <a:moveTo>
                    <a:pt x="460" y="114"/>
                  </a:moveTo>
                  <a:lnTo>
                    <a:pt x="429" y="106"/>
                  </a:lnTo>
                  <a:lnTo>
                    <a:pt x="432" y="95"/>
                  </a:lnTo>
                  <a:lnTo>
                    <a:pt x="462" y="102"/>
                  </a:lnTo>
                  <a:lnTo>
                    <a:pt x="460" y="114"/>
                  </a:lnTo>
                  <a:close/>
                  <a:moveTo>
                    <a:pt x="413" y="104"/>
                  </a:moveTo>
                  <a:lnTo>
                    <a:pt x="382" y="97"/>
                  </a:lnTo>
                  <a:lnTo>
                    <a:pt x="385" y="85"/>
                  </a:lnTo>
                  <a:lnTo>
                    <a:pt x="415" y="92"/>
                  </a:lnTo>
                  <a:lnTo>
                    <a:pt x="413" y="104"/>
                  </a:lnTo>
                  <a:close/>
                  <a:moveTo>
                    <a:pt x="363" y="92"/>
                  </a:moveTo>
                  <a:lnTo>
                    <a:pt x="335" y="85"/>
                  </a:lnTo>
                  <a:lnTo>
                    <a:pt x="337" y="73"/>
                  </a:lnTo>
                  <a:lnTo>
                    <a:pt x="368" y="80"/>
                  </a:lnTo>
                  <a:lnTo>
                    <a:pt x="363" y="92"/>
                  </a:lnTo>
                  <a:close/>
                  <a:moveTo>
                    <a:pt x="316" y="83"/>
                  </a:moveTo>
                  <a:lnTo>
                    <a:pt x="288" y="76"/>
                  </a:lnTo>
                  <a:lnTo>
                    <a:pt x="290" y="64"/>
                  </a:lnTo>
                  <a:lnTo>
                    <a:pt x="318" y="71"/>
                  </a:lnTo>
                  <a:lnTo>
                    <a:pt x="316" y="83"/>
                  </a:lnTo>
                  <a:close/>
                  <a:moveTo>
                    <a:pt x="269" y="71"/>
                  </a:moveTo>
                  <a:lnTo>
                    <a:pt x="238" y="64"/>
                  </a:lnTo>
                  <a:lnTo>
                    <a:pt x="240" y="52"/>
                  </a:lnTo>
                  <a:lnTo>
                    <a:pt x="271" y="59"/>
                  </a:lnTo>
                  <a:lnTo>
                    <a:pt x="269" y="71"/>
                  </a:lnTo>
                  <a:close/>
                  <a:moveTo>
                    <a:pt x="222" y="62"/>
                  </a:moveTo>
                  <a:lnTo>
                    <a:pt x="191" y="55"/>
                  </a:lnTo>
                  <a:lnTo>
                    <a:pt x="193" y="43"/>
                  </a:lnTo>
                  <a:lnTo>
                    <a:pt x="224" y="50"/>
                  </a:lnTo>
                  <a:lnTo>
                    <a:pt x="222" y="62"/>
                  </a:lnTo>
                  <a:close/>
                  <a:moveTo>
                    <a:pt x="172" y="50"/>
                  </a:moveTo>
                  <a:lnTo>
                    <a:pt x="144" y="45"/>
                  </a:lnTo>
                  <a:lnTo>
                    <a:pt x="146" y="33"/>
                  </a:lnTo>
                  <a:lnTo>
                    <a:pt x="174" y="38"/>
                  </a:lnTo>
                  <a:lnTo>
                    <a:pt x="172" y="50"/>
                  </a:lnTo>
                  <a:close/>
                  <a:moveTo>
                    <a:pt x="125" y="40"/>
                  </a:moveTo>
                  <a:lnTo>
                    <a:pt x="94" y="33"/>
                  </a:lnTo>
                  <a:lnTo>
                    <a:pt x="99" y="21"/>
                  </a:lnTo>
                  <a:lnTo>
                    <a:pt x="127" y="29"/>
                  </a:lnTo>
                  <a:lnTo>
                    <a:pt x="125" y="40"/>
                  </a:lnTo>
                  <a:close/>
                  <a:moveTo>
                    <a:pt x="77" y="31"/>
                  </a:moveTo>
                  <a:lnTo>
                    <a:pt x="47" y="24"/>
                  </a:lnTo>
                  <a:lnTo>
                    <a:pt x="49" y="12"/>
                  </a:lnTo>
                  <a:lnTo>
                    <a:pt x="80" y="17"/>
                  </a:lnTo>
                  <a:lnTo>
                    <a:pt x="77" y="31"/>
                  </a:lnTo>
                  <a:close/>
                  <a:moveTo>
                    <a:pt x="30" y="19"/>
                  </a:moveTo>
                  <a:lnTo>
                    <a:pt x="0" y="12"/>
                  </a:lnTo>
                  <a:lnTo>
                    <a:pt x="2" y="0"/>
                  </a:lnTo>
                  <a:lnTo>
                    <a:pt x="33" y="7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5pPr>
      <a:lvl6pPr marL="1567510" algn="l" rtl="0" fontAlgn="base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6pPr>
      <a:lvl7pPr marL="3135020" algn="l" rtl="0" fontAlgn="base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7pPr>
      <a:lvl8pPr marL="4702531" algn="l" rtl="0" fontAlgn="base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8pPr>
      <a:lvl9pPr marL="6270041" algn="l" rtl="0" fontAlgn="base">
        <a:lnSpc>
          <a:spcPct val="85000"/>
        </a:lnSpc>
        <a:spcBef>
          <a:spcPct val="0"/>
        </a:spcBef>
        <a:spcAft>
          <a:spcPct val="0"/>
        </a:spcAft>
        <a:defRPr sz="13700" i="1">
          <a:solidFill>
            <a:schemeClr val="bg1"/>
          </a:solidFill>
          <a:latin typeface="Univers" pitchFamily="34" charset="0"/>
          <a:cs typeface="Tahoma" charset="0"/>
        </a:defRPr>
      </a:lvl9pPr>
    </p:titleStyle>
    <p:bodyStyle>
      <a:lvl1pPr marL="593261" indent="-593261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9600" b="1">
          <a:solidFill>
            <a:schemeClr val="tx2"/>
          </a:solidFill>
          <a:latin typeface="+mn-lt"/>
          <a:ea typeface="+mn-ea"/>
          <a:cs typeface="+mn-cs"/>
        </a:defRPr>
      </a:lvl1pPr>
      <a:lvl2pPr marL="1578396" indent="-593261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8200">
          <a:solidFill>
            <a:srgbClr val="777777"/>
          </a:solidFill>
          <a:latin typeface="+mn-lt"/>
          <a:cs typeface="+mn-cs"/>
        </a:defRPr>
      </a:lvl2pPr>
      <a:lvl3pPr marL="2552649" indent="-582375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8200">
          <a:solidFill>
            <a:srgbClr val="777777"/>
          </a:solidFill>
          <a:latin typeface="+mn-lt"/>
          <a:cs typeface="+mn-cs"/>
        </a:defRPr>
      </a:lvl3pPr>
      <a:lvl4pPr marL="3543228" indent="-598702" algn="l" rtl="0" eaLnBrk="0" fontAlgn="base" hangingPunct="0">
        <a:spcBef>
          <a:spcPct val="25000"/>
        </a:spcBef>
        <a:spcAft>
          <a:spcPct val="0"/>
        </a:spcAft>
        <a:buClr>
          <a:schemeClr val="bg1"/>
        </a:buClr>
        <a:buChar char="»"/>
        <a:defRPr sz="4800">
          <a:solidFill>
            <a:schemeClr val="bg1"/>
          </a:solidFill>
          <a:latin typeface="Arial" charset="0"/>
          <a:cs typeface="+mn-cs"/>
        </a:defRPr>
      </a:lvl4pPr>
      <a:lvl5pPr marL="4326983" indent="-391878" algn="l" rtl="0" eaLnBrk="0" fontAlgn="base" hangingPunct="0">
        <a:spcBef>
          <a:spcPct val="25000"/>
        </a:spcBef>
        <a:spcAft>
          <a:spcPct val="0"/>
        </a:spcAft>
        <a:buClr>
          <a:schemeClr val="bg1"/>
        </a:buClr>
        <a:buFont typeface="Times" pitchFamily="18" charset="0"/>
        <a:buChar char="•"/>
        <a:defRPr sz="4100">
          <a:solidFill>
            <a:schemeClr val="bg1"/>
          </a:solidFill>
          <a:latin typeface="Arial" charset="0"/>
          <a:cs typeface="+mn-cs"/>
        </a:defRPr>
      </a:lvl5pPr>
      <a:lvl6pPr marL="5894493" indent="-391878" algn="l" rtl="0" fontAlgn="base">
        <a:spcBef>
          <a:spcPct val="25000"/>
        </a:spcBef>
        <a:spcAft>
          <a:spcPct val="0"/>
        </a:spcAft>
        <a:buClr>
          <a:schemeClr val="bg1"/>
        </a:buClr>
        <a:buFont typeface="Times" pitchFamily="18" charset="0"/>
        <a:buChar char="•"/>
        <a:defRPr sz="4100">
          <a:solidFill>
            <a:schemeClr val="bg1"/>
          </a:solidFill>
          <a:latin typeface="Arial" charset="0"/>
          <a:cs typeface="+mn-cs"/>
        </a:defRPr>
      </a:lvl6pPr>
      <a:lvl7pPr marL="7462003" indent="-391878" algn="l" rtl="0" fontAlgn="base">
        <a:spcBef>
          <a:spcPct val="25000"/>
        </a:spcBef>
        <a:spcAft>
          <a:spcPct val="0"/>
        </a:spcAft>
        <a:buClr>
          <a:schemeClr val="bg1"/>
        </a:buClr>
        <a:buFont typeface="Times" pitchFamily="18" charset="0"/>
        <a:buChar char="•"/>
        <a:defRPr sz="4100">
          <a:solidFill>
            <a:schemeClr val="bg1"/>
          </a:solidFill>
          <a:latin typeface="Arial" charset="0"/>
          <a:cs typeface="+mn-cs"/>
        </a:defRPr>
      </a:lvl7pPr>
      <a:lvl8pPr marL="9029514" indent="-391878" algn="l" rtl="0" fontAlgn="base">
        <a:spcBef>
          <a:spcPct val="25000"/>
        </a:spcBef>
        <a:spcAft>
          <a:spcPct val="0"/>
        </a:spcAft>
        <a:buClr>
          <a:schemeClr val="bg1"/>
        </a:buClr>
        <a:buFont typeface="Times" pitchFamily="18" charset="0"/>
        <a:buChar char="•"/>
        <a:defRPr sz="4100">
          <a:solidFill>
            <a:schemeClr val="bg1"/>
          </a:solidFill>
          <a:latin typeface="Arial" charset="0"/>
          <a:cs typeface="+mn-cs"/>
        </a:defRPr>
      </a:lvl8pPr>
      <a:lvl9pPr marL="10597024" indent="-391878" algn="l" rtl="0" fontAlgn="base">
        <a:spcBef>
          <a:spcPct val="25000"/>
        </a:spcBef>
        <a:spcAft>
          <a:spcPct val="0"/>
        </a:spcAft>
        <a:buClr>
          <a:schemeClr val="bg1"/>
        </a:buClr>
        <a:buFont typeface="Times" pitchFamily="18" charset="0"/>
        <a:buChar char="•"/>
        <a:defRPr sz="4100">
          <a:solidFill>
            <a:schemeClr val="bg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R&amp;DpptSubpage_v2"/>
          <p:cNvPicPr>
            <a:picLocks noChangeAspect="1" noChangeArrowheads="1"/>
          </p:cNvPicPr>
          <p:nvPr userDrawn="1"/>
        </p:nvPicPr>
        <p:blipFill>
          <a:blip r:embed="rId13" cstate="print"/>
          <a:srcRect l="2341" t="2162" r="1295" b="1268"/>
          <a:stretch>
            <a:fillRect/>
          </a:stretch>
        </p:blipFill>
        <p:spPr bwMode="auto">
          <a:xfrm>
            <a:off x="0" y="0"/>
            <a:ext cx="32918400" cy="2199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9326880"/>
            <a:ext cx="296265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15849600"/>
            <a:ext cx="2962656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 userDrawn="1"/>
        </p:nvSpPr>
        <p:spPr bwMode="auto">
          <a:xfrm>
            <a:off x="12910189" y="21259802"/>
            <a:ext cx="6692478" cy="73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313502" tIns="156751" rIns="313502" bIns="156751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700" dirty="0">
                <a:solidFill>
                  <a:schemeClr val="bg1"/>
                </a:solidFill>
                <a:cs typeface="Tahoma" charset="0"/>
              </a:rPr>
              <a:t>Qualcomm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5pPr>
      <a:lvl6pPr marL="1567510" algn="r" rtl="0" fontAlgn="base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6pPr>
      <a:lvl7pPr marL="3135020" algn="r" rtl="0" fontAlgn="base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7pPr>
      <a:lvl8pPr marL="4702531" algn="r" rtl="0" fontAlgn="base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8pPr>
      <a:lvl9pPr marL="6270041" algn="r" rtl="0" fontAlgn="base">
        <a:spcBef>
          <a:spcPct val="0"/>
        </a:spcBef>
        <a:spcAft>
          <a:spcPct val="0"/>
        </a:spcAft>
        <a:defRPr sz="13700" b="1" i="1">
          <a:solidFill>
            <a:schemeClr val="tx1"/>
          </a:solidFill>
          <a:latin typeface="Univers" pitchFamily="34" charset="0"/>
        </a:defRPr>
      </a:lvl9pPr>
    </p:titleStyle>
    <p:bodyStyle>
      <a:lvl1pPr marL="1175633" indent="-1175633" algn="r" rtl="0" eaLnBrk="0" fontAlgn="base" hangingPunct="0">
        <a:spcBef>
          <a:spcPct val="20000"/>
        </a:spcBef>
        <a:spcAft>
          <a:spcPct val="0"/>
        </a:spcAft>
        <a:defRPr sz="9600" b="1">
          <a:solidFill>
            <a:schemeClr val="tx2"/>
          </a:solidFill>
          <a:latin typeface="+mn-lt"/>
          <a:ea typeface="+mn-ea"/>
          <a:cs typeface="+mn-cs"/>
        </a:defRPr>
      </a:lvl1pPr>
      <a:lvl2pPr marL="2547204" indent="-979694" algn="l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Arial" charset="0"/>
        </a:defRPr>
      </a:lvl2pPr>
      <a:lvl3pPr marL="3918776" indent="-783755" algn="l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Arial" charset="0"/>
        </a:defRPr>
      </a:lvl3pPr>
      <a:lvl4pPr marL="5486286" indent="-783755" algn="l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Arial" charset="0"/>
        </a:defRPr>
      </a:lvl4pPr>
      <a:lvl5pPr marL="7053796" indent="-783755" algn="l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Arial" charset="0"/>
        </a:defRPr>
      </a:lvl5pPr>
      <a:lvl6pPr marL="8621306" indent="-783755" algn="l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Arial" charset="0"/>
        </a:defRPr>
      </a:lvl6pPr>
      <a:lvl7pPr marL="10188816" indent="-783755" algn="l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Arial" charset="0"/>
        </a:defRPr>
      </a:lvl7pPr>
      <a:lvl8pPr marL="11756327" indent="-783755" algn="l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Arial" charset="0"/>
        </a:defRPr>
      </a:lvl8pPr>
      <a:lvl9pPr marL="13323837" indent="-783755" algn="l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60820"/>
            <a:ext cx="21362150" cy="2062480"/>
          </a:xfrm>
        </p:spPr>
        <p:txBody>
          <a:bodyPr/>
          <a:lstStyle/>
          <a:p>
            <a:r>
              <a:rPr lang="en-US" sz="4800" dirty="0"/>
              <a:t>OPTIMIZING DEEP LEARNING KERNELS WITH MACHINE LEARNING</a:t>
            </a:r>
            <a:br>
              <a:rPr lang="en-US" sz="4800" dirty="0"/>
            </a:br>
            <a:br>
              <a:rPr lang="en-US" sz="4800" dirty="0"/>
            </a:br>
            <a:r>
              <a:rPr lang="en-US" sz="4000" i="0" dirty="0"/>
              <a:t>Thomas Binu and Shubhanshu Shekhar</a:t>
            </a:r>
            <a:br>
              <a:rPr lang="en-US" sz="4000" i="0" dirty="0"/>
            </a:br>
            <a:endParaRPr lang="en-US" sz="3200" i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595539" y="3219453"/>
            <a:ext cx="102863" cy="17525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9505557"/>
            <a:ext cx="3291840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DB1CA4-35EF-BB41-A433-9EB8BB1F1C9A}"/>
              </a:ext>
            </a:extLst>
          </p:cNvPr>
          <p:cNvCxnSpPr>
            <a:cxnSpLocks/>
          </p:cNvCxnSpPr>
          <p:nvPr/>
        </p:nvCxnSpPr>
        <p:spPr>
          <a:xfrm>
            <a:off x="22258028" y="3219452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E4888E-0782-9348-B345-66BF305B96DA}"/>
              </a:ext>
            </a:extLst>
          </p:cNvPr>
          <p:cNvCxnSpPr>
            <a:cxnSpLocks/>
          </p:cNvCxnSpPr>
          <p:nvPr/>
        </p:nvCxnSpPr>
        <p:spPr>
          <a:xfrm flipH="1">
            <a:off x="22288500" y="3219453"/>
            <a:ext cx="1" cy="17525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85B657-B673-954B-BE73-437C61E6C6BC}"/>
              </a:ext>
            </a:extLst>
          </p:cNvPr>
          <p:cNvSpPr txBox="1"/>
          <p:nvPr/>
        </p:nvSpPr>
        <p:spPr>
          <a:xfrm>
            <a:off x="647700" y="3581400"/>
            <a:ext cx="710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35BF-33E0-5245-9B04-A7546F9E2C7E}"/>
              </a:ext>
            </a:extLst>
          </p:cNvPr>
          <p:cNvSpPr txBox="1"/>
          <p:nvPr/>
        </p:nvSpPr>
        <p:spPr>
          <a:xfrm>
            <a:off x="647700" y="4076700"/>
            <a:ext cx="1026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video and a few picture of a person’s face, the project develops an algorithm to efficiently identify blur the person’s face in real time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E86BB0-2DAE-DF41-B076-498CFB771DCA}"/>
              </a:ext>
            </a:extLst>
          </p:cNvPr>
          <p:cNvSpPr/>
          <p:nvPr/>
        </p:nvSpPr>
        <p:spPr>
          <a:xfrm>
            <a:off x="647700" y="9693690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Method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234A4C-B559-3C4B-9206-5037120C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9" y="15761990"/>
            <a:ext cx="10542178" cy="39689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68E537-8249-F746-9D3E-B5150E1F8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9" y="5477728"/>
            <a:ext cx="10542178" cy="3207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8389-827C-1146-83A6-5A2E0732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2136"/>
      </p:ext>
    </p:extLst>
  </p:cSld>
  <p:clrMapOvr>
    <a:masterClrMapping/>
  </p:clrMapOvr>
</p:sld>
</file>

<file path=ppt/theme/theme1.xml><?xml version="1.0" encoding="utf-8"?>
<a:theme xmlns:a="http://schemas.openxmlformats.org/drawingml/2006/main" name="CRD_PPT_Template_v5">
  <a:themeElements>
    <a:clrScheme name="CRD_PPT_Template_v5 13">
      <a:dk1>
        <a:srgbClr val="080808"/>
      </a:dk1>
      <a:lt1>
        <a:srgbClr val="FFFFFF"/>
      </a:lt1>
      <a:dk2>
        <a:srgbClr val="006699"/>
      </a:dk2>
      <a:lt2>
        <a:srgbClr val="808080"/>
      </a:lt2>
      <a:accent1>
        <a:srgbClr val="498353"/>
      </a:accent1>
      <a:accent2>
        <a:srgbClr val="4E6682"/>
      </a:accent2>
      <a:accent3>
        <a:srgbClr val="FFFFFF"/>
      </a:accent3>
      <a:accent4>
        <a:srgbClr val="060606"/>
      </a:accent4>
      <a:accent5>
        <a:srgbClr val="B1C1B3"/>
      </a:accent5>
      <a:accent6>
        <a:srgbClr val="465C75"/>
      </a:accent6>
      <a:hlink>
        <a:srgbClr val="E7B57F"/>
      </a:hlink>
      <a:folHlink>
        <a:srgbClr val="AF6041"/>
      </a:folHlink>
    </a:clrScheme>
    <a:fontScheme name="Theme Heading">
      <a:majorFont>
        <a:latin typeface="Univers"/>
        <a:ea typeface=""/>
        <a:cs typeface="Tahoma"/>
      </a:majorFont>
      <a:minorFont>
        <a:latin typeface="Univers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D_PPT_Template_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D_PPT_Template_v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D_PPT_Template_v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D_PPT_Template_v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D_PPT_Template_v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D_PPT_Template_v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D_PPT_Template_v5 13">
        <a:dk1>
          <a:srgbClr val="080808"/>
        </a:dk1>
        <a:lt1>
          <a:srgbClr val="FFFFFF"/>
        </a:lt1>
        <a:dk2>
          <a:srgbClr val="006699"/>
        </a:dk2>
        <a:lt2>
          <a:srgbClr val="808080"/>
        </a:lt2>
        <a:accent1>
          <a:srgbClr val="498353"/>
        </a:accent1>
        <a:accent2>
          <a:srgbClr val="4E6682"/>
        </a:accent2>
        <a:accent3>
          <a:srgbClr val="FFFFFF"/>
        </a:accent3>
        <a:accent4>
          <a:srgbClr val="060606"/>
        </a:accent4>
        <a:accent5>
          <a:srgbClr val="B1C1B3"/>
        </a:accent5>
        <a:accent6>
          <a:srgbClr val="465C75"/>
        </a:accent6>
        <a:hlink>
          <a:srgbClr val="E7B57F"/>
        </a:hlink>
        <a:folHlink>
          <a:srgbClr val="AF60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">
      <a:dk1>
        <a:srgbClr val="080808"/>
      </a:dk1>
      <a:lt1>
        <a:srgbClr val="FFFFFF"/>
      </a:lt1>
      <a:dk2>
        <a:srgbClr val="006699"/>
      </a:dk2>
      <a:lt2>
        <a:srgbClr val="808080"/>
      </a:lt2>
      <a:accent1>
        <a:srgbClr val="498353"/>
      </a:accent1>
      <a:accent2>
        <a:srgbClr val="4E6682"/>
      </a:accent2>
      <a:accent3>
        <a:srgbClr val="FFFFFF"/>
      </a:accent3>
      <a:accent4>
        <a:srgbClr val="060606"/>
      </a:accent4>
      <a:accent5>
        <a:srgbClr val="B1C1B3"/>
      </a:accent5>
      <a:accent6>
        <a:srgbClr val="465C75"/>
      </a:accent6>
      <a:hlink>
        <a:srgbClr val="E7B57F"/>
      </a:hlink>
      <a:folHlink>
        <a:srgbClr val="AF6041"/>
      </a:folHlink>
    </a:clrScheme>
    <a:fontScheme name="1_Custom Design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cf90522-ba35-4178-9638-6b3a86042c82">KUUPRW6DK74C-4-4901</_dlc_DocId>
    <_dlc_DocIdUrl xmlns="9cf90522-ba35-4178-9638-6b3a86042c82">
      <Url>https://projects.qualcomm.com/sites/corpenghr/_layouts/15/DocIdRedir.aspx?ID=KUUPRW6DK74C-4-4901</Url>
      <Description>KUUPRW6DK74C-4-4901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p:Policy xmlns:p="office.server.policy" id="" local="true">
  <p:Name>Document</p:Name>
  <p:Description/>
  <p:Statement/>
  <p:PolicyItems>
    <p:PolicyItem featureId="QualcommTagPolicy" staticId="0x01010082CFBD98EA473D46B91466B0B7655524" UniqueId="ac8adcac-13a7-41da-9ac6-e51b16ce31d1">
      <p:Name>Qualcomm Tagging Policy</p:Name>
      <p:Description>Qualcomm Custom Policy for Tagging</p:Description>
      <p:CustomData/>
    </p:PolicyItem>
  </p:PolicyItems>
</p:Policy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FBD98EA473D46B91466B0B7655524" ma:contentTypeVersion="7" ma:contentTypeDescription="Create a new document." ma:contentTypeScope="" ma:versionID="3c622d78b1beea12d85d0cec6af000eb">
  <xsd:schema xmlns:xsd="http://www.w3.org/2001/XMLSchema" xmlns:xs="http://www.w3.org/2001/XMLSchema" xmlns:p="http://schemas.microsoft.com/office/2006/metadata/properties" xmlns:ns1="http://schemas.microsoft.com/sharepoint/v3" xmlns:ns2="9cf90522-ba35-4178-9638-6b3a86042c82" targetNamespace="http://schemas.microsoft.com/office/2006/metadata/properties" ma:root="true" ma:fieldsID="32871c327a16d97ca8d4d86a81223b22" ns1:_="" ns2:_="">
    <xsd:import namespace="http://schemas.microsoft.com/sharepoint/v3"/>
    <xsd:import namespace="9cf90522-ba35-4178-9638-6b3a86042c8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_dlc_Exempt" minOccurs="0"/>
                <xsd:element ref="ns2:QBU"/>
                <xsd:element ref="ns2:QDEP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1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90522-ba35-4178-9638-6b3a86042c8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QBU" ma:index="12" ma:displayName="Qualcomm Business Unit" ma:default="Corporate" ma:internalName="QBU" ma:readOnly="true">
      <xsd:simpleType>
        <xsd:restriction base="dms:Text"/>
      </xsd:simpleType>
    </xsd:element>
    <xsd:element name="QDEPT" ma:index="13" ma:displayName="Qualcomm Department" ma:default="Corporate-HR" ma:internalName="QDEP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B29AA5-7FD9-41DF-A24A-2F03CFA96DF0}">
  <ds:schemaRefs>
    <ds:schemaRef ds:uri="http://schemas.microsoft.com/office/2006/metadata/properties"/>
    <ds:schemaRef ds:uri="http://schemas.microsoft.com/office/infopath/2007/PartnerControls"/>
    <ds:schemaRef ds:uri="9cf90522-ba35-4178-9638-6b3a86042c82"/>
  </ds:schemaRefs>
</ds:datastoreItem>
</file>

<file path=customXml/itemProps2.xml><?xml version="1.0" encoding="utf-8"?>
<ds:datastoreItem xmlns:ds="http://schemas.openxmlformats.org/officeDocument/2006/customXml" ds:itemID="{41F00828-211C-4EBE-A287-7C1371D4A0F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E5CA5B8-F4AA-4362-86D1-A8D03092596B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B1138AED-A376-449E-9241-9A42734D45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cf90522-ba35-4178-9638-6b3a86042c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EC18B704-520D-4722-AFFE-11BBA1ED67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38</Words>
  <Application>Microsoft Macintosh PowerPoint</Application>
  <PresentationFormat>Custom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Qualcomm Office Regular</vt:lpstr>
      <vt:lpstr>Times</vt:lpstr>
      <vt:lpstr>Univers</vt:lpstr>
      <vt:lpstr>CRD_PPT_Template_v5</vt:lpstr>
      <vt:lpstr>1_Custom Design</vt:lpstr>
      <vt:lpstr>OPTIMIZING DEEP LEARNING KERNELS WITH MACHINE LEARNING  Thomas Binu and Shubhanshu Shekhar </vt:lpstr>
      <vt:lpstr>PowerPoint Presentation</vt:lpstr>
    </vt:vector>
  </TitlesOfParts>
  <Company>Qualcomm,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Qualcomm</dc:creator>
  <cp:lastModifiedBy>Thomas Binu</cp:lastModifiedBy>
  <cp:revision>75</cp:revision>
  <cp:lastPrinted>2018-11-27T20:54:29Z</cp:lastPrinted>
  <dcterms:created xsi:type="dcterms:W3CDTF">2008-05-20T23:11:39Z</dcterms:created>
  <dcterms:modified xsi:type="dcterms:W3CDTF">2018-11-27T21:05:47Z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0x01010082CFBD98EA473D46B91466B0B7655524</vt:lpwstr>
  </property>
  <property fmtid="{D5CDD505-2E9C-101B-9397-08002B2CF9AE}" pid="4" name="_dlc_DocIdItemGuid">
    <vt:lpwstr>83789553-18af-44b5-a657-b2e9e4064d6a</vt:lpwstr>
  </property>
</Properties>
</file>