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256" r:id="rId2"/>
    <p:sldId id="582" r:id="rId3"/>
    <p:sldId id="423" r:id="rId4"/>
    <p:sldId id="593" r:id="rId5"/>
    <p:sldId id="592" r:id="rId6"/>
    <p:sldId id="594" r:id="rId7"/>
    <p:sldId id="591" r:id="rId8"/>
    <p:sldId id="595" r:id="rId9"/>
    <p:sldId id="596" r:id="rId10"/>
    <p:sldId id="598" r:id="rId11"/>
    <p:sldId id="597" r:id="rId12"/>
    <p:sldId id="599" r:id="rId13"/>
    <p:sldId id="604" r:id="rId14"/>
    <p:sldId id="586" r:id="rId15"/>
    <p:sldId id="601" r:id="rId16"/>
    <p:sldId id="602" r:id="rId17"/>
    <p:sldId id="603" r:id="rId18"/>
    <p:sldId id="605" r:id="rId19"/>
    <p:sldId id="464" r:id="rId20"/>
    <p:sldId id="547" r:id="rId21"/>
    <p:sldId id="527" r:id="rId22"/>
    <p:sldId id="534" r:id="rId23"/>
    <p:sldId id="550" r:id="rId24"/>
    <p:sldId id="548" r:id="rId25"/>
    <p:sldId id="549" r:id="rId26"/>
    <p:sldId id="585" r:id="rId27"/>
  </p:sldIdLst>
  <p:sldSz cx="9144000" cy="6858000" type="screen4x3"/>
  <p:notesSz cx="6858000" cy="9144000"/>
  <p:defaultTextStyle>
    <a:defPPr>
      <a:defRPr lang="nl-NL"/>
    </a:defPPr>
    <a:lvl1pPr algn="l" rtl="0" fontAlgn="base">
      <a:spcBef>
        <a:spcPct val="0"/>
      </a:spcBef>
      <a:spcAft>
        <a:spcPct val="0"/>
      </a:spcAft>
      <a:defRPr sz="2400" kern="1200">
        <a:solidFill>
          <a:schemeClr val="bg1"/>
        </a:solidFill>
        <a:latin typeface="Lucida Sans" pitchFamily="34" charset="0"/>
        <a:ea typeface="+mn-ea"/>
        <a:cs typeface="+mn-cs"/>
      </a:defRPr>
    </a:lvl1pPr>
    <a:lvl2pPr marL="457200" algn="l" rtl="0" fontAlgn="base">
      <a:spcBef>
        <a:spcPct val="0"/>
      </a:spcBef>
      <a:spcAft>
        <a:spcPct val="0"/>
      </a:spcAft>
      <a:defRPr sz="2400" kern="1200">
        <a:solidFill>
          <a:schemeClr val="bg1"/>
        </a:solidFill>
        <a:latin typeface="Lucida Sans" pitchFamily="34" charset="0"/>
        <a:ea typeface="+mn-ea"/>
        <a:cs typeface="+mn-cs"/>
      </a:defRPr>
    </a:lvl2pPr>
    <a:lvl3pPr marL="914400" algn="l" rtl="0" fontAlgn="base">
      <a:spcBef>
        <a:spcPct val="0"/>
      </a:spcBef>
      <a:spcAft>
        <a:spcPct val="0"/>
      </a:spcAft>
      <a:defRPr sz="2400" kern="1200">
        <a:solidFill>
          <a:schemeClr val="bg1"/>
        </a:solidFill>
        <a:latin typeface="Lucida Sans" pitchFamily="34" charset="0"/>
        <a:ea typeface="+mn-ea"/>
        <a:cs typeface="+mn-cs"/>
      </a:defRPr>
    </a:lvl3pPr>
    <a:lvl4pPr marL="1371600" algn="l" rtl="0" fontAlgn="base">
      <a:spcBef>
        <a:spcPct val="0"/>
      </a:spcBef>
      <a:spcAft>
        <a:spcPct val="0"/>
      </a:spcAft>
      <a:defRPr sz="2400" kern="1200">
        <a:solidFill>
          <a:schemeClr val="bg1"/>
        </a:solidFill>
        <a:latin typeface="Lucida Sans" pitchFamily="34" charset="0"/>
        <a:ea typeface="+mn-ea"/>
        <a:cs typeface="+mn-cs"/>
      </a:defRPr>
    </a:lvl4pPr>
    <a:lvl5pPr marL="1828800" algn="l" rtl="0" fontAlgn="base">
      <a:spcBef>
        <a:spcPct val="0"/>
      </a:spcBef>
      <a:spcAft>
        <a:spcPct val="0"/>
      </a:spcAft>
      <a:defRPr sz="2400" kern="1200">
        <a:solidFill>
          <a:schemeClr val="bg1"/>
        </a:solidFill>
        <a:latin typeface="Lucida Sans" pitchFamily="34" charset="0"/>
        <a:ea typeface="+mn-ea"/>
        <a:cs typeface="+mn-cs"/>
      </a:defRPr>
    </a:lvl5pPr>
    <a:lvl6pPr marL="2286000" algn="l" defTabSz="914400" rtl="0" eaLnBrk="1" latinLnBrk="0" hangingPunct="1">
      <a:defRPr sz="2400" kern="1200">
        <a:solidFill>
          <a:schemeClr val="bg1"/>
        </a:solidFill>
        <a:latin typeface="Lucida Sans" pitchFamily="34" charset="0"/>
        <a:ea typeface="+mn-ea"/>
        <a:cs typeface="+mn-cs"/>
      </a:defRPr>
    </a:lvl6pPr>
    <a:lvl7pPr marL="2743200" algn="l" defTabSz="914400" rtl="0" eaLnBrk="1" latinLnBrk="0" hangingPunct="1">
      <a:defRPr sz="2400" kern="1200">
        <a:solidFill>
          <a:schemeClr val="bg1"/>
        </a:solidFill>
        <a:latin typeface="Lucida Sans" pitchFamily="34" charset="0"/>
        <a:ea typeface="+mn-ea"/>
        <a:cs typeface="+mn-cs"/>
      </a:defRPr>
    </a:lvl7pPr>
    <a:lvl8pPr marL="3200400" algn="l" defTabSz="914400" rtl="0" eaLnBrk="1" latinLnBrk="0" hangingPunct="1">
      <a:defRPr sz="2400" kern="1200">
        <a:solidFill>
          <a:schemeClr val="bg1"/>
        </a:solidFill>
        <a:latin typeface="Lucida Sans" pitchFamily="34" charset="0"/>
        <a:ea typeface="+mn-ea"/>
        <a:cs typeface="+mn-cs"/>
      </a:defRPr>
    </a:lvl8pPr>
    <a:lvl9pPr marL="3657600" algn="l" defTabSz="914400" rtl="0" eaLnBrk="1" latinLnBrk="0" hangingPunct="1">
      <a:defRPr sz="2400" kern="1200">
        <a:solidFill>
          <a:schemeClr val="bg1"/>
        </a:solidFill>
        <a:latin typeface="Lucida Sans"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CC0000"/>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6" autoAdjust="0"/>
    <p:restoredTop sz="87544" autoAdjust="0"/>
  </p:normalViewPr>
  <p:slideViewPr>
    <p:cSldViewPr>
      <p:cViewPr varScale="1">
        <p:scale>
          <a:sx n="84" d="100"/>
          <a:sy n="84" d="100"/>
        </p:scale>
        <p:origin x="1748" y="60"/>
      </p:cViewPr>
      <p:guideLst>
        <p:guide orient="horz" pos="2160"/>
        <p:guide pos="2880"/>
      </p:guideLst>
    </p:cSldViewPr>
  </p:slideViewPr>
  <p:notesTextViewPr>
    <p:cViewPr>
      <p:scale>
        <a:sx n="1" d="1"/>
        <a:sy n="1" d="1"/>
      </p:scale>
      <p:origin x="0" y="0"/>
    </p:cViewPr>
  </p:notesTextViewPr>
  <p:notesViewPr>
    <p:cSldViewPr>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209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1"/>
                </a:solidFill>
                <a:latin typeface="Arial" charset="0"/>
              </a:defRPr>
            </a:lvl1pPr>
          </a:lstStyle>
          <a:p>
            <a:endParaRPr lang="nl-NL" altLang="nl-NL"/>
          </a:p>
        </p:txBody>
      </p:sp>
      <p:sp>
        <p:nvSpPr>
          <p:cNvPr id="132099" name="Rectangle 3"/>
          <p:cNvSpPr>
            <a:spLocks noGrp="1" noChangeArrowheads="1"/>
          </p:cNvSpPr>
          <p:nvPr>
            <p:ph type="dt" sz="quarter"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1"/>
                </a:solidFill>
                <a:latin typeface="Arial" charset="0"/>
              </a:defRPr>
            </a:lvl1pPr>
          </a:lstStyle>
          <a:p>
            <a:endParaRPr lang="nl-NL" altLang="nl-NL"/>
          </a:p>
        </p:txBody>
      </p:sp>
      <p:sp>
        <p:nvSpPr>
          <p:cNvPr id="132100" name="Rectangle 4"/>
          <p:cNvSpPr>
            <a:spLocks noGrp="1" noChangeArrowheads="1"/>
          </p:cNvSpPr>
          <p:nvPr>
            <p:ph type="ftr" sz="quarter" idx="2"/>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solidFill>
                  <a:schemeClr val="tx1"/>
                </a:solidFill>
                <a:latin typeface="Arial" charset="0"/>
              </a:defRPr>
            </a:lvl1pPr>
          </a:lstStyle>
          <a:p>
            <a:endParaRPr lang="nl-NL" altLang="nl-NL"/>
          </a:p>
        </p:txBody>
      </p:sp>
      <p:sp>
        <p:nvSpPr>
          <p:cNvPr id="132101"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solidFill>
                  <a:schemeClr val="tx1"/>
                </a:solidFill>
                <a:latin typeface="Arial" charset="0"/>
              </a:defRPr>
            </a:lvl1pPr>
          </a:lstStyle>
          <a:p>
            <a:fld id="{9A183959-528A-4747-A5BD-2CEFEF1D3D3D}" type="slidenum">
              <a:rPr lang="nl-NL" altLang="nl-NL"/>
              <a:pPr/>
              <a:t>‹#›</a:t>
            </a:fld>
            <a:endParaRPr lang="nl-NL" altLang="nl-NL"/>
          </a:p>
        </p:txBody>
      </p:sp>
    </p:spTree>
    <p:extLst>
      <p:ext uri="{BB962C8B-B14F-4D97-AF65-F5344CB8AC3E}">
        <p14:creationId xmlns:p14="http://schemas.microsoft.com/office/powerpoint/2010/main" val="36911764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71D11D-C66E-4120-A4A3-9E5845CFBAED}" type="datetimeFigureOut">
              <a:rPr lang="nl-NL" smtClean="0"/>
              <a:t>7-4-2025</a:t>
            </a:fld>
            <a:endParaRPr lang="nl-NL"/>
          </a:p>
        </p:txBody>
      </p:sp>
      <p:sp>
        <p:nvSpPr>
          <p:cNvPr id="4" name="Tijdelijke aanduiding voor dia-afbeelding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12C8584-0412-438D-BCA6-F574C10DA946}" type="slidenum">
              <a:rPr lang="nl-NL" smtClean="0"/>
              <a:t>‹#›</a:t>
            </a:fld>
            <a:endParaRPr lang="nl-NL"/>
          </a:p>
        </p:txBody>
      </p:sp>
    </p:spTree>
    <p:extLst>
      <p:ext uri="{BB962C8B-B14F-4D97-AF65-F5344CB8AC3E}">
        <p14:creationId xmlns:p14="http://schemas.microsoft.com/office/powerpoint/2010/main" val="23564191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NL" baseline="0" dirty="0"/>
              <a:t>Want </a:t>
            </a:r>
            <a:r>
              <a:rPr lang="nl-NL" baseline="0" dirty="0" err="1"/>
              <a:t>to</a:t>
            </a:r>
            <a:r>
              <a:rPr lang="nl-NL" baseline="0" dirty="0"/>
              <a:t> share </a:t>
            </a:r>
            <a:r>
              <a:rPr lang="nl-NL" baseline="0" dirty="0" err="1"/>
              <a:t>the</a:t>
            </a:r>
            <a:r>
              <a:rPr lang="nl-NL" baseline="0" dirty="0"/>
              <a:t> </a:t>
            </a:r>
            <a:r>
              <a:rPr lang="nl-NL" baseline="0" dirty="0" err="1"/>
              <a:t>what</a:t>
            </a:r>
            <a:r>
              <a:rPr lang="nl-NL" baseline="0" dirty="0"/>
              <a:t> we </a:t>
            </a:r>
            <a:r>
              <a:rPr lang="nl-NL" baseline="0" dirty="0" err="1"/>
              <a:t>did</a:t>
            </a:r>
            <a:r>
              <a:rPr lang="nl-NL" baseline="0" dirty="0"/>
              <a:t> at Utrecht </a:t>
            </a:r>
            <a:r>
              <a:rPr lang="nl-NL" baseline="0" dirty="0" err="1"/>
              <a:t>during</a:t>
            </a:r>
            <a:r>
              <a:rPr lang="nl-NL" baseline="0" dirty="0"/>
              <a:t> </a:t>
            </a:r>
            <a:r>
              <a:rPr lang="nl-NL" baseline="0" dirty="0" err="1"/>
              <a:t>my</a:t>
            </a:r>
            <a:r>
              <a:rPr lang="nl-NL" baseline="0" dirty="0"/>
              <a:t> PhD</a:t>
            </a:r>
          </a:p>
          <a:p>
            <a:r>
              <a:rPr lang="nl-NL" baseline="0" dirty="0" err="1"/>
              <a:t>So</a:t>
            </a:r>
            <a:r>
              <a:rPr lang="nl-NL" baseline="0" dirty="0"/>
              <a:t> I </a:t>
            </a:r>
            <a:r>
              <a:rPr lang="nl-NL" baseline="0" dirty="0" err="1"/>
              <a:t>am</a:t>
            </a:r>
            <a:r>
              <a:rPr lang="nl-NL" baseline="0" dirty="0"/>
              <a:t> </a:t>
            </a:r>
            <a:r>
              <a:rPr lang="nl-NL" baseline="0" dirty="0" err="1"/>
              <a:t>going</a:t>
            </a:r>
            <a:r>
              <a:rPr lang="nl-NL" baseline="0" dirty="0"/>
              <a:t> </a:t>
            </a:r>
            <a:r>
              <a:rPr lang="nl-NL" baseline="0" dirty="0" err="1"/>
              <a:t>to</a:t>
            </a:r>
            <a:r>
              <a:rPr lang="nl-NL" baseline="0" dirty="0"/>
              <a:t> talk </a:t>
            </a:r>
            <a:r>
              <a:rPr lang="nl-NL" baseline="0" dirty="0" err="1"/>
              <a:t>about</a:t>
            </a:r>
            <a:r>
              <a:rPr lang="nl-NL" baseline="0" dirty="0"/>
              <a:t> </a:t>
            </a:r>
            <a:r>
              <a:rPr lang="nl-NL" baseline="0" dirty="0" err="1"/>
              <a:t>task-based</a:t>
            </a:r>
            <a:r>
              <a:rPr lang="nl-NL" baseline="0" dirty="0"/>
              <a:t> search, but I </a:t>
            </a:r>
            <a:r>
              <a:rPr lang="nl-NL" baseline="0" dirty="0" err="1"/>
              <a:t>am</a:t>
            </a:r>
            <a:r>
              <a:rPr lang="nl-NL" baseline="0" dirty="0"/>
              <a:t> </a:t>
            </a:r>
            <a:r>
              <a:rPr lang="nl-NL" baseline="0" dirty="0" err="1"/>
              <a:t>also</a:t>
            </a:r>
            <a:r>
              <a:rPr lang="nl-NL" baseline="0" dirty="0"/>
              <a:t> </a:t>
            </a:r>
            <a:r>
              <a:rPr lang="nl-NL" baseline="0" dirty="0" err="1"/>
              <a:t>going</a:t>
            </a:r>
            <a:r>
              <a:rPr lang="nl-NL" baseline="0" dirty="0"/>
              <a:t> </a:t>
            </a:r>
            <a:r>
              <a:rPr lang="nl-NL" baseline="0" dirty="0" err="1"/>
              <a:t>to</a:t>
            </a:r>
            <a:r>
              <a:rPr lang="nl-NL" baseline="0" dirty="0"/>
              <a:t> talk </a:t>
            </a:r>
            <a:r>
              <a:rPr lang="nl-NL" baseline="0" dirty="0" err="1"/>
              <a:t>about</a:t>
            </a:r>
            <a:endParaRPr lang="nl-NL" baseline="0" dirty="0"/>
          </a:p>
        </p:txBody>
      </p:sp>
      <p:sp>
        <p:nvSpPr>
          <p:cNvPr id="4" name="Slide Number Placeholder 3"/>
          <p:cNvSpPr>
            <a:spLocks noGrp="1"/>
          </p:cNvSpPr>
          <p:nvPr>
            <p:ph type="sldNum" sz="quarter" idx="10"/>
          </p:nvPr>
        </p:nvSpPr>
        <p:spPr/>
        <p:txBody>
          <a:bodyPr/>
          <a:lstStyle/>
          <a:p>
            <a:fld id="{112C8584-0412-438D-BCA6-F574C10DA946}" type="slidenum">
              <a:rPr lang="nl-NL" smtClean="0"/>
              <a:t>1</a:t>
            </a:fld>
            <a:endParaRPr lang="nl-NL"/>
          </a:p>
        </p:txBody>
      </p:sp>
    </p:spTree>
    <p:extLst>
      <p:ext uri="{BB962C8B-B14F-4D97-AF65-F5344CB8AC3E}">
        <p14:creationId xmlns:p14="http://schemas.microsoft.com/office/powerpoint/2010/main" val="33309987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653F05-E612-F0C6-8606-519F1077DEA0}"/>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5CDB94B2-A8AF-35C1-0E84-903D9A3CC732}"/>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99E8F8A2-CA92-5D32-35E9-AF94103FF809}"/>
              </a:ext>
            </a:extLst>
          </p:cNvPr>
          <p:cNvSpPr>
            <a:spLocks noGrp="1"/>
          </p:cNvSpPr>
          <p:nvPr>
            <p:ph type="body" idx="1"/>
          </p:nvPr>
        </p:nvSpPr>
        <p:spPr/>
        <p:txBody>
          <a:bodyPr/>
          <a:lstStyle/>
          <a:p>
            <a:r>
              <a:rPr lang="nl-NL" dirty="0" err="1"/>
              <a:t>This</a:t>
            </a:r>
            <a:r>
              <a:rPr lang="nl-NL" dirty="0"/>
              <a:t> approach </a:t>
            </a:r>
            <a:r>
              <a:rPr lang="nl-NL" dirty="0" err="1"/>
              <a:t>helped</a:t>
            </a:r>
            <a:r>
              <a:rPr lang="nl-NL" dirty="0"/>
              <a:t> </a:t>
            </a:r>
            <a:r>
              <a:rPr lang="nl-NL" dirty="0" err="1"/>
              <a:t>us</a:t>
            </a:r>
            <a:r>
              <a:rPr lang="nl-NL" dirty="0"/>
              <a:t> </a:t>
            </a:r>
            <a:r>
              <a:rPr lang="nl-NL" dirty="0" err="1"/>
              <a:t>identify</a:t>
            </a:r>
            <a:r>
              <a:rPr lang="nl-NL" dirty="0"/>
              <a:t> a </a:t>
            </a:r>
            <a:r>
              <a:rPr lang="nl-NL" dirty="0" err="1"/>
              <a:t>key</a:t>
            </a:r>
            <a:r>
              <a:rPr lang="nl-NL" dirty="0"/>
              <a:t> </a:t>
            </a:r>
            <a:r>
              <a:rPr lang="nl-NL" dirty="0" err="1"/>
              <a:t>problem</a:t>
            </a:r>
            <a:r>
              <a:rPr lang="nl-NL" dirty="0"/>
              <a:t> in </a:t>
            </a:r>
            <a:r>
              <a:rPr lang="nl-NL" dirty="0" err="1"/>
              <a:t>their</a:t>
            </a:r>
            <a:r>
              <a:rPr lang="nl-NL" dirty="0"/>
              <a:t> search: </a:t>
            </a:r>
          </a:p>
          <a:p>
            <a:r>
              <a:rPr lang="nl-NL" dirty="0" err="1"/>
              <a:t>sometimes</a:t>
            </a:r>
            <a:r>
              <a:rPr lang="nl-NL" dirty="0"/>
              <a:t> council members </a:t>
            </a:r>
            <a:r>
              <a:rPr lang="nl-NL" dirty="0" err="1"/>
              <a:t>don’t</a:t>
            </a:r>
            <a:r>
              <a:rPr lang="nl-NL" dirty="0"/>
              <a:t> </a:t>
            </a:r>
            <a:r>
              <a:rPr lang="nl-NL" dirty="0" err="1"/>
              <a:t>need</a:t>
            </a:r>
            <a:r>
              <a:rPr lang="nl-NL" dirty="0"/>
              <a:t> </a:t>
            </a:r>
            <a:r>
              <a:rPr lang="nl-NL" dirty="0" err="1"/>
              <a:t>fragments</a:t>
            </a:r>
            <a:r>
              <a:rPr lang="nl-NL" dirty="0"/>
              <a:t> of information</a:t>
            </a:r>
          </a:p>
        </p:txBody>
      </p:sp>
      <p:sp>
        <p:nvSpPr>
          <p:cNvPr id="4" name="Tijdelijke aanduiding voor dianummer 3">
            <a:extLst>
              <a:ext uri="{FF2B5EF4-FFF2-40B4-BE49-F238E27FC236}">
                <a16:creationId xmlns:a16="http://schemas.microsoft.com/office/drawing/2014/main" id="{688FD21D-4400-A62A-D6C0-9091768CA555}"/>
              </a:ext>
            </a:extLst>
          </p:cNvPr>
          <p:cNvSpPr>
            <a:spLocks noGrp="1"/>
          </p:cNvSpPr>
          <p:nvPr>
            <p:ph type="sldNum" sz="quarter" idx="10"/>
          </p:nvPr>
        </p:nvSpPr>
        <p:spPr/>
        <p:txBody>
          <a:bodyPr/>
          <a:lstStyle/>
          <a:p>
            <a:fld id="{112C8584-0412-438D-BCA6-F574C10DA946}" type="slidenum">
              <a:rPr lang="nl-NL" smtClean="0"/>
              <a:t>10</a:t>
            </a:fld>
            <a:endParaRPr lang="nl-NL"/>
          </a:p>
        </p:txBody>
      </p:sp>
    </p:spTree>
    <p:extLst>
      <p:ext uri="{BB962C8B-B14F-4D97-AF65-F5344CB8AC3E}">
        <p14:creationId xmlns:p14="http://schemas.microsoft.com/office/powerpoint/2010/main" val="31438409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8F9959-D5D6-4DC3-A791-D145851C45DC}"/>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85F0E677-88D2-13EE-C2F4-60B8337E571E}"/>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7AA20C1-1A7D-CE13-FC20-FF30761EA95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NL" dirty="0"/>
              <a:t>But </a:t>
            </a:r>
            <a:r>
              <a:rPr lang="nl-NL" dirty="0" err="1"/>
              <a:t>the</a:t>
            </a:r>
            <a:r>
              <a:rPr lang="nl-NL" dirty="0"/>
              <a:t> big picture</a:t>
            </a:r>
          </a:p>
          <a:p>
            <a:endParaRPr lang="nl-NL" dirty="0"/>
          </a:p>
        </p:txBody>
      </p:sp>
      <p:sp>
        <p:nvSpPr>
          <p:cNvPr id="4" name="Tijdelijke aanduiding voor dianummer 3">
            <a:extLst>
              <a:ext uri="{FF2B5EF4-FFF2-40B4-BE49-F238E27FC236}">
                <a16:creationId xmlns:a16="http://schemas.microsoft.com/office/drawing/2014/main" id="{C2F2ABF3-391D-11F9-6493-A9ACFAE2034F}"/>
              </a:ext>
            </a:extLst>
          </p:cNvPr>
          <p:cNvSpPr>
            <a:spLocks noGrp="1"/>
          </p:cNvSpPr>
          <p:nvPr>
            <p:ph type="sldNum" sz="quarter" idx="10"/>
          </p:nvPr>
        </p:nvSpPr>
        <p:spPr/>
        <p:txBody>
          <a:bodyPr/>
          <a:lstStyle/>
          <a:p>
            <a:fld id="{112C8584-0412-438D-BCA6-F574C10DA946}" type="slidenum">
              <a:rPr lang="nl-NL" smtClean="0"/>
              <a:t>11</a:t>
            </a:fld>
            <a:endParaRPr lang="nl-NL"/>
          </a:p>
        </p:txBody>
      </p:sp>
    </p:spTree>
    <p:extLst>
      <p:ext uri="{BB962C8B-B14F-4D97-AF65-F5344CB8AC3E}">
        <p14:creationId xmlns:p14="http://schemas.microsoft.com/office/powerpoint/2010/main" val="30668915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DADFF-E11B-95F2-B96D-1C056EE70CE2}"/>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98DEC962-AA45-0BB2-3D06-2902684E3F74}"/>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44C688A8-D980-C2F3-12A7-C13FDC22B057}"/>
              </a:ext>
            </a:extLst>
          </p:cNvPr>
          <p:cNvSpPr>
            <a:spLocks noGrp="1"/>
          </p:cNvSpPr>
          <p:nvPr>
            <p:ph type="body" idx="1"/>
          </p:nvPr>
        </p:nvSpPr>
        <p:spPr/>
        <p:txBody>
          <a:bodyPr/>
          <a:lstStyle/>
          <a:p>
            <a:r>
              <a:rPr lang="nl-NL" dirty="0" err="1"/>
              <a:t>That’s</a:t>
            </a:r>
            <a:r>
              <a:rPr lang="nl-NL" dirty="0"/>
              <a:t> </a:t>
            </a:r>
            <a:r>
              <a:rPr lang="nl-NL" dirty="0" err="1"/>
              <a:t>why</a:t>
            </a:r>
            <a:r>
              <a:rPr lang="nl-NL" dirty="0"/>
              <a:t> we </a:t>
            </a:r>
            <a:r>
              <a:rPr lang="nl-NL" dirty="0" err="1"/>
              <a:t>created</a:t>
            </a:r>
            <a:r>
              <a:rPr lang="nl-NL" dirty="0"/>
              <a:t> </a:t>
            </a:r>
            <a:r>
              <a:rPr lang="nl-NL" dirty="0" err="1"/>
              <a:t>timelines</a:t>
            </a:r>
            <a:r>
              <a:rPr lang="nl-NL" dirty="0"/>
              <a:t> of council information. </a:t>
            </a:r>
            <a:r>
              <a:rPr lang="nl-NL" dirty="0" err="1"/>
              <a:t>When</a:t>
            </a:r>
            <a:r>
              <a:rPr lang="nl-NL" dirty="0"/>
              <a:t> users click </a:t>
            </a:r>
            <a:r>
              <a:rPr lang="nl-NL" dirty="0" err="1"/>
              <a:t>certain</a:t>
            </a:r>
            <a:r>
              <a:rPr lang="nl-NL" dirty="0"/>
              <a:t> search </a:t>
            </a:r>
            <a:r>
              <a:rPr lang="nl-NL" dirty="0" err="1"/>
              <a:t>results</a:t>
            </a:r>
            <a:r>
              <a:rPr lang="nl-NL" dirty="0"/>
              <a:t>, </a:t>
            </a:r>
            <a:r>
              <a:rPr lang="nl-NL" dirty="0" err="1"/>
              <a:t>they</a:t>
            </a:r>
            <a:r>
              <a:rPr lang="nl-NL" dirty="0"/>
              <a:t> get </a:t>
            </a:r>
            <a:r>
              <a:rPr lang="nl-NL" dirty="0" err="1"/>
              <a:t>to</a:t>
            </a:r>
            <a:r>
              <a:rPr lang="nl-NL" dirty="0"/>
              <a:t> </a:t>
            </a:r>
            <a:r>
              <a:rPr lang="nl-NL" dirty="0" err="1"/>
              <a:t>see</a:t>
            </a:r>
            <a:r>
              <a:rPr lang="nl-NL" dirty="0"/>
              <a:t> </a:t>
            </a:r>
            <a:r>
              <a:rPr lang="nl-NL" dirty="0" err="1"/>
              <a:t>that</a:t>
            </a:r>
            <a:r>
              <a:rPr lang="nl-NL" dirty="0"/>
              <a:t> council document in </a:t>
            </a:r>
            <a:r>
              <a:rPr lang="nl-NL" dirty="0" err="1"/>
              <a:t>its</a:t>
            </a:r>
            <a:r>
              <a:rPr lang="nl-NL" dirty="0"/>
              <a:t> </a:t>
            </a:r>
            <a:r>
              <a:rPr lang="nl-NL" dirty="0" err="1"/>
              <a:t>political</a:t>
            </a:r>
            <a:r>
              <a:rPr lang="nl-NL" dirty="0"/>
              <a:t> context</a:t>
            </a:r>
          </a:p>
        </p:txBody>
      </p:sp>
      <p:sp>
        <p:nvSpPr>
          <p:cNvPr id="4" name="Tijdelijke aanduiding voor dianummer 3">
            <a:extLst>
              <a:ext uri="{FF2B5EF4-FFF2-40B4-BE49-F238E27FC236}">
                <a16:creationId xmlns:a16="http://schemas.microsoft.com/office/drawing/2014/main" id="{CD0EF3EB-B6D4-CC3E-0C0C-3494BA338108}"/>
              </a:ext>
            </a:extLst>
          </p:cNvPr>
          <p:cNvSpPr>
            <a:spLocks noGrp="1"/>
          </p:cNvSpPr>
          <p:nvPr>
            <p:ph type="sldNum" sz="quarter" idx="10"/>
          </p:nvPr>
        </p:nvSpPr>
        <p:spPr/>
        <p:txBody>
          <a:bodyPr/>
          <a:lstStyle/>
          <a:p>
            <a:fld id="{112C8584-0412-438D-BCA6-F574C10DA946}" type="slidenum">
              <a:rPr lang="nl-NL" smtClean="0"/>
              <a:t>12</a:t>
            </a:fld>
            <a:endParaRPr lang="nl-NL"/>
          </a:p>
        </p:txBody>
      </p:sp>
    </p:spTree>
    <p:extLst>
      <p:ext uri="{BB962C8B-B14F-4D97-AF65-F5344CB8AC3E}">
        <p14:creationId xmlns:p14="http://schemas.microsoft.com/office/powerpoint/2010/main" val="851806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E5523D-9BD5-F1F2-562A-9D2772783F5B}"/>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2C9D9CA1-D4EB-56AB-84DE-63631426D47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2A8D0C96-2DB5-0036-2186-FCA2DCC31085}"/>
              </a:ext>
            </a:extLst>
          </p:cNvPr>
          <p:cNvSpPr>
            <a:spLocks noGrp="1"/>
          </p:cNvSpPr>
          <p:nvPr>
            <p:ph type="body" idx="1"/>
          </p:nvPr>
        </p:nvSpPr>
        <p:spPr/>
        <p:txBody>
          <a:bodyPr/>
          <a:lstStyle/>
          <a:p>
            <a:r>
              <a:rPr lang="nl-NL" dirty="0"/>
              <a:t>We </a:t>
            </a:r>
            <a:r>
              <a:rPr lang="nl-NL" dirty="0" err="1"/>
              <a:t>applied</a:t>
            </a:r>
            <a:r>
              <a:rPr lang="nl-NL" dirty="0"/>
              <a:t> </a:t>
            </a:r>
            <a:r>
              <a:rPr lang="nl-NL" dirty="0" err="1"/>
              <a:t>this</a:t>
            </a:r>
            <a:r>
              <a:rPr lang="nl-NL" dirty="0"/>
              <a:t> </a:t>
            </a:r>
            <a:r>
              <a:rPr lang="nl-NL" dirty="0" err="1"/>
              <a:t>general</a:t>
            </a:r>
            <a:r>
              <a:rPr lang="nl-NL" dirty="0"/>
              <a:t> approach multiple </a:t>
            </a:r>
            <a:r>
              <a:rPr lang="nl-NL" dirty="0" err="1"/>
              <a:t>times</a:t>
            </a:r>
            <a:endParaRPr lang="nl-NL" dirty="0"/>
          </a:p>
          <a:p>
            <a:pPr marL="0" marR="0" lvl="0" indent="0" algn="l" defTabSz="914400" rtl="0" eaLnBrk="1" fontAlgn="auto" latinLnBrk="0" hangingPunct="1">
              <a:lnSpc>
                <a:spcPct val="100000"/>
              </a:lnSpc>
              <a:spcBef>
                <a:spcPts val="0"/>
              </a:spcBef>
              <a:spcAft>
                <a:spcPts val="0"/>
              </a:spcAft>
              <a:buClrTx/>
              <a:buSzTx/>
              <a:buFontTx/>
              <a:buNone/>
              <a:tabLst/>
              <a:defRPr/>
            </a:pPr>
            <a:r>
              <a:rPr lang="nl-NL" dirty="0" err="1"/>
              <a:t>We’ll</a:t>
            </a:r>
            <a:r>
              <a:rPr lang="nl-NL" dirty="0"/>
              <a:t> </a:t>
            </a:r>
            <a:r>
              <a:rPr lang="nl-NL" dirty="0" err="1"/>
              <a:t>give</a:t>
            </a:r>
            <a:r>
              <a:rPr lang="nl-NL" dirty="0"/>
              <a:t> </a:t>
            </a:r>
            <a:r>
              <a:rPr lang="nl-NL" dirty="0" err="1"/>
              <a:t>some</a:t>
            </a:r>
            <a:r>
              <a:rPr lang="nl-NL" dirty="0"/>
              <a:t> </a:t>
            </a:r>
            <a:r>
              <a:rPr lang="nl-NL" dirty="0" err="1"/>
              <a:t>examples</a:t>
            </a:r>
            <a:r>
              <a:rPr lang="nl-NL" dirty="0"/>
              <a:t> of search engines, but </a:t>
            </a:r>
            <a:r>
              <a:rPr lang="nl-NL" dirty="0" err="1"/>
              <a:t>the</a:t>
            </a:r>
            <a:r>
              <a:rPr lang="nl-NL" dirty="0"/>
              <a:t> </a:t>
            </a:r>
            <a:r>
              <a:rPr lang="nl-NL" dirty="0" err="1"/>
              <a:t>same</a:t>
            </a:r>
            <a:r>
              <a:rPr lang="nl-NL" dirty="0"/>
              <a:t> </a:t>
            </a:r>
            <a:r>
              <a:rPr lang="nl-NL" dirty="0" err="1"/>
              <a:t>principles</a:t>
            </a:r>
            <a:r>
              <a:rPr lang="nl-NL" dirty="0"/>
              <a:t> go </a:t>
            </a:r>
            <a:r>
              <a:rPr lang="nl-NL" dirty="0" err="1"/>
              <a:t>for</a:t>
            </a:r>
            <a:r>
              <a:rPr lang="nl-NL" dirty="0"/>
              <a:t> AI </a:t>
            </a:r>
            <a:r>
              <a:rPr lang="nl-NL" dirty="0" err="1"/>
              <a:t>projects</a:t>
            </a:r>
            <a:endParaRPr lang="nl-NL" dirty="0"/>
          </a:p>
          <a:p>
            <a:endParaRPr lang="nl-NL" dirty="0"/>
          </a:p>
        </p:txBody>
      </p:sp>
      <p:sp>
        <p:nvSpPr>
          <p:cNvPr id="4" name="Tijdelijke aanduiding voor dianummer 3">
            <a:extLst>
              <a:ext uri="{FF2B5EF4-FFF2-40B4-BE49-F238E27FC236}">
                <a16:creationId xmlns:a16="http://schemas.microsoft.com/office/drawing/2014/main" id="{0DF16096-B82A-877F-B362-7BCE585EF2E4}"/>
              </a:ext>
            </a:extLst>
          </p:cNvPr>
          <p:cNvSpPr>
            <a:spLocks noGrp="1"/>
          </p:cNvSpPr>
          <p:nvPr>
            <p:ph type="sldNum" sz="quarter" idx="10"/>
          </p:nvPr>
        </p:nvSpPr>
        <p:spPr/>
        <p:txBody>
          <a:bodyPr/>
          <a:lstStyle/>
          <a:p>
            <a:fld id="{112C8584-0412-438D-BCA6-F574C10DA946}" type="slidenum">
              <a:rPr lang="nl-NL" smtClean="0"/>
              <a:t>13</a:t>
            </a:fld>
            <a:endParaRPr lang="nl-NL"/>
          </a:p>
        </p:txBody>
      </p:sp>
    </p:spTree>
    <p:extLst>
      <p:ext uri="{BB962C8B-B14F-4D97-AF65-F5344CB8AC3E}">
        <p14:creationId xmlns:p14="http://schemas.microsoft.com/office/powerpoint/2010/main" val="38422833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B762C-7872-07F3-E60F-AE1DE1510332}"/>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0A251A11-8518-CE7E-CF39-DA036C8E44DC}"/>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854C566B-FA7A-6CE5-6311-372C313B3413}"/>
              </a:ext>
            </a:extLst>
          </p:cNvPr>
          <p:cNvSpPr>
            <a:spLocks noGrp="1"/>
          </p:cNvSpPr>
          <p:nvPr>
            <p:ph type="body" idx="1"/>
          </p:nvPr>
        </p:nvSpPr>
        <p:spPr/>
        <p:txBody>
          <a:bodyPr/>
          <a:lstStyle/>
          <a:p>
            <a:pPr marL="0" indent="0">
              <a:buNone/>
            </a:pPr>
            <a:r>
              <a:rPr lang="nl-NL" altLang="nl-NL" baseline="0" dirty="0" err="1"/>
              <a:t>From</a:t>
            </a:r>
            <a:r>
              <a:rPr lang="nl-NL" altLang="nl-NL" baseline="0" dirty="0"/>
              <a:t> </a:t>
            </a:r>
            <a:r>
              <a:rPr lang="nl-NL" altLang="nl-NL" baseline="0" dirty="0" err="1"/>
              <a:t>another</a:t>
            </a:r>
            <a:r>
              <a:rPr lang="nl-NL" altLang="nl-NL" baseline="0" dirty="0"/>
              <a:t> </a:t>
            </a:r>
            <a:r>
              <a:rPr lang="nl-NL" altLang="nl-NL" baseline="0" dirty="0" err="1"/>
              <a:t>perspective</a:t>
            </a:r>
            <a:r>
              <a:rPr lang="nl-NL" altLang="nl-NL" baseline="0" dirty="0"/>
              <a:t>, we are first </a:t>
            </a:r>
            <a:r>
              <a:rPr lang="nl-NL" altLang="nl-NL" baseline="0" dirty="0" err="1"/>
              <a:t>focusing</a:t>
            </a:r>
            <a:r>
              <a:rPr lang="nl-NL" altLang="nl-NL" baseline="0" dirty="0"/>
              <a:t> on </a:t>
            </a:r>
            <a:r>
              <a:rPr lang="nl-NL" altLang="nl-NL" baseline="0" dirty="0" err="1"/>
              <a:t>finding</a:t>
            </a:r>
            <a:r>
              <a:rPr lang="nl-NL" altLang="nl-NL" baseline="0" dirty="0"/>
              <a:t> </a:t>
            </a:r>
            <a:r>
              <a:rPr lang="nl-NL" altLang="nl-NL" baseline="0" dirty="0" err="1"/>
              <a:t>the</a:t>
            </a:r>
            <a:r>
              <a:rPr lang="nl-NL" altLang="nl-NL" baseline="0" dirty="0"/>
              <a:t> right </a:t>
            </a:r>
            <a:r>
              <a:rPr lang="nl-NL" altLang="nl-NL" baseline="0" dirty="0" err="1"/>
              <a:t>problem</a:t>
            </a:r>
            <a:r>
              <a:rPr lang="nl-NL" altLang="nl-NL" baseline="0" dirty="0"/>
              <a:t>, </a:t>
            </a:r>
            <a:r>
              <a:rPr lang="nl-NL" altLang="nl-NL" baseline="0" dirty="0" err="1"/>
              <a:t>and</a:t>
            </a:r>
            <a:r>
              <a:rPr lang="nl-NL" altLang="nl-NL" baseline="0" dirty="0"/>
              <a:t> </a:t>
            </a:r>
            <a:r>
              <a:rPr lang="nl-NL" altLang="nl-NL" baseline="0" dirty="0" err="1"/>
              <a:t>then</a:t>
            </a:r>
            <a:r>
              <a:rPr lang="nl-NL" altLang="nl-NL" baseline="0" dirty="0"/>
              <a:t> on </a:t>
            </a:r>
            <a:r>
              <a:rPr lang="nl-NL" altLang="nl-NL" baseline="0" dirty="0" err="1"/>
              <a:t>solving</a:t>
            </a:r>
            <a:r>
              <a:rPr lang="nl-NL" altLang="nl-NL" baseline="0" dirty="0"/>
              <a:t> </a:t>
            </a:r>
            <a:r>
              <a:rPr lang="nl-NL" altLang="nl-NL" baseline="0" dirty="0" err="1"/>
              <a:t>the</a:t>
            </a:r>
            <a:r>
              <a:rPr lang="nl-NL" altLang="nl-NL" baseline="0" dirty="0"/>
              <a:t> </a:t>
            </a:r>
            <a:r>
              <a:rPr lang="nl-NL" altLang="nl-NL" baseline="0" dirty="0" err="1"/>
              <a:t>problem</a:t>
            </a:r>
            <a:r>
              <a:rPr lang="nl-NL" altLang="nl-NL" baseline="0" dirty="0"/>
              <a:t> right</a:t>
            </a:r>
          </a:p>
          <a:p>
            <a:pPr marL="0" indent="0">
              <a:buNone/>
            </a:pPr>
            <a:endParaRPr lang="nl-NL" altLang="nl-NL" baseline="0" dirty="0"/>
          </a:p>
        </p:txBody>
      </p:sp>
      <p:sp>
        <p:nvSpPr>
          <p:cNvPr id="4" name="Tijdelijke aanduiding voor dianummer 3">
            <a:extLst>
              <a:ext uri="{FF2B5EF4-FFF2-40B4-BE49-F238E27FC236}">
                <a16:creationId xmlns:a16="http://schemas.microsoft.com/office/drawing/2014/main" id="{45BB759D-B4A5-85E1-D915-F22E89BC9F12}"/>
              </a:ext>
            </a:extLst>
          </p:cNvPr>
          <p:cNvSpPr>
            <a:spLocks noGrp="1"/>
          </p:cNvSpPr>
          <p:nvPr>
            <p:ph type="sldNum" sz="quarter" idx="10"/>
          </p:nvPr>
        </p:nvSpPr>
        <p:spPr/>
        <p:txBody>
          <a:bodyPr/>
          <a:lstStyle/>
          <a:p>
            <a:fld id="{112C8584-0412-438D-BCA6-F574C10DA946}" type="slidenum">
              <a:rPr lang="nl-NL" smtClean="0"/>
              <a:t>14</a:t>
            </a:fld>
            <a:endParaRPr lang="nl-NL"/>
          </a:p>
        </p:txBody>
      </p:sp>
    </p:spTree>
    <p:extLst>
      <p:ext uri="{BB962C8B-B14F-4D97-AF65-F5344CB8AC3E}">
        <p14:creationId xmlns:p14="http://schemas.microsoft.com/office/powerpoint/2010/main" val="6988975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595B0A-DAC3-98B6-DC45-07D4BA29DBEF}"/>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419BE8B1-815C-2463-F9CE-C547AF1CBD39}"/>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DD5615E0-7618-6F9B-92D3-E016DB9BEF9C}"/>
              </a:ext>
            </a:extLst>
          </p:cNvPr>
          <p:cNvSpPr>
            <a:spLocks noGrp="1"/>
          </p:cNvSpPr>
          <p:nvPr>
            <p:ph type="body" idx="1"/>
          </p:nvPr>
        </p:nvSpPr>
        <p:spPr/>
        <p:txBody>
          <a:bodyPr/>
          <a:lstStyle/>
          <a:p>
            <a:r>
              <a:rPr lang="nl-NL" dirty="0"/>
              <a:t>We </a:t>
            </a:r>
            <a:r>
              <a:rPr lang="nl-NL" dirty="0" err="1"/>
              <a:t>also</a:t>
            </a:r>
            <a:r>
              <a:rPr lang="nl-NL" dirty="0"/>
              <a:t> </a:t>
            </a:r>
            <a:r>
              <a:rPr lang="nl-NL" dirty="0" err="1"/>
              <a:t>used</a:t>
            </a:r>
            <a:r>
              <a:rPr lang="nl-NL" dirty="0"/>
              <a:t> </a:t>
            </a:r>
            <a:r>
              <a:rPr lang="nl-NL" dirty="0" err="1"/>
              <a:t>this</a:t>
            </a:r>
            <a:r>
              <a:rPr lang="nl-NL" dirty="0"/>
              <a:t> approach </a:t>
            </a:r>
            <a:r>
              <a:rPr lang="nl-NL" dirty="0" err="1"/>
              <a:t>to</a:t>
            </a:r>
            <a:r>
              <a:rPr lang="nl-NL" dirty="0"/>
              <a:t> </a:t>
            </a:r>
            <a:r>
              <a:rPr lang="nl-NL" dirty="0" err="1"/>
              <a:t>develop</a:t>
            </a:r>
            <a:r>
              <a:rPr lang="nl-NL" dirty="0"/>
              <a:t> a search engine </a:t>
            </a:r>
            <a:r>
              <a:rPr lang="nl-NL" dirty="0" err="1"/>
              <a:t>for</a:t>
            </a:r>
            <a:r>
              <a:rPr lang="nl-NL" dirty="0"/>
              <a:t> policy </a:t>
            </a:r>
            <a:r>
              <a:rPr lang="nl-NL" dirty="0" err="1"/>
              <a:t>workers</a:t>
            </a:r>
            <a:r>
              <a:rPr lang="nl-NL" dirty="0"/>
              <a:t>. The </a:t>
            </a:r>
            <a:r>
              <a:rPr lang="nl-NL" dirty="0" err="1"/>
              <a:t>original</a:t>
            </a:r>
            <a:r>
              <a:rPr lang="nl-NL" dirty="0"/>
              <a:t> </a:t>
            </a:r>
            <a:r>
              <a:rPr lang="nl-NL" dirty="0" err="1"/>
              <a:t>ambition</a:t>
            </a:r>
            <a:r>
              <a:rPr lang="nl-NL" dirty="0"/>
              <a:t> was </a:t>
            </a:r>
            <a:r>
              <a:rPr lang="nl-NL" dirty="0" err="1"/>
              <a:t>to</a:t>
            </a:r>
            <a:r>
              <a:rPr lang="nl-NL" dirty="0"/>
              <a:t> </a:t>
            </a:r>
            <a:r>
              <a:rPr lang="nl-NL" dirty="0" err="1"/>
              <a:t>create</a:t>
            </a:r>
            <a:r>
              <a:rPr lang="nl-NL" dirty="0"/>
              <a:t> a </a:t>
            </a:r>
            <a:r>
              <a:rPr lang="nl-NL" dirty="0" err="1"/>
              <a:t>general</a:t>
            </a:r>
            <a:r>
              <a:rPr lang="nl-NL" dirty="0"/>
              <a:t> </a:t>
            </a:r>
            <a:r>
              <a:rPr lang="nl-NL" dirty="0" err="1"/>
              <a:t>purpose</a:t>
            </a:r>
            <a:r>
              <a:rPr lang="nl-NL" dirty="0"/>
              <a:t> search engine. </a:t>
            </a:r>
          </a:p>
          <a:p>
            <a:endParaRPr lang="nl-NL" dirty="0"/>
          </a:p>
          <a:p>
            <a:r>
              <a:rPr lang="nl-NL" dirty="0" err="1"/>
              <a:t>Based</a:t>
            </a:r>
            <a:r>
              <a:rPr lang="nl-NL" dirty="0"/>
              <a:t> on </a:t>
            </a:r>
            <a:r>
              <a:rPr lang="nl-NL" dirty="0" err="1"/>
              <a:t>our</a:t>
            </a:r>
            <a:r>
              <a:rPr lang="nl-NL" dirty="0"/>
              <a:t> interviews, we found </a:t>
            </a:r>
            <a:r>
              <a:rPr lang="nl-NL" dirty="0" err="1"/>
              <a:t>that</a:t>
            </a:r>
            <a:r>
              <a:rPr lang="nl-NL" dirty="0"/>
              <a:t> we </a:t>
            </a:r>
            <a:r>
              <a:rPr lang="nl-NL" dirty="0" err="1"/>
              <a:t>were</a:t>
            </a:r>
            <a:r>
              <a:rPr lang="nl-NL" dirty="0"/>
              <a:t> </a:t>
            </a:r>
            <a:r>
              <a:rPr lang="nl-NL" dirty="0" err="1"/>
              <a:t>solving</a:t>
            </a:r>
            <a:r>
              <a:rPr lang="nl-NL" dirty="0"/>
              <a:t> a </a:t>
            </a:r>
            <a:r>
              <a:rPr lang="nl-NL" dirty="0" err="1"/>
              <a:t>problem</a:t>
            </a:r>
            <a:r>
              <a:rPr lang="nl-NL" dirty="0"/>
              <a:t> </a:t>
            </a:r>
            <a:r>
              <a:rPr lang="nl-NL" dirty="0" err="1"/>
              <a:t>that</a:t>
            </a:r>
            <a:r>
              <a:rPr lang="nl-NL" dirty="0"/>
              <a:t> </a:t>
            </a:r>
            <a:r>
              <a:rPr lang="nl-NL" dirty="0" err="1"/>
              <a:t>our</a:t>
            </a:r>
            <a:r>
              <a:rPr lang="nl-NL" dirty="0"/>
              <a:t> users </a:t>
            </a:r>
            <a:r>
              <a:rPr lang="nl-NL" dirty="0" err="1"/>
              <a:t>didnt</a:t>
            </a:r>
            <a:r>
              <a:rPr lang="nl-NL" dirty="0"/>
              <a:t> </a:t>
            </a:r>
            <a:r>
              <a:rPr lang="nl-NL" dirty="0" err="1"/>
              <a:t>experience</a:t>
            </a:r>
            <a:r>
              <a:rPr lang="nl-NL" dirty="0"/>
              <a:t>. </a:t>
            </a:r>
            <a:r>
              <a:rPr lang="nl-NL" dirty="0" err="1"/>
              <a:t>This</a:t>
            </a:r>
            <a:r>
              <a:rPr lang="nl-NL" dirty="0"/>
              <a:t> </a:t>
            </a:r>
            <a:r>
              <a:rPr lang="nl-NL" dirty="0" err="1"/>
              <a:t>allowed</a:t>
            </a:r>
            <a:r>
              <a:rPr lang="nl-NL" dirty="0"/>
              <a:t> </a:t>
            </a:r>
            <a:r>
              <a:rPr lang="nl-NL" dirty="0" err="1"/>
              <a:t>us</a:t>
            </a:r>
            <a:r>
              <a:rPr lang="nl-NL" dirty="0"/>
              <a:t> </a:t>
            </a:r>
            <a:r>
              <a:rPr lang="nl-NL" dirty="0" err="1"/>
              <a:t>to</a:t>
            </a:r>
            <a:r>
              <a:rPr lang="nl-NL" dirty="0"/>
              <a:t> pivot </a:t>
            </a:r>
            <a:r>
              <a:rPr lang="nl-NL" dirty="0" err="1"/>
              <a:t>the</a:t>
            </a:r>
            <a:r>
              <a:rPr lang="nl-NL" dirty="0"/>
              <a:t> project </a:t>
            </a:r>
            <a:r>
              <a:rPr lang="nl-NL" dirty="0" err="1"/>
              <a:t>into</a:t>
            </a:r>
            <a:r>
              <a:rPr lang="nl-NL" dirty="0"/>
              <a:t> </a:t>
            </a:r>
            <a:r>
              <a:rPr lang="nl-NL" dirty="0" err="1"/>
              <a:t>something</a:t>
            </a:r>
            <a:r>
              <a:rPr lang="nl-NL" dirty="0"/>
              <a:t> </a:t>
            </a:r>
            <a:r>
              <a:rPr lang="nl-NL" dirty="0" err="1"/>
              <a:t>that</a:t>
            </a:r>
            <a:r>
              <a:rPr lang="nl-NL" dirty="0"/>
              <a:t> </a:t>
            </a:r>
            <a:r>
              <a:rPr lang="nl-NL" dirty="0" err="1"/>
              <a:t>our</a:t>
            </a:r>
            <a:r>
              <a:rPr lang="nl-NL" dirty="0"/>
              <a:t> users </a:t>
            </a:r>
            <a:r>
              <a:rPr lang="nl-NL" dirty="0" err="1"/>
              <a:t>did</a:t>
            </a:r>
            <a:r>
              <a:rPr lang="nl-NL" dirty="0"/>
              <a:t> </a:t>
            </a:r>
            <a:r>
              <a:rPr lang="nl-NL" dirty="0" err="1"/>
              <a:t>need</a:t>
            </a:r>
            <a:endParaRPr lang="nl-NL" dirty="0"/>
          </a:p>
        </p:txBody>
      </p:sp>
      <p:sp>
        <p:nvSpPr>
          <p:cNvPr id="4" name="Tijdelijke aanduiding voor dianummer 3">
            <a:extLst>
              <a:ext uri="{FF2B5EF4-FFF2-40B4-BE49-F238E27FC236}">
                <a16:creationId xmlns:a16="http://schemas.microsoft.com/office/drawing/2014/main" id="{A54EED2E-DB3B-D88D-DCE6-C0CE945969B1}"/>
              </a:ext>
            </a:extLst>
          </p:cNvPr>
          <p:cNvSpPr>
            <a:spLocks noGrp="1"/>
          </p:cNvSpPr>
          <p:nvPr>
            <p:ph type="sldNum" sz="quarter" idx="10"/>
          </p:nvPr>
        </p:nvSpPr>
        <p:spPr/>
        <p:txBody>
          <a:bodyPr/>
          <a:lstStyle/>
          <a:p>
            <a:fld id="{112C8584-0412-438D-BCA6-F574C10DA946}" type="slidenum">
              <a:rPr lang="nl-NL" smtClean="0"/>
              <a:t>15</a:t>
            </a:fld>
            <a:endParaRPr lang="nl-NL"/>
          </a:p>
        </p:txBody>
      </p:sp>
    </p:spTree>
    <p:extLst>
      <p:ext uri="{BB962C8B-B14F-4D97-AF65-F5344CB8AC3E}">
        <p14:creationId xmlns:p14="http://schemas.microsoft.com/office/powerpoint/2010/main" val="21990141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D5446-05DC-D9AB-009E-220198CD787A}"/>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4C6964EB-1930-6370-1749-6E807154AB05}"/>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DFF1BEC-4BAD-9065-D752-7F74C389B496}"/>
              </a:ext>
            </a:extLst>
          </p:cNvPr>
          <p:cNvSpPr>
            <a:spLocks noGrp="1"/>
          </p:cNvSpPr>
          <p:nvPr>
            <p:ph type="body" idx="1"/>
          </p:nvPr>
        </p:nvSpPr>
        <p:spPr/>
        <p:txBody>
          <a:bodyPr/>
          <a:lstStyle/>
          <a:p>
            <a:r>
              <a:rPr lang="nl-NL" dirty="0"/>
              <a:t>In short, </a:t>
            </a:r>
            <a:r>
              <a:rPr lang="nl-NL" dirty="0" err="1"/>
              <a:t>when</a:t>
            </a:r>
            <a:r>
              <a:rPr lang="nl-NL" dirty="0"/>
              <a:t> search </a:t>
            </a:r>
            <a:r>
              <a:rPr lang="nl-NL" dirty="0" err="1"/>
              <a:t>tasks</a:t>
            </a:r>
            <a:r>
              <a:rPr lang="nl-NL" dirty="0"/>
              <a:t> </a:t>
            </a:r>
            <a:r>
              <a:rPr lang="nl-NL" dirty="0" err="1"/>
              <a:t>became</a:t>
            </a:r>
            <a:r>
              <a:rPr lang="nl-NL" dirty="0"/>
              <a:t> </a:t>
            </a:r>
            <a:r>
              <a:rPr lang="nl-NL" dirty="0" err="1"/>
              <a:t>difficult</a:t>
            </a:r>
            <a:r>
              <a:rPr lang="nl-NL" dirty="0"/>
              <a:t>, </a:t>
            </a:r>
            <a:r>
              <a:rPr lang="nl-NL" dirty="0" err="1"/>
              <a:t>they</a:t>
            </a:r>
            <a:r>
              <a:rPr lang="nl-NL" dirty="0"/>
              <a:t> </a:t>
            </a:r>
            <a:r>
              <a:rPr lang="nl-NL" dirty="0" err="1"/>
              <a:t>usually</a:t>
            </a:r>
            <a:r>
              <a:rPr lang="nl-NL" dirty="0"/>
              <a:t> </a:t>
            </a:r>
            <a:r>
              <a:rPr lang="nl-NL" dirty="0" err="1"/>
              <a:t>solved</a:t>
            </a:r>
            <a:r>
              <a:rPr lang="nl-NL" dirty="0"/>
              <a:t> </a:t>
            </a:r>
            <a:r>
              <a:rPr lang="nl-NL" dirty="0" err="1"/>
              <a:t>it</a:t>
            </a:r>
            <a:r>
              <a:rPr lang="nl-NL" dirty="0"/>
              <a:t> </a:t>
            </a:r>
            <a:r>
              <a:rPr lang="nl-NL" dirty="0" err="1"/>
              <a:t>by</a:t>
            </a:r>
            <a:r>
              <a:rPr lang="nl-NL" dirty="0"/>
              <a:t> </a:t>
            </a:r>
            <a:r>
              <a:rPr lang="nl-NL" dirty="0" err="1"/>
              <a:t>looking</a:t>
            </a:r>
            <a:r>
              <a:rPr lang="nl-NL" dirty="0"/>
              <a:t> </a:t>
            </a:r>
            <a:r>
              <a:rPr lang="nl-NL" dirty="0" err="1"/>
              <a:t>for</a:t>
            </a:r>
            <a:r>
              <a:rPr lang="nl-NL" dirty="0"/>
              <a:t> a </a:t>
            </a:r>
            <a:r>
              <a:rPr lang="nl-NL" dirty="0" err="1"/>
              <a:t>colleague</a:t>
            </a:r>
            <a:r>
              <a:rPr lang="nl-NL" dirty="0"/>
              <a:t> </a:t>
            </a:r>
            <a:r>
              <a:rPr lang="nl-NL" dirty="0" err="1"/>
              <a:t>with</a:t>
            </a:r>
            <a:r>
              <a:rPr lang="nl-NL" dirty="0"/>
              <a:t> expertise</a:t>
            </a:r>
          </a:p>
          <a:p>
            <a:r>
              <a:rPr lang="nl-NL" dirty="0" err="1"/>
              <a:t>This</a:t>
            </a:r>
            <a:r>
              <a:rPr lang="nl-NL" dirty="0"/>
              <a:t> expertise has a </a:t>
            </a:r>
            <a:r>
              <a:rPr lang="nl-NL" dirty="0" err="1"/>
              <a:t>bunch</a:t>
            </a:r>
            <a:r>
              <a:rPr lang="nl-NL" dirty="0"/>
              <a:t> of </a:t>
            </a:r>
            <a:r>
              <a:rPr lang="nl-NL" dirty="0" err="1"/>
              <a:t>advantages</a:t>
            </a:r>
            <a:r>
              <a:rPr lang="nl-NL" dirty="0"/>
              <a:t> over </a:t>
            </a:r>
            <a:r>
              <a:rPr lang="nl-NL" dirty="0" err="1"/>
              <a:t>just</a:t>
            </a:r>
            <a:r>
              <a:rPr lang="nl-NL" dirty="0"/>
              <a:t> </a:t>
            </a:r>
            <a:r>
              <a:rPr lang="nl-NL" dirty="0" err="1"/>
              <a:t>finding</a:t>
            </a:r>
            <a:r>
              <a:rPr lang="nl-NL" dirty="0"/>
              <a:t> a document</a:t>
            </a:r>
          </a:p>
          <a:p>
            <a:endParaRPr lang="nl-NL" dirty="0"/>
          </a:p>
          <a:p>
            <a:r>
              <a:rPr lang="nl-NL" dirty="0" err="1"/>
              <a:t>So</a:t>
            </a:r>
            <a:r>
              <a:rPr lang="nl-NL" dirty="0"/>
              <a:t> we </a:t>
            </a:r>
            <a:r>
              <a:rPr lang="nl-NL" dirty="0" err="1"/>
              <a:t>created</a:t>
            </a:r>
            <a:r>
              <a:rPr lang="nl-NL" dirty="0"/>
              <a:t> a prototype system </a:t>
            </a:r>
            <a:r>
              <a:rPr lang="nl-NL" dirty="0" err="1"/>
              <a:t>where</a:t>
            </a:r>
            <a:r>
              <a:rPr lang="nl-NL" dirty="0"/>
              <a:t> </a:t>
            </a:r>
            <a:r>
              <a:rPr lang="nl-NL" dirty="0" err="1"/>
              <a:t>you</a:t>
            </a:r>
            <a:r>
              <a:rPr lang="nl-NL" dirty="0"/>
              <a:t> </a:t>
            </a:r>
            <a:r>
              <a:rPr lang="nl-NL" dirty="0" err="1"/>
              <a:t>can</a:t>
            </a:r>
            <a:r>
              <a:rPr lang="nl-NL" dirty="0"/>
              <a:t> look </a:t>
            </a:r>
            <a:r>
              <a:rPr lang="nl-NL" dirty="0" err="1"/>
              <a:t>for</a:t>
            </a:r>
            <a:r>
              <a:rPr lang="nl-NL" dirty="0"/>
              <a:t> </a:t>
            </a:r>
            <a:r>
              <a:rPr lang="nl-NL" dirty="0" err="1"/>
              <a:t>the</a:t>
            </a:r>
            <a:r>
              <a:rPr lang="nl-NL" dirty="0"/>
              <a:t> right </a:t>
            </a:r>
            <a:r>
              <a:rPr lang="nl-NL" dirty="0" err="1"/>
              <a:t>colleague</a:t>
            </a:r>
            <a:r>
              <a:rPr lang="nl-NL" dirty="0"/>
              <a:t>, </a:t>
            </a:r>
            <a:r>
              <a:rPr lang="nl-NL" dirty="0" err="1"/>
              <a:t>based</a:t>
            </a:r>
            <a:r>
              <a:rPr lang="nl-NL" dirty="0"/>
              <a:t> on </a:t>
            </a:r>
            <a:r>
              <a:rPr lang="nl-NL" dirty="0" err="1"/>
              <a:t>the</a:t>
            </a:r>
            <a:r>
              <a:rPr lang="nl-NL" dirty="0"/>
              <a:t> </a:t>
            </a:r>
            <a:r>
              <a:rPr lang="nl-NL" dirty="0" err="1"/>
              <a:t>documents</a:t>
            </a:r>
            <a:r>
              <a:rPr lang="nl-NL" dirty="0"/>
              <a:t> </a:t>
            </a:r>
            <a:r>
              <a:rPr lang="nl-NL" dirty="0" err="1"/>
              <a:t>they</a:t>
            </a:r>
            <a:r>
              <a:rPr lang="nl-NL" dirty="0"/>
              <a:t> have </a:t>
            </a:r>
            <a:r>
              <a:rPr lang="nl-NL" dirty="0" err="1"/>
              <a:t>written</a:t>
            </a:r>
            <a:r>
              <a:rPr lang="nl-NL" dirty="0"/>
              <a:t> in </a:t>
            </a:r>
            <a:r>
              <a:rPr lang="nl-NL" dirty="0" err="1"/>
              <a:t>the</a:t>
            </a:r>
            <a:r>
              <a:rPr lang="nl-NL" dirty="0"/>
              <a:t> past</a:t>
            </a:r>
          </a:p>
        </p:txBody>
      </p:sp>
      <p:sp>
        <p:nvSpPr>
          <p:cNvPr id="4" name="Tijdelijke aanduiding voor dianummer 3">
            <a:extLst>
              <a:ext uri="{FF2B5EF4-FFF2-40B4-BE49-F238E27FC236}">
                <a16:creationId xmlns:a16="http://schemas.microsoft.com/office/drawing/2014/main" id="{80C382D5-250C-CB5D-38E8-0F0F49D9D5C4}"/>
              </a:ext>
            </a:extLst>
          </p:cNvPr>
          <p:cNvSpPr>
            <a:spLocks noGrp="1"/>
          </p:cNvSpPr>
          <p:nvPr>
            <p:ph type="sldNum" sz="quarter" idx="10"/>
          </p:nvPr>
        </p:nvSpPr>
        <p:spPr/>
        <p:txBody>
          <a:bodyPr/>
          <a:lstStyle/>
          <a:p>
            <a:fld id="{112C8584-0412-438D-BCA6-F574C10DA946}" type="slidenum">
              <a:rPr lang="nl-NL" smtClean="0"/>
              <a:t>16</a:t>
            </a:fld>
            <a:endParaRPr lang="nl-NL"/>
          </a:p>
        </p:txBody>
      </p:sp>
    </p:spTree>
    <p:extLst>
      <p:ext uri="{BB962C8B-B14F-4D97-AF65-F5344CB8AC3E}">
        <p14:creationId xmlns:p14="http://schemas.microsoft.com/office/powerpoint/2010/main" val="795497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89283-795B-EFB0-487D-1981A3393F1A}"/>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8FD45B44-68DE-8D71-BB6E-8BB31D5A8846}"/>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5C20D963-DE64-FEEF-F6BE-731B914161DB}"/>
              </a:ext>
            </a:extLst>
          </p:cNvPr>
          <p:cNvSpPr>
            <a:spLocks noGrp="1"/>
          </p:cNvSpPr>
          <p:nvPr>
            <p:ph type="body" idx="1"/>
          </p:nvPr>
        </p:nvSpPr>
        <p:spPr/>
        <p:txBody>
          <a:bodyPr/>
          <a:lstStyle/>
          <a:p>
            <a:r>
              <a:rPr lang="nl-NL" dirty="0" err="1"/>
              <a:t>That’s</a:t>
            </a:r>
            <a:r>
              <a:rPr lang="nl-NL" dirty="0"/>
              <a:t> </a:t>
            </a:r>
            <a:r>
              <a:rPr lang="nl-NL" dirty="0" err="1"/>
              <a:t>why</a:t>
            </a:r>
            <a:r>
              <a:rPr lang="nl-NL" dirty="0"/>
              <a:t> we </a:t>
            </a:r>
            <a:r>
              <a:rPr lang="nl-NL" dirty="0" err="1"/>
              <a:t>created</a:t>
            </a:r>
            <a:r>
              <a:rPr lang="nl-NL" dirty="0"/>
              <a:t> </a:t>
            </a:r>
            <a:r>
              <a:rPr lang="nl-NL" dirty="0" err="1"/>
              <a:t>timelines</a:t>
            </a:r>
            <a:r>
              <a:rPr lang="nl-NL" dirty="0"/>
              <a:t> of council information. </a:t>
            </a:r>
            <a:r>
              <a:rPr lang="nl-NL" dirty="0" err="1"/>
              <a:t>When</a:t>
            </a:r>
            <a:r>
              <a:rPr lang="nl-NL" dirty="0"/>
              <a:t> users click </a:t>
            </a:r>
            <a:r>
              <a:rPr lang="nl-NL" dirty="0" err="1"/>
              <a:t>certain</a:t>
            </a:r>
            <a:r>
              <a:rPr lang="nl-NL" dirty="0"/>
              <a:t> search </a:t>
            </a:r>
            <a:r>
              <a:rPr lang="nl-NL" dirty="0" err="1"/>
              <a:t>results</a:t>
            </a:r>
            <a:r>
              <a:rPr lang="nl-NL" dirty="0"/>
              <a:t>, </a:t>
            </a:r>
            <a:r>
              <a:rPr lang="nl-NL" dirty="0" err="1"/>
              <a:t>they</a:t>
            </a:r>
            <a:r>
              <a:rPr lang="nl-NL" dirty="0"/>
              <a:t> get </a:t>
            </a:r>
            <a:r>
              <a:rPr lang="nl-NL" dirty="0" err="1"/>
              <a:t>to</a:t>
            </a:r>
            <a:r>
              <a:rPr lang="nl-NL" dirty="0"/>
              <a:t> </a:t>
            </a:r>
            <a:r>
              <a:rPr lang="nl-NL" dirty="0" err="1"/>
              <a:t>see</a:t>
            </a:r>
            <a:r>
              <a:rPr lang="nl-NL" dirty="0"/>
              <a:t> </a:t>
            </a:r>
            <a:r>
              <a:rPr lang="nl-NL" dirty="0" err="1"/>
              <a:t>that</a:t>
            </a:r>
            <a:r>
              <a:rPr lang="nl-NL" dirty="0"/>
              <a:t> council document in </a:t>
            </a:r>
            <a:r>
              <a:rPr lang="nl-NL" dirty="0" err="1"/>
              <a:t>its</a:t>
            </a:r>
            <a:r>
              <a:rPr lang="nl-NL" dirty="0"/>
              <a:t> </a:t>
            </a:r>
            <a:r>
              <a:rPr lang="nl-NL" dirty="0" err="1"/>
              <a:t>political</a:t>
            </a:r>
            <a:r>
              <a:rPr lang="nl-NL" dirty="0"/>
              <a:t> context</a:t>
            </a:r>
          </a:p>
        </p:txBody>
      </p:sp>
      <p:sp>
        <p:nvSpPr>
          <p:cNvPr id="4" name="Tijdelijke aanduiding voor dianummer 3">
            <a:extLst>
              <a:ext uri="{FF2B5EF4-FFF2-40B4-BE49-F238E27FC236}">
                <a16:creationId xmlns:a16="http://schemas.microsoft.com/office/drawing/2014/main" id="{A87FA2B9-514F-A8FA-305E-852B41E17CDE}"/>
              </a:ext>
            </a:extLst>
          </p:cNvPr>
          <p:cNvSpPr>
            <a:spLocks noGrp="1"/>
          </p:cNvSpPr>
          <p:nvPr>
            <p:ph type="sldNum" sz="quarter" idx="10"/>
          </p:nvPr>
        </p:nvSpPr>
        <p:spPr/>
        <p:txBody>
          <a:bodyPr/>
          <a:lstStyle/>
          <a:p>
            <a:fld id="{112C8584-0412-438D-BCA6-F574C10DA946}" type="slidenum">
              <a:rPr lang="nl-NL" smtClean="0"/>
              <a:t>17</a:t>
            </a:fld>
            <a:endParaRPr lang="nl-NL"/>
          </a:p>
        </p:txBody>
      </p:sp>
    </p:spTree>
    <p:extLst>
      <p:ext uri="{BB962C8B-B14F-4D97-AF65-F5344CB8AC3E}">
        <p14:creationId xmlns:p14="http://schemas.microsoft.com/office/powerpoint/2010/main" val="678321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1C14A-A523-4D3D-E225-410910C3B7DF}"/>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D6E4B1CA-FAC3-1383-C053-2303F364C33A}"/>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7556F4A8-22C3-5046-C6F2-F37149083C8C}"/>
              </a:ext>
            </a:extLst>
          </p:cNvPr>
          <p:cNvSpPr>
            <a:spLocks noGrp="1"/>
          </p:cNvSpPr>
          <p:nvPr>
            <p:ph type="body" idx="1"/>
          </p:nvPr>
        </p:nvSpPr>
        <p:spPr/>
        <p:txBody>
          <a:bodyPr/>
          <a:lstStyle/>
          <a:p>
            <a:r>
              <a:rPr lang="nl-NL" dirty="0" err="1"/>
              <a:t>That’s</a:t>
            </a:r>
            <a:r>
              <a:rPr lang="nl-NL" dirty="0"/>
              <a:t> </a:t>
            </a:r>
            <a:r>
              <a:rPr lang="nl-NL" dirty="0" err="1"/>
              <a:t>why</a:t>
            </a:r>
            <a:r>
              <a:rPr lang="nl-NL" dirty="0"/>
              <a:t> we </a:t>
            </a:r>
            <a:r>
              <a:rPr lang="nl-NL" dirty="0" err="1"/>
              <a:t>created</a:t>
            </a:r>
            <a:r>
              <a:rPr lang="nl-NL" dirty="0"/>
              <a:t> </a:t>
            </a:r>
            <a:r>
              <a:rPr lang="nl-NL" dirty="0" err="1"/>
              <a:t>timelines</a:t>
            </a:r>
            <a:r>
              <a:rPr lang="nl-NL" dirty="0"/>
              <a:t> of council information. </a:t>
            </a:r>
            <a:r>
              <a:rPr lang="nl-NL" dirty="0" err="1"/>
              <a:t>When</a:t>
            </a:r>
            <a:r>
              <a:rPr lang="nl-NL" dirty="0"/>
              <a:t> users click </a:t>
            </a:r>
            <a:r>
              <a:rPr lang="nl-NL" dirty="0" err="1"/>
              <a:t>certain</a:t>
            </a:r>
            <a:r>
              <a:rPr lang="nl-NL" dirty="0"/>
              <a:t> search </a:t>
            </a:r>
            <a:r>
              <a:rPr lang="nl-NL" dirty="0" err="1"/>
              <a:t>results</a:t>
            </a:r>
            <a:r>
              <a:rPr lang="nl-NL" dirty="0"/>
              <a:t>, </a:t>
            </a:r>
            <a:r>
              <a:rPr lang="nl-NL" dirty="0" err="1"/>
              <a:t>they</a:t>
            </a:r>
            <a:r>
              <a:rPr lang="nl-NL" dirty="0"/>
              <a:t> get </a:t>
            </a:r>
            <a:r>
              <a:rPr lang="nl-NL" dirty="0" err="1"/>
              <a:t>to</a:t>
            </a:r>
            <a:r>
              <a:rPr lang="nl-NL" dirty="0"/>
              <a:t> </a:t>
            </a:r>
            <a:r>
              <a:rPr lang="nl-NL" dirty="0" err="1"/>
              <a:t>see</a:t>
            </a:r>
            <a:r>
              <a:rPr lang="nl-NL" dirty="0"/>
              <a:t> </a:t>
            </a:r>
            <a:r>
              <a:rPr lang="nl-NL" dirty="0" err="1"/>
              <a:t>that</a:t>
            </a:r>
            <a:r>
              <a:rPr lang="nl-NL" dirty="0"/>
              <a:t> council document in </a:t>
            </a:r>
            <a:r>
              <a:rPr lang="nl-NL" dirty="0" err="1"/>
              <a:t>its</a:t>
            </a:r>
            <a:r>
              <a:rPr lang="nl-NL" dirty="0"/>
              <a:t> </a:t>
            </a:r>
            <a:r>
              <a:rPr lang="nl-NL" dirty="0" err="1"/>
              <a:t>political</a:t>
            </a:r>
            <a:r>
              <a:rPr lang="nl-NL" dirty="0"/>
              <a:t> context</a:t>
            </a:r>
          </a:p>
        </p:txBody>
      </p:sp>
      <p:sp>
        <p:nvSpPr>
          <p:cNvPr id="4" name="Tijdelijke aanduiding voor dianummer 3">
            <a:extLst>
              <a:ext uri="{FF2B5EF4-FFF2-40B4-BE49-F238E27FC236}">
                <a16:creationId xmlns:a16="http://schemas.microsoft.com/office/drawing/2014/main" id="{8FB77CED-B16E-0302-38CC-52BB87BE56C7}"/>
              </a:ext>
            </a:extLst>
          </p:cNvPr>
          <p:cNvSpPr>
            <a:spLocks noGrp="1"/>
          </p:cNvSpPr>
          <p:nvPr>
            <p:ph type="sldNum" sz="quarter" idx="10"/>
          </p:nvPr>
        </p:nvSpPr>
        <p:spPr/>
        <p:txBody>
          <a:bodyPr/>
          <a:lstStyle/>
          <a:p>
            <a:fld id="{112C8584-0412-438D-BCA6-F574C10DA946}" type="slidenum">
              <a:rPr lang="nl-NL" smtClean="0"/>
              <a:t>18</a:t>
            </a:fld>
            <a:endParaRPr lang="nl-NL"/>
          </a:p>
        </p:txBody>
      </p:sp>
    </p:spTree>
    <p:extLst>
      <p:ext uri="{BB962C8B-B14F-4D97-AF65-F5344CB8AC3E}">
        <p14:creationId xmlns:p14="http://schemas.microsoft.com/office/powerpoint/2010/main" val="51498561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Font typeface="Arial" charset="0"/>
              <a:buNone/>
            </a:pPr>
            <a:r>
              <a:rPr lang="nl-NL" altLang="nl-NL" baseline="0" dirty="0" err="1"/>
              <a:t>Based</a:t>
            </a:r>
            <a:r>
              <a:rPr lang="nl-NL" altLang="nl-NL" baseline="0" dirty="0"/>
              <a:t> on research </a:t>
            </a:r>
            <a:r>
              <a:rPr lang="nl-NL" altLang="nl-NL" baseline="0" dirty="0" err="1"/>
              <a:t>by</a:t>
            </a:r>
            <a:r>
              <a:rPr lang="nl-NL" altLang="nl-NL" baseline="0" dirty="0"/>
              <a:t> </a:t>
            </a:r>
            <a:r>
              <a:rPr lang="nl-NL" altLang="nl-NL" baseline="0" dirty="0" err="1"/>
              <a:t>Findwise</a:t>
            </a:r>
            <a:r>
              <a:rPr lang="nl-NL" altLang="nl-NL" baseline="0" dirty="0"/>
              <a:t>, we </a:t>
            </a:r>
            <a:r>
              <a:rPr lang="nl-NL" altLang="nl-NL" baseline="0" dirty="0" err="1"/>
              <a:t>can</a:t>
            </a:r>
            <a:r>
              <a:rPr lang="nl-NL" altLang="nl-NL" baseline="0" dirty="0"/>
              <a:t> </a:t>
            </a:r>
            <a:r>
              <a:rPr lang="nl-NL" altLang="nl-NL" baseline="0" dirty="0" err="1"/>
              <a:t>see</a:t>
            </a:r>
            <a:r>
              <a:rPr lang="nl-NL" altLang="nl-NL" baseline="0" dirty="0"/>
              <a:t> </a:t>
            </a:r>
            <a:r>
              <a:rPr lang="nl-NL" altLang="nl-NL" baseline="0" dirty="0" err="1"/>
              <a:t>how</a:t>
            </a:r>
            <a:r>
              <a:rPr lang="nl-NL" altLang="nl-NL" baseline="0" dirty="0"/>
              <a:t> search systems </a:t>
            </a:r>
            <a:r>
              <a:rPr lang="nl-NL" altLang="nl-NL" baseline="0" dirty="0" err="1"/>
              <a:t>tend</a:t>
            </a:r>
            <a:r>
              <a:rPr lang="nl-NL" altLang="nl-NL" baseline="0" dirty="0"/>
              <a:t> </a:t>
            </a:r>
            <a:r>
              <a:rPr lang="nl-NL" altLang="nl-NL" baseline="0" dirty="0" err="1"/>
              <a:t>to</a:t>
            </a:r>
            <a:r>
              <a:rPr lang="nl-NL" altLang="nl-NL" baseline="0" dirty="0"/>
              <a:t> </a:t>
            </a:r>
            <a:r>
              <a:rPr lang="nl-NL" altLang="nl-NL" baseline="0" dirty="0" err="1"/>
              <a:t>develop</a:t>
            </a:r>
            <a:r>
              <a:rPr lang="nl-NL" altLang="nl-NL" baseline="0" dirty="0"/>
              <a:t> over time</a:t>
            </a:r>
          </a:p>
          <a:p>
            <a:pPr marL="0" indent="0">
              <a:buFont typeface="Arial" charset="0"/>
              <a:buNone/>
            </a:pPr>
            <a:endParaRPr lang="nl-NL" altLang="nl-NL" baseline="0" dirty="0"/>
          </a:p>
          <a:p>
            <a:pPr marL="0" indent="0">
              <a:buFont typeface="Arial" charset="0"/>
              <a:buNone/>
            </a:pPr>
            <a:r>
              <a:rPr lang="nl-NL" altLang="nl-NL" baseline="0" dirty="0"/>
              <a:t>It </a:t>
            </a:r>
            <a:r>
              <a:rPr lang="nl-NL" altLang="nl-NL" baseline="0" dirty="0" err="1"/>
              <a:t>usually</a:t>
            </a:r>
            <a:r>
              <a:rPr lang="nl-NL" altLang="nl-NL" baseline="0" dirty="0"/>
              <a:t> starts </a:t>
            </a:r>
            <a:r>
              <a:rPr lang="nl-NL" altLang="nl-NL" baseline="0" dirty="0" err="1"/>
              <a:t>when</a:t>
            </a:r>
            <a:r>
              <a:rPr lang="nl-NL" altLang="nl-NL" baseline="0" dirty="0"/>
              <a:t> </a:t>
            </a:r>
            <a:r>
              <a:rPr lang="nl-NL" altLang="nl-NL" baseline="0" dirty="0" err="1"/>
              <a:t>departments</a:t>
            </a:r>
            <a:r>
              <a:rPr lang="nl-NL" altLang="nl-NL" baseline="0" dirty="0"/>
              <a:t> </a:t>
            </a:r>
            <a:r>
              <a:rPr lang="nl-NL" altLang="nl-NL" baseline="0" dirty="0" err="1"/>
              <a:t>arehaving</a:t>
            </a:r>
            <a:r>
              <a:rPr lang="nl-NL" altLang="nl-NL" baseline="0" dirty="0"/>
              <a:t> </a:t>
            </a:r>
            <a:r>
              <a:rPr lang="nl-NL" altLang="nl-NL" baseline="0" dirty="0" err="1"/>
              <a:t>difficulty</a:t>
            </a:r>
            <a:r>
              <a:rPr lang="nl-NL" altLang="nl-NL" baseline="0" dirty="0"/>
              <a:t> managing </a:t>
            </a:r>
            <a:r>
              <a:rPr lang="nl-NL" altLang="nl-NL" baseline="0" dirty="0" err="1"/>
              <a:t>their</a:t>
            </a:r>
            <a:r>
              <a:rPr lang="nl-NL" altLang="nl-NL" baseline="0" dirty="0"/>
              <a:t> information, </a:t>
            </a:r>
            <a:r>
              <a:rPr lang="nl-NL" altLang="nl-NL" baseline="0" dirty="0" err="1"/>
              <a:t>and</a:t>
            </a:r>
            <a:r>
              <a:rPr lang="nl-NL" altLang="nl-NL" baseline="0" dirty="0"/>
              <a:t> </a:t>
            </a:r>
            <a:r>
              <a:rPr lang="nl-NL" altLang="nl-NL" baseline="0" dirty="0" err="1"/>
              <a:t>so</a:t>
            </a:r>
            <a:r>
              <a:rPr lang="nl-NL" altLang="nl-NL" baseline="0" dirty="0"/>
              <a:t> </a:t>
            </a:r>
            <a:r>
              <a:rPr lang="nl-NL" altLang="nl-NL" baseline="0" dirty="0" err="1"/>
              <a:t>they</a:t>
            </a:r>
            <a:r>
              <a:rPr lang="nl-NL" altLang="nl-NL" baseline="0" dirty="0"/>
              <a:t> get information systems. </a:t>
            </a:r>
            <a:r>
              <a:rPr lang="nl-NL" altLang="nl-NL" baseline="0" dirty="0" err="1"/>
              <a:t>When</a:t>
            </a:r>
            <a:r>
              <a:rPr lang="nl-NL" altLang="nl-NL" baseline="0" dirty="0"/>
              <a:t> different </a:t>
            </a:r>
            <a:r>
              <a:rPr lang="nl-NL" altLang="nl-NL" baseline="0" dirty="0" err="1"/>
              <a:t>departments</a:t>
            </a:r>
            <a:r>
              <a:rPr lang="nl-NL" altLang="nl-NL" baseline="0" dirty="0"/>
              <a:t> do </a:t>
            </a:r>
            <a:r>
              <a:rPr lang="nl-NL" altLang="nl-NL" baseline="0" dirty="0" err="1"/>
              <a:t>this</a:t>
            </a:r>
            <a:r>
              <a:rPr lang="nl-NL" altLang="nl-NL" baseline="0" dirty="0"/>
              <a:t> over time, </a:t>
            </a:r>
            <a:r>
              <a:rPr lang="nl-NL" altLang="nl-NL" baseline="0" dirty="0" err="1"/>
              <a:t>you</a:t>
            </a:r>
            <a:r>
              <a:rPr lang="nl-NL" altLang="nl-NL" baseline="0" dirty="0"/>
              <a:t> get information silo’s</a:t>
            </a:r>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19</a:t>
            </a:fld>
            <a:endParaRPr lang="nl-NL"/>
          </a:p>
        </p:txBody>
      </p:sp>
    </p:spTree>
    <p:extLst>
      <p:ext uri="{BB962C8B-B14F-4D97-AF65-F5344CB8AC3E}">
        <p14:creationId xmlns:p14="http://schemas.microsoft.com/office/powerpoint/2010/main" val="35665116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3B72B-FC29-11A1-8D55-C393127F3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7C3742-76A3-E37E-E464-73A9E48C35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70C8B2-9024-8279-BAF5-521F5B0B9339}"/>
              </a:ext>
            </a:extLst>
          </p:cNvPr>
          <p:cNvSpPr>
            <a:spLocks noGrp="1"/>
          </p:cNvSpPr>
          <p:nvPr>
            <p:ph type="body" idx="1"/>
          </p:nvPr>
        </p:nvSpPr>
        <p:spPr/>
        <p:txBody>
          <a:bodyPr/>
          <a:lstStyle/>
          <a:p>
            <a:endParaRPr lang="nl-NL" baseline="0" dirty="0"/>
          </a:p>
        </p:txBody>
      </p:sp>
      <p:sp>
        <p:nvSpPr>
          <p:cNvPr id="4" name="Slide Number Placeholder 3">
            <a:extLst>
              <a:ext uri="{FF2B5EF4-FFF2-40B4-BE49-F238E27FC236}">
                <a16:creationId xmlns:a16="http://schemas.microsoft.com/office/drawing/2014/main" id="{97C0CDB5-CFCA-3185-4F34-F8850A5FD375}"/>
              </a:ext>
            </a:extLst>
          </p:cNvPr>
          <p:cNvSpPr>
            <a:spLocks noGrp="1"/>
          </p:cNvSpPr>
          <p:nvPr>
            <p:ph type="sldNum" sz="quarter" idx="10"/>
          </p:nvPr>
        </p:nvSpPr>
        <p:spPr/>
        <p:txBody>
          <a:bodyPr/>
          <a:lstStyle/>
          <a:p>
            <a:fld id="{112C8584-0412-438D-BCA6-F574C10DA946}" type="slidenum">
              <a:rPr lang="nl-NL" smtClean="0"/>
              <a:t>2</a:t>
            </a:fld>
            <a:endParaRPr lang="nl-NL"/>
          </a:p>
        </p:txBody>
      </p:sp>
    </p:spTree>
    <p:extLst>
      <p:ext uri="{BB962C8B-B14F-4D97-AF65-F5344CB8AC3E}">
        <p14:creationId xmlns:p14="http://schemas.microsoft.com/office/powerpoint/2010/main" val="29150985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ltLang="nl-NL" baseline="0" dirty="0"/>
              <a:t>At </a:t>
            </a:r>
            <a:r>
              <a:rPr lang="nl-NL" altLang="nl-NL" baseline="0" dirty="0" err="1"/>
              <a:t>some</a:t>
            </a:r>
            <a:r>
              <a:rPr lang="nl-NL" altLang="nl-NL" baseline="0" dirty="0"/>
              <a:t> point </a:t>
            </a:r>
            <a:r>
              <a:rPr lang="nl-NL" altLang="nl-NL" baseline="0" dirty="0" err="1"/>
              <a:t>Deparments</a:t>
            </a:r>
            <a:r>
              <a:rPr lang="nl-NL" altLang="nl-NL" baseline="0" dirty="0"/>
              <a:t> want </a:t>
            </a:r>
            <a:r>
              <a:rPr lang="nl-NL" altLang="nl-NL" baseline="0" dirty="0" err="1"/>
              <a:t>to</a:t>
            </a:r>
            <a:r>
              <a:rPr lang="nl-NL" altLang="nl-NL" baseline="0" dirty="0"/>
              <a:t> </a:t>
            </a:r>
            <a:r>
              <a:rPr lang="nl-NL" altLang="nl-NL" baseline="0" dirty="0" err="1"/>
              <a:t>learn</a:t>
            </a:r>
            <a:r>
              <a:rPr lang="nl-NL" altLang="nl-NL" baseline="0" dirty="0"/>
              <a:t> </a:t>
            </a:r>
            <a:r>
              <a:rPr lang="nl-NL" altLang="nl-NL" baseline="0" dirty="0" err="1"/>
              <a:t>from</a:t>
            </a:r>
            <a:r>
              <a:rPr lang="nl-NL" altLang="nl-NL" baseline="0" dirty="0"/>
              <a:t> </a:t>
            </a:r>
            <a:r>
              <a:rPr lang="nl-NL" altLang="nl-NL" baseline="0" dirty="0" err="1"/>
              <a:t>eachother’s</a:t>
            </a:r>
            <a:r>
              <a:rPr lang="nl-NL" altLang="nl-NL" baseline="0" dirty="0"/>
              <a:t> </a:t>
            </a:r>
            <a:r>
              <a:rPr lang="nl-NL" altLang="nl-NL" baseline="0" dirty="0" err="1"/>
              <a:t>knowledge</a:t>
            </a:r>
            <a:r>
              <a:rPr lang="nl-NL" altLang="nl-NL" baseline="0" dirty="0"/>
              <a:t>, </a:t>
            </a:r>
            <a:r>
              <a:rPr lang="nl-NL" altLang="nl-NL" baseline="0" dirty="0" err="1"/>
              <a:t>and</a:t>
            </a:r>
            <a:r>
              <a:rPr lang="nl-NL" altLang="nl-NL" baseline="0" dirty="0"/>
              <a:t> </a:t>
            </a:r>
            <a:r>
              <a:rPr lang="nl-NL" altLang="nl-NL" baseline="0" dirty="0" err="1"/>
              <a:t>the</a:t>
            </a:r>
            <a:r>
              <a:rPr lang="nl-NL" altLang="nl-NL" baseline="0" dirty="0"/>
              <a:t> </a:t>
            </a:r>
            <a:r>
              <a:rPr lang="nl-NL" altLang="nl-NL" baseline="0" dirty="0" err="1"/>
              <a:t>organisation</a:t>
            </a:r>
            <a:r>
              <a:rPr lang="nl-NL" altLang="nl-NL" baseline="0" dirty="0"/>
              <a:t> wants </a:t>
            </a:r>
            <a:r>
              <a:rPr lang="nl-NL" altLang="nl-NL" baseline="0" dirty="0" err="1"/>
              <a:t>to</a:t>
            </a:r>
            <a:r>
              <a:rPr lang="nl-NL" altLang="nl-NL" baseline="0" dirty="0"/>
              <a:t> move </a:t>
            </a:r>
            <a:r>
              <a:rPr lang="nl-NL" altLang="nl-NL" baseline="0" dirty="0" err="1"/>
              <a:t>towards</a:t>
            </a:r>
            <a:r>
              <a:rPr lang="nl-NL" altLang="nl-NL" baseline="0" dirty="0"/>
              <a:t> </a:t>
            </a:r>
            <a:r>
              <a:rPr lang="nl-NL" altLang="nl-NL" baseline="0" dirty="0" err="1"/>
              <a:t>One</a:t>
            </a:r>
            <a:r>
              <a:rPr lang="nl-NL" altLang="nl-NL" baseline="0" dirty="0"/>
              <a:t> Search For </a:t>
            </a:r>
            <a:r>
              <a:rPr lang="nl-NL" altLang="nl-NL" baseline="0" dirty="0" err="1"/>
              <a:t>All</a:t>
            </a:r>
            <a:endParaRPr lang="nl-NL" altLang="nl-NL" baseline="0" dirty="0"/>
          </a:p>
          <a:p>
            <a:pPr marL="0" indent="0">
              <a:buNone/>
            </a:pPr>
            <a:endParaRPr lang="nl-NL" altLang="nl-NL" baseline="0" dirty="0"/>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20</a:t>
            </a:fld>
            <a:endParaRPr lang="nl-NL"/>
          </a:p>
        </p:txBody>
      </p:sp>
    </p:spTree>
    <p:extLst>
      <p:ext uri="{BB962C8B-B14F-4D97-AF65-F5344CB8AC3E}">
        <p14:creationId xmlns:p14="http://schemas.microsoft.com/office/powerpoint/2010/main" val="247773496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ltLang="nl-NL" baseline="0" dirty="0"/>
              <a:t>Dit is de verwachting die dan altijd op komt. Dat je net zoals Google gewoon een lijstje krijgt met de meest belangrijke resultaten</a:t>
            </a:r>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21</a:t>
            </a:fld>
            <a:endParaRPr lang="nl-NL"/>
          </a:p>
        </p:txBody>
      </p:sp>
    </p:spTree>
    <p:extLst>
      <p:ext uri="{BB962C8B-B14F-4D97-AF65-F5344CB8AC3E}">
        <p14:creationId xmlns:p14="http://schemas.microsoft.com/office/powerpoint/2010/main" val="3566511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ltLang="nl-NL" dirty="0" err="1"/>
              <a:t>There</a:t>
            </a:r>
            <a:r>
              <a:rPr lang="nl-NL" altLang="nl-NL" dirty="0"/>
              <a:t> are </a:t>
            </a:r>
            <a:r>
              <a:rPr lang="nl-NL" altLang="nl-NL" dirty="0" err="1"/>
              <a:t>some</a:t>
            </a:r>
            <a:r>
              <a:rPr lang="nl-NL" altLang="nl-NL" dirty="0"/>
              <a:t> </a:t>
            </a:r>
            <a:r>
              <a:rPr lang="nl-NL" altLang="nl-NL" dirty="0" err="1"/>
              <a:t>challenges</a:t>
            </a:r>
            <a:r>
              <a:rPr lang="nl-NL" altLang="nl-NL" dirty="0"/>
              <a:t> </a:t>
            </a:r>
            <a:r>
              <a:rPr lang="nl-NL" altLang="nl-NL" dirty="0" err="1"/>
              <a:t>wish</a:t>
            </a:r>
            <a:r>
              <a:rPr lang="nl-NL" altLang="nl-NL" dirty="0"/>
              <a:t> </a:t>
            </a:r>
            <a:r>
              <a:rPr lang="nl-NL" altLang="nl-NL" dirty="0" err="1"/>
              <a:t>one</a:t>
            </a:r>
            <a:r>
              <a:rPr lang="nl-NL" altLang="nl-NL" dirty="0"/>
              <a:t> search </a:t>
            </a:r>
            <a:r>
              <a:rPr lang="nl-NL" altLang="nl-NL" dirty="0" err="1"/>
              <a:t>for</a:t>
            </a:r>
            <a:r>
              <a:rPr lang="nl-NL" altLang="nl-NL" dirty="0"/>
              <a:t> </a:t>
            </a:r>
            <a:r>
              <a:rPr lang="nl-NL" altLang="nl-NL" dirty="0" err="1"/>
              <a:t>all</a:t>
            </a:r>
            <a:r>
              <a:rPr lang="nl-NL" altLang="nl-NL" dirty="0"/>
              <a:t>. Most </a:t>
            </a:r>
            <a:r>
              <a:rPr lang="nl-NL" altLang="nl-NL" dirty="0" err="1"/>
              <a:t>notable</a:t>
            </a:r>
            <a:r>
              <a:rPr lang="nl-NL" altLang="nl-NL" dirty="0"/>
              <a:t>, </a:t>
            </a:r>
            <a:r>
              <a:rPr lang="nl-NL" altLang="nl-NL" dirty="0" err="1"/>
              <a:t>that</a:t>
            </a:r>
            <a:r>
              <a:rPr lang="nl-NL" altLang="nl-NL" dirty="0"/>
              <a:t> different users </a:t>
            </a:r>
            <a:r>
              <a:rPr lang="nl-NL" altLang="nl-NL" dirty="0" err="1"/>
              <a:t>can</a:t>
            </a:r>
            <a:r>
              <a:rPr lang="nl-NL" altLang="nl-NL" dirty="0"/>
              <a:t> have </a:t>
            </a:r>
            <a:r>
              <a:rPr lang="nl-NL" altLang="nl-NL" dirty="0" err="1"/>
              <a:t>contradictory</a:t>
            </a:r>
            <a:r>
              <a:rPr lang="nl-NL" altLang="nl-NL" dirty="0"/>
              <a:t> </a:t>
            </a:r>
            <a:r>
              <a:rPr lang="nl-NL" altLang="nl-NL" dirty="0" err="1"/>
              <a:t>needs</a:t>
            </a:r>
            <a:r>
              <a:rPr lang="nl-NL" altLang="nl-NL" dirty="0"/>
              <a:t>. Council member </a:t>
            </a:r>
            <a:r>
              <a:rPr lang="nl-NL" altLang="nl-NL" dirty="0" err="1"/>
              <a:t>vs</a:t>
            </a:r>
            <a:r>
              <a:rPr lang="nl-NL" altLang="nl-NL" dirty="0"/>
              <a:t> </a:t>
            </a:r>
            <a:r>
              <a:rPr lang="nl-NL" altLang="nl-NL" dirty="0" err="1"/>
              <a:t>citizen</a:t>
            </a:r>
            <a:r>
              <a:rPr lang="nl-NL" altLang="nl-NL" dirty="0"/>
              <a:t> uithoflijn</a:t>
            </a:r>
          </a:p>
          <a:p>
            <a:pPr marL="0" indent="0">
              <a:buNone/>
            </a:pPr>
            <a:endParaRPr lang="nl-NL" altLang="nl-NL" dirty="0"/>
          </a:p>
          <a:p>
            <a:pPr marL="0" indent="0">
              <a:buNone/>
            </a:pPr>
            <a:endParaRPr lang="nl-NL" altLang="nl-NL" dirty="0"/>
          </a:p>
          <a:p>
            <a:pPr marL="0" indent="0">
              <a:buNone/>
            </a:pPr>
            <a:endParaRPr lang="nl-NL" altLang="nl-NL" dirty="0"/>
          </a:p>
          <a:p>
            <a:pPr marL="0" indent="0">
              <a:buNone/>
            </a:pPr>
            <a:r>
              <a:rPr lang="nl-NL" altLang="nl-NL" dirty="0"/>
              <a:t>For </a:t>
            </a:r>
            <a:r>
              <a:rPr lang="nl-NL" altLang="nl-NL" dirty="0" err="1"/>
              <a:t>instance</a:t>
            </a:r>
            <a:r>
              <a:rPr lang="nl-NL" altLang="nl-NL" dirty="0"/>
              <a:t> </a:t>
            </a:r>
          </a:p>
          <a:p>
            <a:pPr marL="0" indent="0">
              <a:buNone/>
            </a:pPr>
            <a:endParaRPr lang="nl-NL" altLang="nl-NL" dirty="0"/>
          </a:p>
          <a:p>
            <a:pPr marL="0" indent="0">
              <a:buNone/>
            </a:pPr>
            <a:r>
              <a:rPr lang="nl-NL" altLang="nl-NL" baseline="0" dirty="0" err="1"/>
              <a:t>If</a:t>
            </a:r>
            <a:r>
              <a:rPr lang="nl-NL" altLang="nl-NL" baseline="0" dirty="0"/>
              <a:t> </a:t>
            </a:r>
            <a:r>
              <a:rPr lang="nl-NL" altLang="nl-NL" baseline="0" dirty="0" err="1"/>
              <a:t>you</a:t>
            </a:r>
            <a:r>
              <a:rPr lang="nl-NL" altLang="nl-NL" baseline="0" dirty="0"/>
              <a:t> </a:t>
            </a:r>
            <a:r>
              <a:rPr lang="nl-NL" altLang="nl-NL" baseline="0" dirty="0" err="1"/>
              <a:t>just</a:t>
            </a:r>
            <a:r>
              <a:rPr lang="nl-NL" altLang="nl-NL" baseline="0" dirty="0"/>
              <a:t> </a:t>
            </a:r>
            <a:r>
              <a:rPr lang="nl-NL" altLang="nl-NL" baseline="0" dirty="0" err="1"/>
              <a:t>throw</a:t>
            </a:r>
            <a:r>
              <a:rPr lang="nl-NL" altLang="nl-NL" baseline="0" dirty="0"/>
              <a:t> </a:t>
            </a:r>
            <a:r>
              <a:rPr lang="nl-NL" altLang="nl-NL" baseline="0" dirty="0" err="1"/>
              <a:t>all</a:t>
            </a:r>
            <a:r>
              <a:rPr lang="nl-NL" altLang="nl-NL" baseline="0" dirty="0"/>
              <a:t> </a:t>
            </a:r>
            <a:r>
              <a:rPr lang="nl-NL" altLang="nl-NL" baseline="0" dirty="0" err="1"/>
              <a:t>documents</a:t>
            </a:r>
            <a:r>
              <a:rPr lang="nl-NL" altLang="nl-NL" baseline="0" dirty="0"/>
              <a:t> </a:t>
            </a:r>
            <a:r>
              <a:rPr lang="nl-NL" altLang="nl-NL" baseline="0" dirty="0" err="1"/>
              <a:t>together</a:t>
            </a:r>
            <a:r>
              <a:rPr lang="nl-NL" altLang="nl-NL" baseline="0" dirty="0"/>
              <a:t>, </a:t>
            </a:r>
            <a:r>
              <a:rPr lang="nl-NL" altLang="nl-NL" baseline="0" dirty="0" err="1"/>
              <a:t>then</a:t>
            </a:r>
            <a:r>
              <a:rPr lang="nl-NL" altLang="nl-NL" baseline="0" dirty="0"/>
              <a:t> </a:t>
            </a:r>
            <a:r>
              <a:rPr lang="nl-NL" altLang="nl-NL" baseline="0" dirty="0" err="1"/>
              <a:t>you</a:t>
            </a:r>
            <a:r>
              <a:rPr lang="nl-NL" altLang="nl-NL" baseline="0" dirty="0"/>
              <a:t> </a:t>
            </a:r>
            <a:r>
              <a:rPr lang="nl-NL" altLang="nl-NL" baseline="0" dirty="0" err="1"/>
              <a:t>will</a:t>
            </a:r>
            <a:r>
              <a:rPr lang="nl-NL" altLang="nl-NL" baseline="0" dirty="0"/>
              <a:t> </a:t>
            </a:r>
            <a:r>
              <a:rPr lang="nl-NL" altLang="nl-NL" baseline="0" dirty="0" err="1"/>
              <a:t>find</a:t>
            </a:r>
            <a:r>
              <a:rPr lang="nl-NL" altLang="nl-NL" baseline="0" dirty="0"/>
              <a:t> </a:t>
            </a:r>
            <a:r>
              <a:rPr lang="nl-NL" altLang="nl-NL" baseline="0" dirty="0" err="1"/>
              <a:t>anything</a:t>
            </a:r>
            <a:endParaRPr lang="nl-NL" altLang="nl-NL" baseline="0" dirty="0"/>
          </a:p>
          <a:p>
            <a:pPr marL="0" indent="0">
              <a:buNone/>
            </a:pPr>
            <a:r>
              <a:rPr lang="nl-NL" altLang="nl-NL" baseline="0" dirty="0"/>
              <a:t>	</a:t>
            </a:r>
            <a:r>
              <a:rPr lang="nl-NL" altLang="nl-NL" baseline="0" dirty="0" err="1"/>
              <a:t>including</a:t>
            </a:r>
            <a:r>
              <a:rPr lang="nl-NL" altLang="nl-NL" baseline="0" dirty="0"/>
              <a:t> a lot of </a:t>
            </a:r>
            <a:r>
              <a:rPr lang="nl-NL" altLang="nl-NL" baseline="0" dirty="0" err="1"/>
              <a:t>duplicate</a:t>
            </a:r>
            <a:r>
              <a:rPr lang="nl-NL" altLang="nl-NL" baseline="0" dirty="0"/>
              <a:t> </a:t>
            </a:r>
            <a:r>
              <a:rPr lang="nl-NL" altLang="nl-NL" baseline="0" dirty="0" err="1"/>
              <a:t>documents</a:t>
            </a:r>
            <a:r>
              <a:rPr lang="nl-NL" altLang="nl-NL" baseline="0" dirty="0"/>
              <a:t>, </a:t>
            </a:r>
            <a:r>
              <a:rPr lang="nl-NL" altLang="nl-NL" baseline="0" dirty="0" err="1"/>
              <a:t>work</a:t>
            </a:r>
            <a:r>
              <a:rPr lang="nl-NL" altLang="nl-NL" baseline="0" dirty="0"/>
              <a:t>-in-</a:t>
            </a:r>
            <a:r>
              <a:rPr lang="nl-NL" altLang="nl-NL" baseline="0" dirty="0" err="1"/>
              <a:t>progress</a:t>
            </a:r>
            <a:r>
              <a:rPr lang="nl-NL" altLang="nl-NL" baseline="0" dirty="0"/>
              <a:t> </a:t>
            </a:r>
            <a:r>
              <a:rPr lang="nl-NL" altLang="nl-NL" baseline="0" dirty="0" err="1"/>
              <a:t>documents</a:t>
            </a:r>
            <a:r>
              <a:rPr lang="nl-NL" altLang="nl-NL" baseline="0" dirty="0"/>
              <a:t>, </a:t>
            </a:r>
            <a:r>
              <a:rPr lang="nl-NL" altLang="nl-NL" baseline="0" dirty="0" err="1"/>
              <a:t>notes</a:t>
            </a:r>
            <a:endParaRPr lang="nl-NL" altLang="nl-NL" baseline="0" dirty="0"/>
          </a:p>
          <a:p>
            <a:pPr marL="0" indent="0">
              <a:buNone/>
            </a:pPr>
            <a:endParaRPr lang="nl-NL" altLang="nl-NL" baseline="0" dirty="0"/>
          </a:p>
          <a:p>
            <a:pPr marL="0" indent="0">
              <a:buNone/>
            </a:pPr>
            <a:r>
              <a:rPr lang="nl-NL" altLang="nl-NL" baseline="0" dirty="0"/>
              <a:t>We </a:t>
            </a:r>
            <a:r>
              <a:rPr lang="nl-NL" altLang="nl-NL" baseline="0" dirty="0" err="1"/>
              <a:t>should</a:t>
            </a:r>
            <a:r>
              <a:rPr lang="nl-NL" altLang="nl-NL" baseline="0" dirty="0"/>
              <a:t> </a:t>
            </a:r>
            <a:r>
              <a:rPr lang="nl-NL" altLang="nl-NL" baseline="0" dirty="0" err="1"/>
              <a:t>not</a:t>
            </a:r>
            <a:r>
              <a:rPr lang="nl-NL" altLang="nl-NL" baseline="0" dirty="0"/>
              <a:t> </a:t>
            </a:r>
            <a:r>
              <a:rPr lang="nl-NL" altLang="nl-NL" baseline="0" dirty="0" err="1"/>
              <a:t>give</a:t>
            </a:r>
            <a:r>
              <a:rPr lang="nl-NL" altLang="nl-NL" baseline="0" dirty="0"/>
              <a:t> </a:t>
            </a:r>
            <a:r>
              <a:rPr lang="nl-NL" altLang="nl-NL" baseline="0" dirty="0" err="1"/>
              <a:t>the</a:t>
            </a:r>
            <a:r>
              <a:rPr lang="nl-NL" altLang="nl-NL" baseline="0" dirty="0"/>
              <a:t> </a:t>
            </a:r>
            <a:r>
              <a:rPr lang="nl-NL" altLang="nl-NL" baseline="0" dirty="0" err="1"/>
              <a:t>same</a:t>
            </a:r>
            <a:r>
              <a:rPr lang="nl-NL" altLang="nl-NL" baseline="0" dirty="0"/>
              <a:t> </a:t>
            </a:r>
            <a:r>
              <a:rPr lang="nl-NL" altLang="nl-NL" baseline="0" dirty="0" err="1"/>
              <a:t>results</a:t>
            </a:r>
            <a:r>
              <a:rPr lang="nl-NL" altLang="nl-NL" baseline="0" dirty="0"/>
              <a:t> </a:t>
            </a:r>
            <a:r>
              <a:rPr lang="nl-NL" altLang="nl-NL" baseline="0" dirty="0" err="1"/>
              <a:t>to</a:t>
            </a:r>
            <a:r>
              <a:rPr lang="nl-NL" altLang="nl-NL" baseline="0" dirty="0"/>
              <a:t> </a:t>
            </a:r>
            <a:r>
              <a:rPr lang="nl-NL" altLang="nl-NL" baseline="0" dirty="0" err="1"/>
              <a:t>every</a:t>
            </a:r>
            <a:r>
              <a:rPr lang="nl-NL" altLang="nl-NL" baseline="0" dirty="0"/>
              <a:t> user</a:t>
            </a:r>
          </a:p>
          <a:p>
            <a:pPr marL="0" indent="0">
              <a:buNone/>
            </a:pPr>
            <a:r>
              <a:rPr lang="nl-NL" altLang="nl-NL" baseline="0" dirty="0"/>
              <a:t>A </a:t>
            </a:r>
            <a:r>
              <a:rPr lang="nl-NL" altLang="nl-NL" baseline="0" dirty="0" err="1"/>
              <a:t>citizen</a:t>
            </a:r>
            <a:r>
              <a:rPr lang="nl-NL" altLang="nl-NL" baseline="0" dirty="0"/>
              <a:t> </a:t>
            </a:r>
            <a:r>
              <a:rPr lang="nl-NL" altLang="nl-NL" baseline="0" dirty="0" err="1"/>
              <a:t>who</a:t>
            </a:r>
            <a:r>
              <a:rPr lang="nl-NL" altLang="nl-NL" baseline="0" dirty="0"/>
              <a:t> </a:t>
            </a:r>
            <a:r>
              <a:rPr lang="nl-NL" altLang="nl-NL" baseline="0" dirty="0" err="1"/>
              <a:t>searches</a:t>
            </a:r>
            <a:r>
              <a:rPr lang="nl-NL" altLang="nl-NL" baseline="0" dirty="0"/>
              <a:t> </a:t>
            </a:r>
            <a:r>
              <a:rPr lang="nl-NL" altLang="nl-NL" baseline="0" dirty="0" err="1"/>
              <a:t>for</a:t>
            </a:r>
            <a:r>
              <a:rPr lang="nl-NL" altLang="nl-NL" baseline="0" dirty="0"/>
              <a:t> </a:t>
            </a:r>
            <a:r>
              <a:rPr lang="nl-NL" altLang="nl-NL" baseline="0" dirty="0" err="1"/>
              <a:t>the</a:t>
            </a:r>
            <a:r>
              <a:rPr lang="nl-NL" altLang="nl-NL" baseline="0" dirty="0"/>
              <a:t> Uithoflijn </a:t>
            </a:r>
            <a:r>
              <a:rPr lang="nl-NL" altLang="nl-NL" baseline="0" dirty="0" err="1"/>
              <a:t>may</a:t>
            </a:r>
            <a:r>
              <a:rPr lang="nl-NL" altLang="nl-NL" baseline="0" dirty="0"/>
              <a:t> </a:t>
            </a:r>
            <a:r>
              <a:rPr lang="nl-NL" altLang="nl-NL" baseline="0" dirty="0" err="1"/>
              <a:t>be</a:t>
            </a:r>
            <a:r>
              <a:rPr lang="nl-NL" altLang="nl-NL" baseline="0" dirty="0"/>
              <a:t> </a:t>
            </a:r>
            <a:r>
              <a:rPr lang="nl-NL" altLang="nl-NL" baseline="0" dirty="0" err="1"/>
              <a:t>interested</a:t>
            </a:r>
            <a:r>
              <a:rPr lang="nl-NL" altLang="nl-NL" baseline="0" dirty="0"/>
              <a:t> in </a:t>
            </a:r>
            <a:r>
              <a:rPr lang="nl-NL" altLang="nl-NL" baseline="0" dirty="0" err="1"/>
              <a:t>when</a:t>
            </a:r>
            <a:r>
              <a:rPr lang="nl-NL" altLang="nl-NL" baseline="0" dirty="0"/>
              <a:t> </a:t>
            </a:r>
            <a:r>
              <a:rPr lang="nl-NL" altLang="nl-NL" baseline="0" dirty="0" err="1"/>
              <a:t>the</a:t>
            </a:r>
            <a:r>
              <a:rPr lang="nl-NL" altLang="nl-NL" baseline="0" dirty="0"/>
              <a:t> tramline </a:t>
            </a:r>
            <a:r>
              <a:rPr lang="nl-NL" altLang="nl-NL" baseline="0" dirty="0" err="1"/>
              <a:t>leaves</a:t>
            </a:r>
            <a:r>
              <a:rPr lang="nl-NL" altLang="nl-NL" baseline="0" dirty="0"/>
              <a:t>, </a:t>
            </a:r>
            <a:r>
              <a:rPr lang="nl-NL" altLang="nl-NL" baseline="0" dirty="0" err="1"/>
              <a:t>whereas</a:t>
            </a:r>
            <a:r>
              <a:rPr lang="nl-NL" altLang="nl-NL" baseline="0" dirty="0"/>
              <a:t> a council member </a:t>
            </a:r>
            <a:r>
              <a:rPr lang="nl-NL" altLang="nl-NL" baseline="0" dirty="0" err="1"/>
              <a:t>may</a:t>
            </a:r>
            <a:r>
              <a:rPr lang="nl-NL" altLang="nl-NL" baseline="0" dirty="0"/>
              <a:t> </a:t>
            </a:r>
            <a:r>
              <a:rPr lang="nl-NL" altLang="nl-NL" baseline="0" dirty="0" err="1"/>
              <a:t>be</a:t>
            </a:r>
            <a:r>
              <a:rPr lang="nl-NL" altLang="nl-NL" baseline="0" dirty="0"/>
              <a:t> more </a:t>
            </a:r>
            <a:r>
              <a:rPr lang="nl-NL" altLang="nl-NL" baseline="0" dirty="0" err="1"/>
              <a:t>interested</a:t>
            </a:r>
            <a:r>
              <a:rPr lang="nl-NL" altLang="nl-NL" baseline="0" dirty="0"/>
              <a:t> in </a:t>
            </a:r>
            <a:r>
              <a:rPr lang="nl-NL" altLang="nl-NL" baseline="0" dirty="0" err="1"/>
              <a:t>the</a:t>
            </a:r>
            <a:r>
              <a:rPr lang="nl-NL" altLang="nl-NL" baseline="0" dirty="0"/>
              <a:t> </a:t>
            </a:r>
            <a:r>
              <a:rPr lang="nl-NL" altLang="nl-NL" baseline="0" dirty="0" err="1"/>
              <a:t>construction</a:t>
            </a:r>
            <a:r>
              <a:rPr lang="nl-NL" altLang="nl-NL" baseline="0" dirty="0"/>
              <a:t> </a:t>
            </a:r>
            <a:r>
              <a:rPr lang="nl-NL" altLang="nl-NL" baseline="0" dirty="0" err="1"/>
              <a:t>plans</a:t>
            </a:r>
            <a:endParaRPr lang="nl-NL" altLang="nl-NL" baseline="0" dirty="0"/>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22</a:t>
            </a:fld>
            <a:endParaRPr lang="nl-NL"/>
          </a:p>
        </p:txBody>
      </p:sp>
    </p:spTree>
    <p:extLst>
      <p:ext uri="{BB962C8B-B14F-4D97-AF65-F5344CB8AC3E}">
        <p14:creationId xmlns:p14="http://schemas.microsoft.com/office/powerpoint/2010/main" val="356651165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ltLang="nl-NL" baseline="0" dirty="0" err="1"/>
              <a:t>So</a:t>
            </a:r>
            <a:r>
              <a:rPr lang="nl-NL" altLang="nl-NL" baseline="0" dirty="0"/>
              <a:t> we </a:t>
            </a:r>
            <a:r>
              <a:rPr lang="nl-NL" altLang="nl-NL" baseline="0" dirty="0" err="1"/>
              <a:t>nééd</a:t>
            </a:r>
            <a:r>
              <a:rPr lang="nl-NL" altLang="nl-NL" baseline="0" dirty="0"/>
              <a:t> </a:t>
            </a:r>
            <a:r>
              <a:rPr lang="nl-NL" altLang="nl-NL" baseline="0" dirty="0" err="1"/>
              <a:t>some</a:t>
            </a:r>
            <a:r>
              <a:rPr lang="nl-NL" altLang="nl-NL" baseline="0" dirty="0"/>
              <a:t> way </a:t>
            </a:r>
            <a:r>
              <a:rPr lang="nl-NL" altLang="nl-NL" baseline="0" dirty="0" err="1"/>
              <a:t>to</a:t>
            </a:r>
            <a:r>
              <a:rPr lang="nl-NL" altLang="nl-NL" baseline="0" dirty="0"/>
              <a:t> </a:t>
            </a:r>
            <a:r>
              <a:rPr lang="nl-NL" altLang="nl-NL" baseline="0" dirty="0" err="1"/>
              <a:t>tailor</a:t>
            </a:r>
            <a:r>
              <a:rPr lang="nl-NL" altLang="nl-NL" baseline="0" dirty="0"/>
              <a:t> search </a:t>
            </a:r>
            <a:r>
              <a:rPr lang="nl-NL" altLang="nl-NL" baseline="0" dirty="0" err="1"/>
              <a:t>results</a:t>
            </a:r>
            <a:r>
              <a:rPr lang="nl-NL" altLang="nl-NL" baseline="0" dirty="0"/>
              <a:t> </a:t>
            </a:r>
            <a:r>
              <a:rPr lang="nl-NL" altLang="nl-NL" baseline="0" dirty="0" err="1"/>
              <a:t>to</a:t>
            </a:r>
            <a:r>
              <a:rPr lang="nl-NL" altLang="nl-NL" baseline="0" dirty="0"/>
              <a:t> different target user </a:t>
            </a:r>
            <a:r>
              <a:rPr lang="nl-NL" altLang="nl-NL" baseline="0" dirty="0" err="1"/>
              <a:t>group</a:t>
            </a:r>
            <a:endParaRPr lang="nl-NL" altLang="nl-NL" baseline="0" dirty="0"/>
          </a:p>
          <a:p>
            <a:pPr marL="0" indent="0">
              <a:buNone/>
            </a:pPr>
            <a:endParaRPr lang="nl-NL" altLang="nl-NL" baseline="0" dirty="0"/>
          </a:p>
          <a:p>
            <a:pPr marL="0" indent="0">
              <a:buNone/>
            </a:pPr>
            <a:r>
              <a:rPr lang="nl-NL" altLang="nl-NL" baseline="0" dirty="0" err="1"/>
              <a:t>This</a:t>
            </a:r>
            <a:r>
              <a:rPr lang="nl-NL" altLang="nl-NL" baseline="0" dirty="0"/>
              <a:t> </a:t>
            </a:r>
            <a:r>
              <a:rPr lang="nl-NL" altLang="nl-NL" baseline="0" dirty="0" err="1"/>
              <a:t>raises</a:t>
            </a:r>
            <a:r>
              <a:rPr lang="nl-NL" altLang="nl-NL" baseline="0" dirty="0"/>
              <a:t> </a:t>
            </a:r>
            <a:r>
              <a:rPr lang="nl-NL" altLang="nl-NL" baseline="0" dirty="0" err="1"/>
              <a:t>some</a:t>
            </a:r>
            <a:r>
              <a:rPr lang="nl-NL" altLang="nl-NL" baseline="0" dirty="0"/>
              <a:t> </a:t>
            </a:r>
            <a:r>
              <a:rPr lang="nl-NL" altLang="nl-NL" baseline="0" dirty="0" err="1"/>
              <a:t>questions</a:t>
            </a:r>
            <a:endParaRPr lang="nl-NL" altLang="nl-NL" baseline="0" dirty="0"/>
          </a:p>
          <a:p>
            <a:pPr marL="0" indent="0">
              <a:buNone/>
            </a:pPr>
            <a:r>
              <a:rPr lang="nl-NL" altLang="nl-NL" baseline="0" dirty="0"/>
              <a:t>	</a:t>
            </a:r>
            <a:r>
              <a:rPr lang="nl-NL" altLang="nl-NL" baseline="0" dirty="0" err="1"/>
              <a:t>Who</a:t>
            </a:r>
            <a:r>
              <a:rPr lang="nl-NL" altLang="nl-NL" baseline="0" dirty="0"/>
              <a:t> are these user </a:t>
            </a:r>
            <a:r>
              <a:rPr lang="nl-NL" altLang="nl-NL" baseline="0" dirty="0" err="1"/>
              <a:t>groups</a:t>
            </a:r>
            <a:r>
              <a:rPr lang="nl-NL" altLang="nl-NL" baseline="0" dirty="0"/>
              <a:t>,</a:t>
            </a:r>
          </a:p>
          <a:p>
            <a:pPr marL="0" indent="0">
              <a:buNone/>
            </a:pPr>
            <a:r>
              <a:rPr lang="nl-NL" altLang="nl-NL" baseline="0" dirty="0"/>
              <a:t>	</a:t>
            </a:r>
            <a:r>
              <a:rPr lang="nl-NL" altLang="nl-NL" baseline="0" dirty="0" err="1"/>
              <a:t>Which</a:t>
            </a:r>
            <a:r>
              <a:rPr lang="nl-NL" altLang="nl-NL" baseline="0" dirty="0"/>
              <a:t> </a:t>
            </a:r>
            <a:r>
              <a:rPr lang="nl-NL" altLang="nl-NL" baseline="0" dirty="0" err="1"/>
              <a:t>needs</a:t>
            </a:r>
            <a:r>
              <a:rPr lang="nl-NL" altLang="nl-NL" baseline="0" dirty="0"/>
              <a:t> do </a:t>
            </a:r>
            <a:r>
              <a:rPr lang="nl-NL" altLang="nl-NL" baseline="0" dirty="0" err="1"/>
              <a:t>they</a:t>
            </a:r>
            <a:r>
              <a:rPr lang="nl-NL" altLang="nl-NL" baseline="0" dirty="0"/>
              <a:t> have</a:t>
            </a:r>
          </a:p>
          <a:p>
            <a:pPr marL="0" indent="0">
              <a:buNone/>
            </a:pPr>
            <a:r>
              <a:rPr lang="nl-NL" altLang="nl-NL" baseline="0" dirty="0"/>
              <a:t>	</a:t>
            </a:r>
            <a:r>
              <a:rPr lang="nl-NL" altLang="nl-NL" baseline="0" dirty="0" err="1"/>
              <a:t>And</a:t>
            </a:r>
            <a:r>
              <a:rPr lang="nl-NL" altLang="nl-NL" baseline="0" dirty="0"/>
              <a:t> most </a:t>
            </a:r>
            <a:r>
              <a:rPr lang="nl-NL" altLang="nl-NL" baseline="0" dirty="0" err="1"/>
              <a:t>importantly</a:t>
            </a:r>
            <a:r>
              <a:rPr lang="nl-NL" altLang="nl-NL" baseline="0" dirty="0"/>
              <a:t> – </a:t>
            </a:r>
            <a:r>
              <a:rPr lang="nl-NL" altLang="nl-NL" baseline="0" dirty="0" err="1"/>
              <a:t>can’t</a:t>
            </a:r>
            <a:r>
              <a:rPr lang="nl-NL" altLang="nl-NL" baseline="0" dirty="0"/>
              <a:t> we </a:t>
            </a:r>
            <a:r>
              <a:rPr lang="nl-NL" altLang="nl-NL" baseline="0" dirty="0" err="1"/>
              <a:t>just</a:t>
            </a:r>
            <a:r>
              <a:rPr lang="nl-NL" altLang="nl-NL" baseline="0" dirty="0"/>
              <a:t> fix </a:t>
            </a:r>
            <a:r>
              <a:rPr lang="nl-NL" altLang="nl-NL" baseline="0" dirty="0" err="1"/>
              <a:t>it</a:t>
            </a:r>
            <a:r>
              <a:rPr lang="nl-NL" altLang="nl-NL" baseline="0" dirty="0"/>
              <a:t> </a:t>
            </a:r>
            <a:r>
              <a:rPr lang="nl-NL" altLang="nl-NL" baseline="0" dirty="0" err="1"/>
              <a:t>with</a:t>
            </a:r>
            <a:r>
              <a:rPr lang="nl-NL" altLang="nl-NL" baseline="0" dirty="0"/>
              <a:t> AI</a:t>
            </a:r>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23</a:t>
            </a:fld>
            <a:endParaRPr lang="nl-NL"/>
          </a:p>
        </p:txBody>
      </p:sp>
    </p:spTree>
    <p:extLst>
      <p:ext uri="{BB962C8B-B14F-4D97-AF65-F5344CB8AC3E}">
        <p14:creationId xmlns:p14="http://schemas.microsoft.com/office/powerpoint/2010/main" val="7989111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ltLang="nl-NL" baseline="0" dirty="0"/>
              <a:t>Stiekem doen top zoekmachines zoals Google ook dit soort dingen achter de schermen. Dit is een voorbeeld van een zoekopdracht ‘Gemeente Utrecht’.</a:t>
            </a:r>
          </a:p>
          <a:p>
            <a:pPr marL="0" indent="0">
              <a:buNone/>
            </a:pPr>
            <a:endParaRPr lang="nl-NL" altLang="nl-NL" baseline="0" dirty="0"/>
          </a:p>
          <a:p>
            <a:pPr marL="0" indent="0">
              <a:buNone/>
            </a:pPr>
            <a:r>
              <a:rPr lang="nl-NL" altLang="nl-NL" baseline="0" dirty="0"/>
              <a:t>Ze hebben gemerkt dat deze zoekwoorden vaak andere dingen zoeken.</a:t>
            </a:r>
          </a:p>
          <a:p>
            <a:pPr marL="0" indent="0">
              <a:buNone/>
            </a:pPr>
            <a:r>
              <a:rPr lang="nl-NL" altLang="nl-NL" baseline="0" dirty="0"/>
              <a:t> publiekdienstverlening van de Gemeente – die mensen willen meteen navigeren naar een pagina op utrecht.nl</a:t>
            </a:r>
          </a:p>
          <a:p>
            <a:pPr marL="0" indent="0">
              <a:buNone/>
            </a:pPr>
            <a:r>
              <a:rPr lang="nl-NL" altLang="nl-NL" baseline="0" dirty="0"/>
              <a:t> sommigen zoeken naar </a:t>
            </a:r>
            <a:r>
              <a:rPr lang="nl-NL" altLang="nl-NL" baseline="0" dirty="0" err="1"/>
              <a:t>algmeene</a:t>
            </a:r>
            <a:r>
              <a:rPr lang="nl-NL" altLang="nl-NL" baseline="0" dirty="0"/>
              <a:t> informatie over de gemeente ‘</a:t>
            </a:r>
            <a:r>
              <a:rPr lang="nl-NL" altLang="nl-NL" baseline="0" dirty="0" err="1"/>
              <a:t>utrecht</a:t>
            </a:r>
            <a:r>
              <a:rPr lang="nl-NL" altLang="nl-NL" baseline="0" dirty="0"/>
              <a:t>’ – daarom hebben ze hier algemene info van </a:t>
            </a:r>
            <a:r>
              <a:rPr lang="nl-NL" altLang="nl-NL" baseline="0" dirty="0" err="1"/>
              <a:t>wikipedia</a:t>
            </a:r>
            <a:endParaRPr lang="nl-NL" altLang="nl-NL" baseline="0" dirty="0"/>
          </a:p>
          <a:p>
            <a:pPr marL="0" indent="0">
              <a:buNone/>
            </a:pPr>
            <a:r>
              <a:rPr lang="nl-NL" altLang="nl-NL" baseline="0" dirty="0"/>
              <a:t> tenslotte zijn er veel mensen die op ‘</a:t>
            </a:r>
            <a:r>
              <a:rPr lang="nl-NL" altLang="nl-NL" baseline="0" dirty="0" err="1"/>
              <a:t>utrecht</a:t>
            </a:r>
            <a:r>
              <a:rPr lang="nl-NL" altLang="nl-NL" baseline="0" dirty="0"/>
              <a:t>’ zoeken omdat ze willen opzoeken wat er te doen valt in de stad</a:t>
            </a:r>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24</a:t>
            </a:fld>
            <a:endParaRPr lang="nl-NL"/>
          </a:p>
        </p:txBody>
      </p:sp>
    </p:spTree>
    <p:extLst>
      <p:ext uri="{BB962C8B-B14F-4D97-AF65-F5344CB8AC3E}">
        <p14:creationId xmlns:p14="http://schemas.microsoft.com/office/powerpoint/2010/main" val="37797437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ltLang="nl-NL" baseline="0" dirty="0"/>
              <a:t>AI is </a:t>
            </a:r>
            <a:r>
              <a:rPr lang="nl-NL" altLang="nl-NL" baseline="0" dirty="0" err="1"/>
              <a:t>very</a:t>
            </a:r>
            <a:r>
              <a:rPr lang="nl-NL" altLang="nl-NL" baseline="0" dirty="0"/>
              <a:t> </a:t>
            </a:r>
            <a:r>
              <a:rPr lang="nl-NL" altLang="nl-NL" baseline="0" dirty="0" err="1"/>
              <a:t>useful</a:t>
            </a:r>
            <a:r>
              <a:rPr lang="nl-NL" altLang="nl-NL" baseline="0" dirty="0"/>
              <a:t> </a:t>
            </a:r>
            <a:r>
              <a:rPr lang="nl-NL" altLang="nl-NL" baseline="0" dirty="0" err="1"/>
              <a:t>to</a:t>
            </a:r>
            <a:r>
              <a:rPr lang="nl-NL" altLang="nl-NL" baseline="0" dirty="0"/>
              <a:t> search </a:t>
            </a:r>
            <a:r>
              <a:rPr lang="nl-NL" altLang="nl-NL" baseline="0" dirty="0" err="1"/>
              <a:t>for</a:t>
            </a:r>
            <a:r>
              <a:rPr lang="nl-NL" altLang="nl-NL" baseline="0" dirty="0"/>
              <a:t> information, </a:t>
            </a:r>
            <a:r>
              <a:rPr lang="nl-NL" altLang="nl-NL" baseline="0" dirty="0" err="1"/>
              <a:t>and</a:t>
            </a:r>
            <a:r>
              <a:rPr lang="nl-NL" altLang="nl-NL" baseline="0" dirty="0"/>
              <a:t> </a:t>
            </a:r>
            <a:r>
              <a:rPr lang="nl-NL" altLang="nl-NL" baseline="0" dirty="0" err="1"/>
              <a:t>nowadays</a:t>
            </a:r>
            <a:r>
              <a:rPr lang="nl-NL" altLang="nl-NL" baseline="0" dirty="0"/>
              <a:t> </a:t>
            </a:r>
            <a:r>
              <a:rPr lang="nl-NL" altLang="nl-NL" baseline="0" dirty="0" err="1"/>
              <a:t>to</a:t>
            </a:r>
            <a:r>
              <a:rPr lang="nl-NL" altLang="nl-NL" baseline="0" dirty="0"/>
              <a:t> </a:t>
            </a:r>
            <a:r>
              <a:rPr lang="nl-NL" altLang="nl-NL" baseline="0" dirty="0" err="1"/>
              <a:t>ask</a:t>
            </a:r>
            <a:r>
              <a:rPr lang="nl-NL" altLang="nl-NL" baseline="0" dirty="0"/>
              <a:t> </a:t>
            </a:r>
            <a:r>
              <a:rPr lang="nl-NL" altLang="nl-NL" baseline="0" dirty="0" err="1"/>
              <a:t>about</a:t>
            </a:r>
            <a:r>
              <a:rPr lang="nl-NL" altLang="nl-NL" baseline="0" dirty="0"/>
              <a:t> information</a:t>
            </a:r>
          </a:p>
          <a:p>
            <a:pPr marL="0" indent="0">
              <a:buNone/>
            </a:pPr>
            <a:r>
              <a:rPr lang="nl-NL" altLang="nl-NL" baseline="0" dirty="0"/>
              <a:t>But </a:t>
            </a:r>
            <a:r>
              <a:rPr lang="nl-NL" altLang="nl-NL" baseline="0" dirty="0" err="1"/>
              <a:t>it</a:t>
            </a:r>
            <a:r>
              <a:rPr lang="nl-NL" altLang="nl-NL" baseline="0" dirty="0"/>
              <a:t> has </a:t>
            </a:r>
            <a:r>
              <a:rPr lang="nl-NL" altLang="nl-NL" baseline="0" dirty="0" err="1"/>
              <a:t>some</a:t>
            </a:r>
            <a:r>
              <a:rPr lang="nl-NL" altLang="nl-NL" baseline="0" dirty="0"/>
              <a:t> </a:t>
            </a:r>
            <a:r>
              <a:rPr lang="nl-NL" altLang="nl-NL" baseline="0" dirty="0" err="1"/>
              <a:t>limitation</a:t>
            </a:r>
            <a:endParaRPr lang="nl-NL" altLang="nl-NL" baseline="0" dirty="0"/>
          </a:p>
          <a:p>
            <a:pPr marL="0" indent="0">
              <a:buNone/>
            </a:pPr>
            <a:endParaRPr lang="nl-NL" altLang="nl-NL" baseline="0" dirty="0"/>
          </a:p>
          <a:p>
            <a:pPr marL="0" indent="0">
              <a:buNone/>
            </a:pPr>
            <a:r>
              <a:rPr lang="nl-NL" altLang="nl-NL" baseline="0" dirty="0"/>
              <a:t>We </a:t>
            </a:r>
            <a:r>
              <a:rPr lang="nl-NL" altLang="nl-NL" baseline="0" dirty="0" err="1"/>
              <a:t>don’t</a:t>
            </a:r>
            <a:r>
              <a:rPr lang="nl-NL" altLang="nl-NL" baseline="0" dirty="0"/>
              <a:t> have </a:t>
            </a:r>
            <a:r>
              <a:rPr lang="nl-NL" altLang="nl-NL" baseline="0" dirty="0" err="1"/>
              <a:t>that</a:t>
            </a:r>
            <a:r>
              <a:rPr lang="nl-NL" altLang="nl-NL" baseline="0" dirty="0"/>
              <a:t> </a:t>
            </a:r>
            <a:r>
              <a:rPr lang="nl-NL" altLang="nl-NL" baseline="0" dirty="0" err="1"/>
              <a:t>much</a:t>
            </a:r>
            <a:r>
              <a:rPr lang="nl-NL" altLang="nl-NL" baseline="0" dirty="0"/>
              <a:t> training data, interface changes</a:t>
            </a:r>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25</a:t>
            </a:fld>
            <a:endParaRPr lang="nl-NL"/>
          </a:p>
        </p:txBody>
      </p:sp>
    </p:spTree>
    <p:extLst>
      <p:ext uri="{BB962C8B-B14F-4D97-AF65-F5344CB8AC3E}">
        <p14:creationId xmlns:p14="http://schemas.microsoft.com/office/powerpoint/2010/main" val="5006255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488B66-BCF4-4F59-A7A9-74B5B7797694}"/>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B6C0864-41AF-0B2A-3658-6FA5DB230B79}"/>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6C747F8-DB18-C5FB-2215-5989409389A2}"/>
              </a:ext>
            </a:extLst>
          </p:cNvPr>
          <p:cNvSpPr>
            <a:spLocks noGrp="1"/>
          </p:cNvSpPr>
          <p:nvPr>
            <p:ph type="body" idx="1"/>
          </p:nvPr>
        </p:nvSpPr>
        <p:spPr/>
        <p:txBody>
          <a:bodyPr/>
          <a:lstStyle/>
          <a:p>
            <a:pPr marL="0" indent="0">
              <a:buNone/>
            </a:pPr>
            <a:r>
              <a:rPr lang="nl-NL" altLang="nl-NL" baseline="0" dirty="0"/>
              <a:t>De vraag blijft: waarom doen we niet wat google doet? 3 van de redenen hoe online zoeken anders is dan in een organisatie</a:t>
            </a:r>
          </a:p>
          <a:p>
            <a:pPr marL="0" indent="0">
              <a:buNone/>
            </a:pPr>
            <a:endParaRPr lang="nl-NL" altLang="nl-NL" baseline="0" dirty="0"/>
          </a:p>
          <a:p>
            <a:pPr marL="0" indent="0">
              <a:buNone/>
            </a:pPr>
            <a:r>
              <a:rPr lang="nl-NL" altLang="nl-NL" baseline="0" dirty="0"/>
              <a:t>Websites ontworpen om vindbaar te zijn. Veel websites investeren tijd en geld om hun website hoger op zoekmachines terug te laten komen. Ze voegen bv sleutelwoorden toe waarop veel gezocht wordt. Dat heet search engine </a:t>
            </a:r>
            <a:r>
              <a:rPr lang="nl-NL" altLang="nl-NL" baseline="0" dirty="0" err="1"/>
              <a:t>optimisation</a:t>
            </a:r>
            <a:r>
              <a:rPr lang="nl-NL" altLang="nl-NL" baseline="0" dirty="0"/>
              <a:t>. Als beleidsmedewerker maak je niet je document zodat het later terug gevonden wordt. Je maakt het voor een ander doel, en daarom is het niet logisch voor jou om daar goede meta-data toe te voegen</a:t>
            </a:r>
          </a:p>
          <a:p>
            <a:pPr marL="0" indent="0">
              <a:buNone/>
            </a:pPr>
            <a:endParaRPr lang="nl-NL" altLang="nl-NL" baseline="0" dirty="0"/>
          </a:p>
          <a:p>
            <a:pPr marL="0" indent="0">
              <a:buNone/>
            </a:pPr>
            <a:r>
              <a:rPr lang="nl-NL" altLang="nl-NL" baseline="0" dirty="0"/>
              <a:t>Veel werknemers in een organisatie zijn specialisten op een domein. De dingen die een specialist nodig heeft zijn heel anders dan wat de meeste mensen online zoeken</a:t>
            </a:r>
          </a:p>
        </p:txBody>
      </p:sp>
      <p:sp>
        <p:nvSpPr>
          <p:cNvPr id="4" name="Tijdelijke aanduiding voor dianummer 3">
            <a:extLst>
              <a:ext uri="{FF2B5EF4-FFF2-40B4-BE49-F238E27FC236}">
                <a16:creationId xmlns:a16="http://schemas.microsoft.com/office/drawing/2014/main" id="{07742E5E-06DA-C13F-12BA-98E5BD769EBC}"/>
              </a:ext>
            </a:extLst>
          </p:cNvPr>
          <p:cNvSpPr>
            <a:spLocks noGrp="1"/>
          </p:cNvSpPr>
          <p:nvPr>
            <p:ph type="sldNum" sz="quarter" idx="10"/>
          </p:nvPr>
        </p:nvSpPr>
        <p:spPr/>
        <p:txBody>
          <a:bodyPr/>
          <a:lstStyle/>
          <a:p>
            <a:fld id="{112C8584-0412-438D-BCA6-F574C10DA946}" type="slidenum">
              <a:rPr lang="nl-NL" smtClean="0"/>
              <a:t>26</a:t>
            </a:fld>
            <a:endParaRPr lang="nl-NL"/>
          </a:p>
        </p:txBody>
      </p:sp>
    </p:spTree>
    <p:extLst>
      <p:ext uri="{BB962C8B-B14F-4D97-AF65-F5344CB8AC3E}">
        <p14:creationId xmlns:p14="http://schemas.microsoft.com/office/powerpoint/2010/main" val="1901696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indent="0">
              <a:buNone/>
            </a:pPr>
            <a:r>
              <a:rPr lang="nl-NL" altLang="nl-NL" dirty="0"/>
              <a:t>The </a:t>
            </a:r>
            <a:r>
              <a:rPr lang="nl-NL" altLang="nl-NL" dirty="0" err="1"/>
              <a:t>problem</a:t>
            </a:r>
            <a:r>
              <a:rPr lang="nl-NL" altLang="nl-NL" dirty="0"/>
              <a:t> we </a:t>
            </a:r>
            <a:r>
              <a:rPr lang="nl-NL" altLang="nl-NL" dirty="0" err="1"/>
              <a:t>were</a:t>
            </a:r>
            <a:r>
              <a:rPr lang="nl-NL" altLang="nl-NL" dirty="0"/>
              <a:t> </a:t>
            </a:r>
            <a:r>
              <a:rPr lang="nl-NL" altLang="nl-NL" dirty="0" err="1"/>
              <a:t>facing</a:t>
            </a:r>
            <a:r>
              <a:rPr lang="nl-NL" altLang="nl-NL" dirty="0"/>
              <a:t> is </a:t>
            </a:r>
            <a:r>
              <a:rPr lang="nl-NL" altLang="nl-NL" dirty="0" err="1"/>
              <a:t>that</a:t>
            </a:r>
            <a:r>
              <a:rPr lang="nl-NL" altLang="nl-NL" dirty="0"/>
              <a:t> we have </a:t>
            </a:r>
            <a:r>
              <a:rPr lang="nl-NL" altLang="nl-NL" dirty="0" err="1"/>
              <a:t>so</a:t>
            </a:r>
            <a:r>
              <a:rPr lang="nl-NL" altLang="nl-NL" dirty="0"/>
              <a:t> </a:t>
            </a:r>
            <a:r>
              <a:rPr lang="nl-NL" altLang="nl-NL" dirty="0" err="1"/>
              <a:t>much</a:t>
            </a:r>
            <a:r>
              <a:rPr lang="nl-NL" altLang="nl-NL" dirty="0"/>
              <a:t> information </a:t>
            </a:r>
            <a:r>
              <a:rPr lang="nl-NL" altLang="nl-NL" dirty="0" err="1"/>
              <a:t>that</a:t>
            </a:r>
            <a:r>
              <a:rPr lang="nl-NL" altLang="nl-NL" dirty="0"/>
              <a:t> </a:t>
            </a:r>
            <a:r>
              <a:rPr lang="nl-NL" altLang="nl-NL" dirty="0" err="1"/>
              <a:t>our</a:t>
            </a:r>
            <a:r>
              <a:rPr lang="nl-NL" altLang="nl-NL" dirty="0"/>
              <a:t> </a:t>
            </a:r>
            <a:r>
              <a:rPr lang="nl-NL" altLang="nl-NL" dirty="0" err="1"/>
              <a:t>staff</a:t>
            </a:r>
            <a:r>
              <a:rPr lang="nl-NL" altLang="nl-NL" dirty="0"/>
              <a:t> has </a:t>
            </a:r>
            <a:r>
              <a:rPr lang="nl-NL" altLang="nl-NL" dirty="0" err="1"/>
              <a:t>to</a:t>
            </a:r>
            <a:r>
              <a:rPr lang="nl-NL" altLang="nl-NL" dirty="0"/>
              <a:t> </a:t>
            </a:r>
            <a:r>
              <a:rPr lang="nl-NL" altLang="nl-NL" dirty="0" err="1"/>
              <a:t>embark</a:t>
            </a:r>
            <a:r>
              <a:rPr lang="nl-NL" altLang="nl-NL" dirty="0"/>
              <a:t> on </a:t>
            </a:r>
            <a:r>
              <a:rPr lang="nl-NL" altLang="nl-NL" dirty="0" err="1"/>
              <a:t>an</a:t>
            </a:r>
            <a:r>
              <a:rPr lang="nl-NL" altLang="nl-NL" dirty="0"/>
              <a:t> information </a:t>
            </a:r>
            <a:r>
              <a:rPr lang="nl-NL" altLang="nl-NL" dirty="0" err="1"/>
              <a:t>journey</a:t>
            </a:r>
            <a:r>
              <a:rPr lang="nl-NL" altLang="nl-NL" dirty="0"/>
              <a:t> </a:t>
            </a:r>
            <a:r>
              <a:rPr lang="nl-NL" altLang="nl-NL" dirty="0" err="1"/>
              <a:t>to</a:t>
            </a:r>
            <a:r>
              <a:rPr lang="nl-NL" altLang="nl-NL" dirty="0"/>
              <a:t> </a:t>
            </a:r>
            <a:r>
              <a:rPr lang="nl-NL" altLang="nl-NL" dirty="0" err="1"/>
              <a:t>find</a:t>
            </a:r>
            <a:r>
              <a:rPr lang="nl-NL" altLang="nl-NL" dirty="0"/>
              <a:t> </a:t>
            </a:r>
            <a:r>
              <a:rPr lang="nl-NL" altLang="nl-NL" dirty="0" err="1"/>
              <a:t>what</a:t>
            </a:r>
            <a:r>
              <a:rPr lang="nl-NL" altLang="nl-NL" dirty="0"/>
              <a:t> </a:t>
            </a:r>
            <a:r>
              <a:rPr lang="nl-NL" altLang="nl-NL" dirty="0" err="1"/>
              <a:t>they</a:t>
            </a:r>
            <a:r>
              <a:rPr lang="nl-NL" altLang="nl-NL" dirty="0"/>
              <a:t> </a:t>
            </a:r>
            <a:r>
              <a:rPr lang="nl-NL" altLang="nl-NL" dirty="0" err="1"/>
              <a:t>need</a:t>
            </a:r>
            <a:endParaRPr lang="nl-NL" altLang="nl-NL" dirty="0"/>
          </a:p>
          <a:p>
            <a:pPr marL="0" indent="0">
              <a:buNone/>
            </a:pPr>
            <a:endParaRPr lang="nl-NL" altLang="nl-NL" dirty="0"/>
          </a:p>
          <a:p>
            <a:pPr marL="0" indent="0">
              <a:buNone/>
            </a:pPr>
            <a:r>
              <a:rPr lang="nl-NL" altLang="nl-NL" dirty="0" err="1"/>
              <a:t>So</a:t>
            </a:r>
            <a:r>
              <a:rPr lang="nl-NL" altLang="nl-NL" dirty="0"/>
              <a:t> </a:t>
            </a:r>
            <a:r>
              <a:rPr lang="nl-NL" altLang="nl-NL" dirty="0" err="1"/>
              <a:t>when</a:t>
            </a:r>
            <a:r>
              <a:rPr lang="nl-NL" altLang="nl-NL" dirty="0"/>
              <a:t> we want a </a:t>
            </a:r>
            <a:r>
              <a:rPr lang="nl-NL" altLang="nl-NL" dirty="0" err="1"/>
              <a:t>better</a:t>
            </a:r>
            <a:r>
              <a:rPr lang="nl-NL" altLang="nl-NL" dirty="0"/>
              <a:t> search solution, we </a:t>
            </a:r>
            <a:r>
              <a:rPr lang="nl-NL" altLang="nl-NL" dirty="0" err="1"/>
              <a:t>could</a:t>
            </a:r>
            <a:r>
              <a:rPr lang="nl-NL" altLang="nl-NL" dirty="0"/>
              <a:t> </a:t>
            </a:r>
            <a:r>
              <a:rPr lang="nl-NL" altLang="nl-NL" dirty="0" err="1"/>
              <a:t>just</a:t>
            </a:r>
            <a:r>
              <a:rPr lang="nl-NL" altLang="nl-NL" dirty="0"/>
              <a:t> look at </a:t>
            </a:r>
            <a:r>
              <a:rPr lang="nl-NL" altLang="nl-NL" dirty="0" err="1"/>
              <a:t>the</a:t>
            </a:r>
            <a:r>
              <a:rPr lang="nl-NL" altLang="nl-NL" dirty="0"/>
              <a:t> </a:t>
            </a:r>
            <a:r>
              <a:rPr lang="nl-NL" altLang="nl-NL" dirty="0" err="1"/>
              <a:t>existing</a:t>
            </a:r>
            <a:r>
              <a:rPr lang="nl-NL" altLang="nl-NL" dirty="0"/>
              <a:t> systems </a:t>
            </a:r>
            <a:r>
              <a:rPr lang="nl-NL" altLang="nl-NL" dirty="0" err="1"/>
              <a:t>and</a:t>
            </a:r>
            <a:r>
              <a:rPr lang="nl-NL" altLang="nl-NL" dirty="0"/>
              <a:t> </a:t>
            </a:r>
            <a:r>
              <a:rPr lang="nl-NL" altLang="nl-NL" dirty="0" err="1"/>
              <a:t>their</a:t>
            </a:r>
            <a:r>
              <a:rPr lang="nl-NL" altLang="nl-NL" dirty="0"/>
              <a:t> </a:t>
            </a:r>
            <a:r>
              <a:rPr lang="nl-NL" altLang="nl-NL" dirty="0" err="1"/>
              <a:t>technical</a:t>
            </a:r>
            <a:r>
              <a:rPr lang="nl-NL" altLang="nl-NL" dirty="0"/>
              <a:t> </a:t>
            </a:r>
            <a:r>
              <a:rPr lang="nl-NL" altLang="nl-NL" dirty="0" err="1"/>
              <a:t>specifications</a:t>
            </a:r>
            <a:r>
              <a:rPr lang="nl-NL" altLang="nl-NL" dirty="0"/>
              <a:t>, but </a:t>
            </a:r>
            <a:r>
              <a:rPr lang="nl-NL" altLang="nl-NL" dirty="0" err="1"/>
              <a:t>there’s</a:t>
            </a:r>
            <a:r>
              <a:rPr lang="nl-NL" altLang="nl-NL" dirty="0"/>
              <a:t> a </a:t>
            </a:r>
            <a:r>
              <a:rPr lang="nl-NL" altLang="nl-NL" dirty="0" err="1"/>
              <a:t>problem</a:t>
            </a:r>
            <a:r>
              <a:rPr lang="nl-NL" altLang="nl-NL" dirty="0"/>
              <a:t> here. </a:t>
            </a:r>
          </a:p>
          <a:p>
            <a:pPr marL="0" indent="0">
              <a:buNone/>
            </a:pPr>
            <a:endParaRPr lang="nl-NL" altLang="nl-NL" dirty="0"/>
          </a:p>
        </p:txBody>
      </p:sp>
      <p:sp>
        <p:nvSpPr>
          <p:cNvPr id="4" name="Tijdelijke aanduiding voor dianummer 3"/>
          <p:cNvSpPr>
            <a:spLocks noGrp="1"/>
          </p:cNvSpPr>
          <p:nvPr>
            <p:ph type="sldNum" sz="quarter" idx="10"/>
          </p:nvPr>
        </p:nvSpPr>
        <p:spPr/>
        <p:txBody>
          <a:bodyPr/>
          <a:lstStyle/>
          <a:p>
            <a:fld id="{112C8584-0412-438D-BCA6-F574C10DA946}" type="slidenum">
              <a:rPr lang="nl-NL" smtClean="0"/>
              <a:t>3</a:t>
            </a:fld>
            <a:endParaRPr lang="nl-NL"/>
          </a:p>
        </p:txBody>
      </p:sp>
    </p:spTree>
    <p:extLst>
      <p:ext uri="{BB962C8B-B14F-4D97-AF65-F5344CB8AC3E}">
        <p14:creationId xmlns:p14="http://schemas.microsoft.com/office/powerpoint/2010/main" val="35665116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D1FB2B-AB60-A764-6CD7-ED2A3875C88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EE3EE34C-9F55-D18C-A0E9-DA2E20956E4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6E5B7629-21C6-D9BE-16A4-ECA98CA35442}"/>
              </a:ext>
            </a:extLst>
          </p:cNvPr>
          <p:cNvSpPr>
            <a:spLocks noGrp="1"/>
          </p:cNvSpPr>
          <p:nvPr>
            <p:ph type="body" idx="1"/>
          </p:nvPr>
        </p:nvSpPr>
        <p:spPr/>
        <p:txBody>
          <a:bodyPr/>
          <a:lstStyle/>
          <a:p>
            <a:pPr marL="0" indent="0">
              <a:buNone/>
            </a:pPr>
            <a:r>
              <a:rPr lang="nl-NL" altLang="nl-NL" dirty="0" err="1"/>
              <a:t>There</a:t>
            </a:r>
            <a:r>
              <a:rPr lang="nl-NL" altLang="nl-NL" dirty="0"/>
              <a:t> are </a:t>
            </a:r>
            <a:r>
              <a:rPr lang="nl-NL" altLang="nl-NL" dirty="0" err="1"/>
              <a:t>many</a:t>
            </a:r>
            <a:r>
              <a:rPr lang="nl-NL" altLang="nl-NL" dirty="0"/>
              <a:t> </a:t>
            </a:r>
            <a:r>
              <a:rPr lang="nl-NL" altLang="nl-NL" dirty="0" err="1"/>
              <a:t>potential</a:t>
            </a:r>
            <a:r>
              <a:rPr lang="nl-NL" altLang="nl-NL" dirty="0"/>
              <a:t> </a:t>
            </a:r>
            <a:r>
              <a:rPr lang="nl-NL" altLang="nl-NL" dirty="0" err="1"/>
              <a:t>causes</a:t>
            </a:r>
            <a:r>
              <a:rPr lang="nl-NL" altLang="nl-NL" dirty="0"/>
              <a:t> </a:t>
            </a:r>
            <a:r>
              <a:rPr lang="nl-NL" altLang="nl-NL" dirty="0" err="1"/>
              <a:t>why</a:t>
            </a:r>
            <a:r>
              <a:rPr lang="nl-NL" altLang="nl-NL" dirty="0"/>
              <a:t> a search system is </a:t>
            </a:r>
            <a:r>
              <a:rPr lang="nl-NL" altLang="nl-NL" dirty="0" err="1"/>
              <a:t>not</a:t>
            </a:r>
            <a:r>
              <a:rPr lang="nl-NL" altLang="nl-NL" dirty="0"/>
              <a:t> </a:t>
            </a:r>
            <a:r>
              <a:rPr lang="nl-NL" altLang="nl-NL" dirty="0" err="1"/>
              <a:t>doing</a:t>
            </a:r>
            <a:r>
              <a:rPr lang="nl-NL" altLang="nl-NL" dirty="0"/>
              <a:t> well. </a:t>
            </a:r>
          </a:p>
          <a:p>
            <a:pPr marL="0" indent="0">
              <a:buNone/>
            </a:pPr>
            <a:endParaRPr lang="nl-NL" altLang="nl-NL" dirty="0"/>
          </a:p>
        </p:txBody>
      </p:sp>
      <p:sp>
        <p:nvSpPr>
          <p:cNvPr id="4" name="Tijdelijke aanduiding voor dianummer 3">
            <a:extLst>
              <a:ext uri="{FF2B5EF4-FFF2-40B4-BE49-F238E27FC236}">
                <a16:creationId xmlns:a16="http://schemas.microsoft.com/office/drawing/2014/main" id="{752792AC-7DE1-6C07-4260-D959A7E438DA}"/>
              </a:ext>
            </a:extLst>
          </p:cNvPr>
          <p:cNvSpPr>
            <a:spLocks noGrp="1"/>
          </p:cNvSpPr>
          <p:nvPr>
            <p:ph type="sldNum" sz="quarter" idx="10"/>
          </p:nvPr>
        </p:nvSpPr>
        <p:spPr/>
        <p:txBody>
          <a:bodyPr/>
          <a:lstStyle/>
          <a:p>
            <a:fld id="{112C8584-0412-438D-BCA6-F574C10DA946}" type="slidenum">
              <a:rPr lang="nl-NL" smtClean="0"/>
              <a:t>4</a:t>
            </a:fld>
            <a:endParaRPr lang="nl-NL"/>
          </a:p>
        </p:txBody>
      </p:sp>
    </p:spTree>
    <p:extLst>
      <p:ext uri="{BB962C8B-B14F-4D97-AF65-F5344CB8AC3E}">
        <p14:creationId xmlns:p14="http://schemas.microsoft.com/office/powerpoint/2010/main" val="283585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F9FA59-BEC4-A40C-14EF-B8715F8FF420}"/>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FBD65269-CB3E-A933-7F9D-4D38F153CEAE}"/>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008D9727-89D1-E4C5-E321-A3F70C78B58A}"/>
              </a:ext>
            </a:extLst>
          </p:cNvPr>
          <p:cNvSpPr>
            <a:spLocks noGrp="1"/>
          </p:cNvSpPr>
          <p:nvPr>
            <p:ph type="body" idx="1"/>
          </p:nvPr>
        </p:nvSpPr>
        <p:spPr/>
        <p:txBody>
          <a:bodyPr/>
          <a:lstStyle/>
          <a:p>
            <a:pPr marL="0" indent="0">
              <a:buNone/>
            </a:pPr>
            <a:r>
              <a:rPr lang="nl-NL" altLang="nl-NL" dirty="0"/>
              <a:t>A lot</a:t>
            </a:r>
          </a:p>
          <a:p>
            <a:pPr marL="0" indent="0">
              <a:buNone/>
            </a:pPr>
            <a:endParaRPr lang="nl-NL" altLang="nl-NL" dirty="0"/>
          </a:p>
          <a:p>
            <a:pPr marL="0" indent="0">
              <a:buNone/>
            </a:pPr>
            <a:r>
              <a:rPr lang="nl-NL" altLang="nl-NL" dirty="0" err="1"/>
              <a:t>If</a:t>
            </a:r>
            <a:r>
              <a:rPr lang="nl-NL" altLang="nl-NL" dirty="0"/>
              <a:t> we </a:t>
            </a:r>
            <a:r>
              <a:rPr lang="nl-NL" altLang="nl-NL" dirty="0" err="1"/>
              <a:t>just</a:t>
            </a:r>
            <a:r>
              <a:rPr lang="nl-NL" altLang="nl-NL" dirty="0"/>
              <a:t> get a new system without </a:t>
            </a:r>
            <a:r>
              <a:rPr lang="nl-NL" altLang="nl-NL" dirty="0" err="1"/>
              <a:t>understanding</a:t>
            </a:r>
            <a:r>
              <a:rPr lang="nl-NL" altLang="nl-NL" dirty="0"/>
              <a:t> </a:t>
            </a:r>
            <a:r>
              <a:rPr lang="nl-NL" altLang="nl-NL" dirty="0" err="1"/>
              <a:t>the</a:t>
            </a:r>
            <a:r>
              <a:rPr lang="nl-NL" altLang="nl-NL" dirty="0"/>
              <a:t> </a:t>
            </a:r>
            <a:r>
              <a:rPr lang="nl-NL" altLang="nl-NL" dirty="0" err="1"/>
              <a:t>underlying</a:t>
            </a:r>
            <a:r>
              <a:rPr lang="nl-NL" altLang="nl-NL" dirty="0"/>
              <a:t> </a:t>
            </a:r>
            <a:r>
              <a:rPr lang="nl-NL" altLang="nl-NL" dirty="0" err="1"/>
              <a:t>problems</a:t>
            </a:r>
            <a:r>
              <a:rPr lang="nl-NL" altLang="nl-NL" dirty="0"/>
              <a:t>, we risk </a:t>
            </a:r>
            <a:r>
              <a:rPr lang="nl-NL" altLang="nl-NL" dirty="0" err="1"/>
              <a:t>getting</a:t>
            </a:r>
            <a:r>
              <a:rPr lang="nl-NL" altLang="nl-NL" dirty="0"/>
              <a:t> a system </a:t>
            </a:r>
            <a:r>
              <a:rPr lang="nl-NL" altLang="nl-NL" dirty="0" err="1"/>
              <a:t>that</a:t>
            </a:r>
            <a:r>
              <a:rPr lang="nl-NL" altLang="nl-NL" dirty="0"/>
              <a:t> </a:t>
            </a:r>
            <a:r>
              <a:rPr lang="nl-NL" altLang="nl-NL" dirty="0" err="1"/>
              <a:t>we’ll</a:t>
            </a:r>
            <a:r>
              <a:rPr lang="nl-NL" altLang="nl-NL" dirty="0"/>
              <a:t> have </a:t>
            </a:r>
            <a:r>
              <a:rPr lang="nl-NL" altLang="nl-NL" dirty="0" err="1"/>
              <a:t>to</a:t>
            </a:r>
            <a:r>
              <a:rPr lang="nl-NL" altLang="nl-NL" dirty="0"/>
              <a:t> </a:t>
            </a:r>
            <a:r>
              <a:rPr lang="nl-NL" altLang="nl-NL" dirty="0" err="1"/>
              <a:t>replace</a:t>
            </a:r>
            <a:r>
              <a:rPr lang="nl-NL" altLang="nl-NL" dirty="0"/>
              <a:t> in a few </a:t>
            </a:r>
            <a:r>
              <a:rPr lang="nl-NL" altLang="nl-NL" dirty="0" err="1"/>
              <a:t>years</a:t>
            </a:r>
            <a:endParaRPr lang="nl-NL" altLang="nl-NL" dirty="0"/>
          </a:p>
          <a:p>
            <a:pPr marL="0" indent="0">
              <a:buNone/>
            </a:pPr>
            <a:endParaRPr lang="nl-NL" altLang="nl-NL" dirty="0"/>
          </a:p>
          <a:p>
            <a:pPr marL="0" indent="0">
              <a:buNone/>
            </a:pPr>
            <a:endParaRPr lang="nl-NL" altLang="nl-NL" dirty="0"/>
          </a:p>
        </p:txBody>
      </p:sp>
      <p:sp>
        <p:nvSpPr>
          <p:cNvPr id="4" name="Tijdelijke aanduiding voor dianummer 3">
            <a:extLst>
              <a:ext uri="{FF2B5EF4-FFF2-40B4-BE49-F238E27FC236}">
                <a16:creationId xmlns:a16="http://schemas.microsoft.com/office/drawing/2014/main" id="{4A9A9A53-A6CB-7D9A-CA43-1D01EDCE6F6D}"/>
              </a:ext>
            </a:extLst>
          </p:cNvPr>
          <p:cNvSpPr>
            <a:spLocks noGrp="1"/>
          </p:cNvSpPr>
          <p:nvPr>
            <p:ph type="sldNum" sz="quarter" idx="10"/>
          </p:nvPr>
        </p:nvSpPr>
        <p:spPr/>
        <p:txBody>
          <a:bodyPr/>
          <a:lstStyle/>
          <a:p>
            <a:fld id="{112C8584-0412-438D-BCA6-F574C10DA946}" type="slidenum">
              <a:rPr lang="nl-NL" smtClean="0"/>
              <a:t>5</a:t>
            </a:fld>
            <a:endParaRPr lang="nl-NL"/>
          </a:p>
        </p:txBody>
      </p:sp>
    </p:spTree>
    <p:extLst>
      <p:ext uri="{BB962C8B-B14F-4D97-AF65-F5344CB8AC3E}">
        <p14:creationId xmlns:p14="http://schemas.microsoft.com/office/powerpoint/2010/main" val="4208716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82DD75-5283-28BD-7126-2A24E75BB6E8}"/>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42A7D104-C65E-9929-FE5D-4BFEB54D305D}"/>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2A1C7CC0-C081-CE92-40AC-270CF782EEE4}"/>
              </a:ext>
            </a:extLst>
          </p:cNvPr>
          <p:cNvSpPr>
            <a:spLocks noGrp="1"/>
          </p:cNvSpPr>
          <p:nvPr>
            <p:ph type="body" idx="1"/>
          </p:nvPr>
        </p:nvSpPr>
        <p:spPr/>
        <p:txBody>
          <a:bodyPr/>
          <a:lstStyle/>
          <a:p>
            <a:pPr marL="0" indent="0">
              <a:buNone/>
            </a:pPr>
            <a:r>
              <a:rPr lang="nl-NL" altLang="nl-NL" dirty="0" err="1"/>
              <a:t>So</a:t>
            </a:r>
            <a:r>
              <a:rPr lang="nl-NL" altLang="nl-NL" dirty="0"/>
              <a:t> </a:t>
            </a:r>
            <a:r>
              <a:rPr lang="nl-NL" altLang="nl-NL" dirty="0" err="1"/>
              <a:t>to</a:t>
            </a:r>
            <a:r>
              <a:rPr lang="nl-NL" altLang="nl-NL" dirty="0"/>
              <a:t> make </a:t>
            </a:r>
            <a:r>
              <a:rPr lang="nl-NL" altLang="nl-NL" dirty="0" err="1"/>
              <a:t>sure</a:t>
            </a:r>
            <a:r>
              <a:rPr lang="nl-NL" altLang="nl-NL" dirty="0"/>
              <a:t> we </a:t>
            </a:r>
            <a:r>
              <a:rPr lang="nl-NL" altLang="nl-NL" dirty="0" err="1"/>
              <a:t>develop</a:t>
            </a:r>
            <a:r>
              <a:rPr lang="nl-NL" altLang="nl-NL" dirty="0"/>
              <a:t> systems </a:t>
            </a:r>
            <a:r>
              <a:rPr lang="nl-NL" altLang="nl-NL" dirty="0" err="1"/>
              <a:t>that</a:t>
            </a:r>
            <a:r>
              <a:rPr lang="nl-NL" altLang="nl-NL" dirty="0"/>
              <a:t> </a:t>
            </a:r>
            <a:r>
              <a:rPr lang="nl-NL" altLang="nl-NL" dirty="0" err="1"/>
              <a:t>will</a:t>
            </a:r>
            <a:r>
              <a:rPr lang="nl-NL" altLang="nl-NL" dirty="0"/>
              <a:t> </a:t>
            </a:r>
            <a:r>
              <a:rPr lang="nl-NL" altLang="nl-NL" dirty="0" err="1"/>
              <a:t>stay</a:t>
            </a:r>
            <a:r>
              <a:rPr lang="nl-NL" altLang="nl-NL" dirty="0"/>
              <a:t> </a:t>
            </a:r>
            <a:r>
              <a:rPr lang="nl-NL" altLang="nl-NL" dirty="0" err="1"/>
              <a:t>useful</a:t>
            </a:r>
            <a:r>
              <a:rPr lang="nl-NL" altLang="nl-NL" dirty="0"/>
              <a:t>, we design </a:t>
            </a:r>
            <a:r>
              <a:rPr lang="nl-NL" altLang="nl-NL" dirty="0" err="1"/>
              <a:t>our</a:t>
            </a:r>
            <a:r>
              <a:rPr lang="nl-NL" altLang="nl-NL" dirty="0"/>
              <a:t> system </a:t>
            </a:r>
            <a:r>
              <a:rPr lang="nl-NL" altLang="nl-NL" dirty="0" err="1"/>
              <a:t>around</a:t>
            </a:r>
            <a:r>
              <a:rPr lang="nl-NL" altLang="nl-NL" dirty="0"/>
              <a:t> </a:t>
            </a:r>
            <a:r>
              <a:rPr lang="nl-NL" altLang="nl-NL" dirty="0" err="1"/>
              <a:t>the</a:t>
            </a:r>
            <a:r>
              <a:rPr lang="nl-NL" altLang="nl-NL" dirty="0"/>
              <a:t> </a:t>
            </a:r>
            <a:r>
              <a:rPr lang="nl-NL" altLang="nl-NL" dirty="0" err="1"/>
              <a:t>needs</a:t>
            </a:r>
            <a:r>
              <a:rPr lang="nl-NL" altLang="nl-NL" dirty="0"/>
              <a:t> of </a:t>
            </a:r>
            <a:r>
              <a:rPr lang="nl-NL" altLang="nl-NL" dirty="0" err="1"/>
              <a:t>our</a:t>
            </a:r>
            <a:r>
              <a:rPr lang="nl-NL" altLang="nl-NL" dirty="0"/>
              <a:t> users</a:t>
            </a:r>
          </a:p>
          <a:p>
            <a:pPr marL="0" marR="0" lvl="0" indent="0" algn="l" defTabSz="914400" rtl="0" eaLnBrk="1" fontAlgn="auto" latinLnBrk="0" hangingPunct="1">
              <a:lnSpc>
                <a:spcPct val="100000"/>
              </a:lnSpc>
              <a:spcBef>
                <a:spcPts val="0"/>
              </a:spcBef>
              <a:spcAft>
                <a:spcPts val="0"/>
              </a:spcAft>
              <a:buClrTx/>
              <a:buSzTx/>
              <a:buFontTx/>
              <a:buNone/>
              <a:tabLst/>
              <a:defRPr/>
            </a:pPr>
            <a:r>
              <a:rPr lang="nl-NL" altLang="nl-NL" dirty="0" err="1"/>
              <a:t>Which</a:t>
            </a:r>
            <a:r>
              <a:rPr lang="nl-NL" altLang="nl-NL" dirty="0"/>
              <a:t> information is </a:t>
            </a:r>
            <a:r>
              <a:rPr lang="nl-NL" altLang="nl-NL" dirty="0" err="1"/>
              <a:t>useful</a:t>
            </a:r>
            <a:r>
              <a:rPr lang="nl-NL" altLang="nl-NL" dirty="0"/>
              <a:t> </a:t>
            </a:r>
            <a:r>
              <a:rPr lang="nl-NL" altLang="nl-NL" dirty="0" err="1"/>
              <a:t>depends</a:t>
            </a:r>
            <a:r>
              <a:rPr lang="nl-NL" altLang="nl-NL" dirty="0"/>
              <a:t> on </a:t>
            </a:r>
            <a:r>
              <a:rPr lang="nl-NL" altLang="nl-NL" dirty="0" err="1"/>
              <a:t>your</a:t>
            </a:r>
            <a:r>
              <a:rPr lang="nl-NL" altLang="nl-NL" dirty="0"/>
              <a:t> goal, </a:t>
            </a:r>
            <a:r>
              <a:rPr lang="nl-NL" altLang="nl-NL" dirty="0" err="1"/>
              <a:t>so</a:t>
            </a:r>
            <a:r>
              <a:rPr lang="nl-NL" altLang="nl-NL" dirty="0"/>
              <a:t> first we </a:t>
            </a:r>
            <a:r>
              <a:rPr lang="nl-NL" altLang="nl-NL" dirty="0" err="1"/>
              <a:t>figure</a:t>
            </a:r>
            <a:r>
              <a:rPr lang="nl-NL" altLang="nl-NL" dirty="0"/>
              <a:t> out </a:t>
            </a:r>
            <a:r>
              <a:rPr lang="nl-NL" altLang="nl-NL" dirty="0" err="1"/>
              <a:t>what</a:t>
            </a:r>
            <a:r>
              <a:rPr lang="nl-NL" altLang="nl-NL" dirty="0"/>
              <a:t> are users are </a:t>
            </a:r>
            <a:r>
              <a:rPr lang="nl-NL" altLang="nl-NL" dirty="0" err="1"/>
              <a:t>searching</a:t>
            </a:r>
            <a:r>
              <a:rPr lang="nl-NL" altLang="nl-NL" dirty="0"/>
              <a:t> </a:t>
            </a:r>
            <a:r>
              <a:rPr lang="nl-NL" altLang="nl-NL" dirty="0" err="1"/>
              <a:t>for</a:t>
            </a:r>
            <a:endParaRPr lang="nl-NL" altLang="nl-NL" dirty="0"/>
          </a:p>
          <a:p>
            <a:pPr marL="0" indent="0">
              <a:buNone/>
            </a:pPr>
            <a:endParaRPr lang="nl-NL" altLang="nl-NL" dirty="0"/>
          </a:p>
          <a:p>
            <a:pPr marL="0" indent="0">
              <a:buNone/>
            </a:pPr>
            <a:endParaRPr lang="nl-NL" altLang="nl-NL" dirty="0"/>
          </a:p>
          <a:p>
            <a:pPr marL="0" indent="0">
              <a:buNone/>
            </a:pPr>
            <a:endParaRPr lang="nl-NL" altLang="nl-NL" dirty="0"/>
          </a:p>
          <a:p>
            <a:pPr marL="0" indent="0">
              <a:buNone/>
            </a:pPr>
            <a:r>
              <a:rPr lang="nl-NL" altLang="nl-NL" dirty="0" err="1"/>
              <a:t>This</a:t>
            </a:r>
            <a:r>
              <a:rPr lang="nl-NL" altLang="nl-NL" dirty="0"/>
              <a:t> way we </a:t>
            </a:r>
            <a:r>
              <a:rPr lang="nl-NL" altLang="nl-NL" dirty="0" err="1"/>
              <a:t>can</a:t>
            </a:r>
            <a:r>
              <a:rPr lang="nl-NL" altLang="nl-NL" dirty="0"/>
              <a:t> </a:t>
            </a:r>
            <a:r>
              <a:rPr lang="nl-NL" altLang="nl-NL" dirty="0" err="1"/>
              <a:t>ensure</a:t>
            </a:r>
            <a:r>
              <a:rPr lang="nl-NL" altLang="nl-NL" dirty="0"/>
              <a:t> we </a:t>
            </a:r>
            <a:r>
              <a:rPr lang="nl-NL" altLang="nl-NL" dirty="0" err="1"/>
              <a:t>retrieve</a:t>
            </a:r>
            <a:r>
              <a:rPr lang="nl-NL" altLang="nl-NL" dirty="0"/>
              <a:t> </a:t>
            </a:r>
            <a:r>
              <a:rPr lang="nl-NL" altLang="nl-NL" dirty="0" err="1"/>
              <a:t>useful</a:t>
            </a:r>
            <a:r>
              <a:rPr lang="nl-NL" altLang="nl-NL" dirty="0"/>
              <a:t> information, </a:t>
            </a:r>
            <a:r>
              <a:rPr lang="nl-NL" altLang="nl-NL" dirty="0" err="1"/>
              <a:t>and</a:t>
            </a:r>
            <a:r>
              <a:rPr lang="nl-NL" altLang="nl-NL" dirty="0"/>
              <a:t> show </a:t>
            </a:r>
            <a:r>
              <a:rPr lang="nl-NL" altLang="nl-NL" dirty="0" err="1"/>
              <a:t>it</a:t>
            </a:r>
            <a:r>
              <a:rPr lang="nl-NL" altLang="nl-NL" dirty="0"/>
              <a:t> in a </a:t>
            </a:r>
            <a:r>
              <a:rPr lang="nl-NL" altLang="nl-NL" dirty="0" err="1"/>
              <a:t>meaningful</a:t>
            </a:r>
            <a:r>
              <a:rPr lang="nl-NL" altLang="nl-NL" dirty="0"/>
              <a:t> context</a:t>
            </a:r>
          </a:p>
          <a:p>
            <a:pPr marL="0" indent="0">
              <a:buNone/>
            </a:pPr>
            <a:endParaRPr lang="nl-NL" altLang="nl-NL" dirty="0"/>
          </a:p>
          <a:p>
            <a:pPr marL="0" indent="0">
              <a:buNone/>
            </a:pPr>
            <a:endParaRPr lang="nl-NL" altLang="nl-NL" dirty="0"/>
          </a:p>
          <a:p>
            <a:pPr marL="0" indent="0">
              <a:buNone/>
            </a:pPr>
            <a:endParaRPr lang="nl-NL" altLang="nl-NL" dirty="0"/>
          </a:p>
        </p:txBody>
      </p:sp>
      <p:sp>
        <p:nvSpPr>
          <p:cNvPr id="4" name="Tijdelijke aanduiding voor dianummer 3">
            <a:extLst>
              <a:ext uri="{FF2B5EF4-FFF2-40B4-BE49-F238E27FC236}">
                <a16:creationId xmlns:a16="http://schemas.microsoft.com/office/drawing/2014/main" id="{E0B48F31-20AE-0509-1EA9-5D288E439FF2}"/>
              </a:ext>
            </a:extLst>
          </p:cNvPr>
          <p:cNvSpPr>
            <a:spLocks noGrp="1"/>
          </p:cNvSpPr>
          <p:nvPr>
            <p:ph type="sldNum" sz="quarter" idx="10"/>
          </p:nvPr>
        </p:nvSpPr>
        <p:spPr/>
        <p:txBody>
          <a:bodyPr/>
          <a:lstStyle/>
          <a:p>
            <a:fld id="{112C8584-0412-438D-BCA6-F574C10DA946}" type="slidenum">
              <a:rPr lang="nl-NL" smtClean="0"/>
              <a:t>6</a:t>
            </a:fld>
            <a:endParaRPr lang="nl-NL"/>
          </a:p>
        </p:txBody>
      </p:sp>
    </p:spTree>
    <p:extLst>
      <p:ext uri="{BB962C8B-B14F-4D97-AF65-F5344CB8AC3E}">
        <p14:creationId xmlns:p14="http://schemas.microsoft.com/office/powerpoint/2010/main" val="19772645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5CFCFD-0985-C24F-EA8E-B3697350AA6E}"/>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ADB71D3-3A64-067A-E539-5CB815A9D371}"/>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E40063B0-93FA-095E-D925-8C7E97BE1FEA}"/>
              </a:ext>
            </a:extLst>
          </p:cNvPr>
          <p:cNvSpPr>
            <a:spLocks noGrp="1"/>
          </p:cNvSpPr>
          <p:nvPr>
            <p:ph type="body" idx="1"/>
          </p:nvPr>
        </p:nvSpPr>
        <p:spPr/>
        <p:txBody>
          <a:bodyPr/>
          <a:lstStyle/>
          <a:p>
            <a:r>
              <a:rPr lang="nl-NL" dirty="0" err="1"/>
              <a:t>And</a:t>
            </a:r>
            <a:r>
              <a:rPr lang="nl-NL" dirty="0"/>
              <a:t> </a:t>
            </a:r>
            <a:r>
              <a:rPr lang="nl-NL" dirty="0" err="1"/>
              <a:t>why</a:t>
            </a:r>
            <a:r>
              <a:rPr lang="nl-NL" dirty="0"/>
              <a:t> </a:t>
            </a:r>
            <a:r>
              <a:rPr lang="nl-NL" dirty="0" err="1"/>
              <a:t>they</a:t>
            </a:r>
            <a:r>
              <a:rPr lang="nl-NL" dirty="0"/>
              <a:t> are </a:t>
            </a:r>
            <a:r>
              <a:rPr lang="nl-NL" dirty="0" err="1"/>
              <a:t>searching</a:t>
            </a:r>
            <a:r>
              <a:rPr lang="nl-NL" dirty="0"/>
              <a:t> </a:t>
            </a:r>
            <a:r>
              <a:rPr lang="nl-NL" dirty="0" err="1"/>
              <a:t>for</a:t>
            </a:r>
            <a:r>
              <a:rPr lang="nl-NL" dirty="0"/>
              <a:t> </a:t>
            </a:r>
            <a:r>
              <a:rPr lang="nl-NL" dirty="0" err="1"/>
              <a:t>it</a:t>
            </a:r>
            <a:endParaRPr lang="nl-NL" dirty="0"/>
          </a:p>
          <a:p>
            <a:endParaRPr lang="nl-NL" dirty="0"/>
          </a:p>
          <a:p>
            <a:r>
              <a:rPr lang="nl-NL" dirty="0" err="1"/>
              <a:t>So</a:t>
            </a:r>
            <a:r>
              <a:rPr lang="nl-NL" dirty="0"/>
              <a:t> in </a:t>
            </a:r>
            <a:r>
              <a:rPr lang="nl-NL" dirty="0" err="1"/>
              <a:t>the</a:t>
            </a:r>
            <a:r>
              <a:rPr lang="nl-NL" dirty="0"/>
              <a:t> case of </a:t>
            </a:r>
            <a:r>
              <a:rPr lang="nl-NL" dirty="0" err="1"/>
              <a:t>city</a:t>
            </a:r>
            <a:r>
              <a:rPr lang="nl-NL" dirty="0"/>
              <a:t> council members, </a:t>
            </a:r>
            <a:r>
              <a:rPr lang="nl-NL" dirty="0" err="1"/>
              <a:t>their</a:t>
            </a:r>
            <a:r>
              <a:rPr lang="nl-NL" dirty="0"/>
              <a:t> </a:t>
            </a:r>
            <a:r>
              <a:rPr lang="nl-NL" dirty="0" err="1"/>
              <a:t>work</a:t>
            </a:r>
            <a:r>
              <a:rPr lang="nl-NL" dirty="0"/>
              <a:t> </a:t>
            </a:r>
            <a:r>
              <a:rPr lang="nl-NL" dirty="0" err="1"/>
              <a:t>revolves</a:t>
            </a:r>
            <a:r>
              <a:rPr lang="nl-NL" dirty="0"/>
              <a:t> </a:t>
            </a:r>
            <a:r>
              <a:rPr lang="nl-NL" dirty="0" err="1"/>
              <a:t>around</a:t>
            </a:r>
            <a:r>
              <a:rPr lang="nl-NL" dirty="0"/>
              <a:t> </a:t>
            </a:r>
            <a:r>
              <a:rPr lang="nl-NL" dirty="0" err="1"/>
              <a:t>the</a:t>
            </a:r>
            <a:r>
              <a:rPr lang="nl-NL" dirty="0"/>
              <a:t> </a:t>
            </a:r>
            <a:r>
              <a:rPr lang="nl-NL" dirty="0" err="1"/>
              <a:t>city</a:t>
            </a:r>
            <a:r>
              <a:rPr lang="nl-NL" dirty="0"/>
              <a:t> council meetings, </a:t>
            </a:r>
            <a:r>
              <a:rPr lang="nl-NL" dirty="0" err="1"/>
              <a:t>where</a:t>
            </a:r>
            <a:r>
              <a:rPr lang="nl-NL" dirty="0"/>
              <a:t> </a:t>
            </a:r>
            <a:r>
              <a:rPr lang="nl-NL" dirty="0" err="1"/>
              <a:t>they</a:t>
            </a:r>
            <a:r>
              <a:rPr lang="nl-NL" dirty="0"/>
              <a:t> </a:t>
            </a:r>
            <a:r>
              <a:rPr lang="nl-NL" dirty="0" err="1"/>
              <a:t>try</a:t>
            </a:r>
            <a:r>
              <a:rPr lang="nl-NL" dirty="0"/>
              <a:t> </a:t>
            </a:r>
            <a:r>
              <a:rPr lang="nl-NL" dirty="0" err="1"/>
              <a:t>to</a:t>
            </a:r>
            <a:r>
              <a:rPr lang="nl-NL" dirty="0"/>
              <a:t> </a:t>
            </a:r>
            <a:r>
              <a:rPr lang="nl-NL" dirty="0" err="1"/>
              <a:t>achieve</a:t>
            </a:r>
            <a:r>
              <a:rPr lang="nl-NL" dirty="0"/>
              <a:t> a </a:t>
            </a:r>
            <a:r>
              <a:rPr lang="nl-NL" dirty="0" err="1"/>
              <a:t>number</a:t>
            </a:r>
            <a:r>
              <a:rPr lang="nl-NL" dirty="0"/>
              <a:t> of goals</a:t>
            </a:r>
          </a:p>
        </p:txBody>
      </p:sp>
      <p:sp>
        <p:nvSpPr>
          <p:cNvPr id="4" name="Tijdelijke aanduiding voor dianummer 3">
            <a:extLst>
              <a:ext uri="{FF2B5EF4-FFF2-40B4-BE49-F238E27FC236}">
                <a16:creationId xmlns:a16="http://schemas.microsoft.com/office/drawing/2014/main" id="{782C97E5-7048-476D-8CED-92C5A9821BE7}"/>
              </a:ext>
            </a:extLst>
          </p:cNvPr>
          <p:cNvSpPr>
            <a:spLocks noGrp="1"/>
          </p:cNvSpPr>
          <p:nvPr>
            <p:ph type="sldNum" sz="quarter" idx="10"/>
          </p:nvPr>
        </p:nvSpPr>
        <p:spPr/>
        <p:txBody>
          <a:bodyPr/>
          <a:lstStyle/>
          <a:p>
            <a:fld id="{112C8584-0412-438D-BCA6-F574C10DA946}" type="slidenum">
              <a:rPr lang="nl-NL" smtClean="0"/>
              <a:t>7</a:t>
            </a:fld>
            <a:endParaRPr lang="nl-NL"/>
          </a:p>
        </p:txBody>
      </p:sp>
    </p:spTree>
    <p:extLst>
      <p:ext uri="{BB962C8B-B14F-4D97-AF65-F5344CB8AC3E}">
        <p14:creationId xmlns:p14="http://schemas.microsoft.com/office/powerpoint/2010/main" val="37919934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8D2C7-EF25-E092-4F11-226C8BB13F73}"/>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4CB99ECA-3F28-7E7B-DE1B-99748DAA8898}"/>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BD3770E6-FB4A-0883-4358-9F34D21307CF}"/>
              </a:ext>
            </a:extLst>
          </p:cNvPr>
          <p:cNvSpPr>
            <a:spLocks noGrp="1"/>
          </p:cNvSpPr>
          <p:nvPr>
            <p:ph type="body" idx="1"/>
          </p:nvPr>
        </p:nvSpPr>
        <p:spPr/>
        <p:txBody>
          <a:bodyPr/>
          <a:lstStyle/>
          <a:p>
            <a:r>
              <a:rPr lang="nl-NL" dirty="0" err="1"/>
              <a:t>When</a:t>
            </a:r>
            <a:r>
              <a:rPr lang="nl-NL" dirty="0"/>
              <a:t> we </a:t>
            </a:r>
            <a:r>
              <a:rPr lang="nl-NL" dirty="0" err="1"/>
              <a:t>developed</a:t>
            </a:r>
            <a:r>
              <a:rPr lang="nl-NL" dirty="0"/>
              <a:t> a search engine </a:t>
            </a:r>
            <a:r>
              <a:rPr lang="nl-NL" dirty="0" err="1"/>
              <a:t>for</a:t>
            </a:r>
            <a:r>
              <a:rPr lang="nl-NL" dirty="0"/>
              <a:t> council information, we made </a:t>
            </a:r>
            <a:r>
              <a:rPr lang="nl-NL" dirty="0" err="1"/>
              <a:t>sure</a:t>
            </a:r>
            <a:r>
              <a:rPr lang="nl-NL" dirty="0"/>
              <a:t> </a:t>
            </a:r>
            <a:r>
              <a:rPr lang="nl-NL" dirty="0" err="1"/>
              <a:t>it</a:t>
            </a:r>
            <a:r>
              <a:rPr lang="nl-NL" dirty="0"/>
              <a:t> </a:t>
            </a:r>
            <a:r>
              <a:rPr lang="nl-NL" dirty="0" err="1"/>
              <a:t>reflects</a:t>
            </a:r>
            <a:r>
              <a:rPr lang="nl-NL" dirty="0"/>
              <a:t> these different goals.</a:t>
            </a:r>
          </a:p>
          <a:p>
            <a:r>
              <a:rPr lang="nl-NL" dirty="0" err="1"/>
              <a:t>From</a:t>
            </a:r>
            <a:r>
              <a:rPr lang="nl-NL" dirty="0"/>
              <a:t> </a:t>
            </a:r>
            <a:r>
              <a:rPr lang="nl-NL" dirty="0" err="1"/>
              <a:t>this</a:t>
            </a:r>
            <a:r>
              <a:rPr lang="nl-NL" dirty="0"/>
              <a:t> first screen </a:t>
            </a:r>
            <a:r>
              <a:rPr lang="nl-NL" dirty="0" err="1"/>
              <a:t>you</a:t>
            </a:r>
            <a:r>
              <a:rPr lang="nl-NL" dirty="0"/>
              <a:t> </a:t>
            </a:r>
            <a:r>
              <a:rPr lang="nl-NL" dirty="0" err="1"/>
              <a:t>already</a:t>
            </a:r>
            <a:r>
              <a:rPr lang="nl-NL" dirty="0"/>
              <a:t> </a:t>
            </a:r>
            <a:r>
              <a:rPr lang="nl-NL" dirty="0" err="1"/>
              <a:t>see</a:t>
            </a:r>
            <a:r>
              <a:rPr lang="nl-NL" dirty="0"/>
              <a:t> </a:t>
            </a:r>
            <a:r>
              <a:rPr lang="nl-NL" dirty="0" err="1"/>
              <a:t>an</a:t>
            </a:r>
            <a:r>
              <a:rPr lang="nl-NL" dirty="0"/>
              <a:t> option </a:t>
            </a:r>
            <a:r>
              <a:rPr lang="nl-NL" dirty="0" err="1"/>
              <a:t>to</a:t>
            </a:r>
            <a:r>
              <a:rPr lang="nl-NL" dirty="0"/>
              <a:t> search </a:t>
            </a:r>
            <a:r>
              <a:rPr lang="nl-NL" dirty="0" err="1"/>
              <a:t>for</a:t>
            </a:r>
            <a:r>
              <a:rPr lang="nl-NL" dirty="0"/>
              <a:t> </a:t>
            </a:r>
          </a:p>
          <a:p>
            <a:endParaRPr lang="nl-NL" dirty="0"/>
          </a:p>
          <a:p>
            <a:r>
              <a:rPr lang="nl-NL" dirty="0" err="1"/>
              <a:t>Factual</a:t>
            </a:r>
            <a:r>
              <a:rPr lang="nl-NL" dirty="0"/>
              <a:t> information, </a:t>
            </a:r>
            <a:r>
              <a:rPr lang="nl-NL" dirty="0" err="1"/>
              <a:t>political</a:t>
            </a:r>
            <a:r>
              <a:rPr lang="nl-NL" dirty="0"/>
              <a:t> </a:t>
            </a:r>
            <a:r>
              <a:rPr lang="nl-NL" dirty="0" err="1"/>
              <a:t>opinions</a:t>
            </a:r>
            <a:r>
              <a:rPr lang="nl-NL" dirty="0"/>
              <a:t>, </a:t>
            </a:r>
            <a:r>
              <a:rPr lang="nl-NL" dirty="0" err="1"/>
              <a:t>and</a:t>
            </a:r>
            <a:r>
              <a:rPr lang="nl-NL" dirty="0"/>
              <a:t> official </a:t>
            </a:r>
            <a:r>
              <a:rPr lang="nl-NL" dirty="0" err="1"/>
              <a:t>commitments</a:t>
            </a:r>
            <a:endParaRPr lang="nl-NL" dirty="0"/>
          </a:p>
        </p:txBody>
      </p:sp>
      <p:sp>
        <p:nvSpPr>
          <p:cNvPr id="4" name="Tijdelijke aanduiding voor dianummer 3">
            <a:extLst>
              <a:ext uri="{FF2B5EF4-FFF2-40B4-BE49-F238E27FC236}">
                <a16:creationId xmlns:a16="http://schemas.microsoft.com/office/drawing/2014/main" id="{7EF3BF4C-0242-4FD2-C787-35FEACE06A59}"/>
              </a:ext>
            </a:extLst>
          </p:cNvPr>
          <p:cNvSpPr>
            <a:spLocks noGrp="1"/>
          </p:cNvSpPr>
          <p:nvPr>
            <p:ph type="sldNum" sz="quarter" idx="10"/>
          </p:nvPr>
        </p:nvSpPr>
        <p:spPr/>
        <p:txBody>
          <a:bodyPr/>
          <a:lstStyle/>
          <a:p>
            <a:fld id="{112C8584-0412-438D-BCA6-F574C10DA946}" type="slidenum">
              <a:rPr lang="nl-NL" smtClean="0"/>
              <a:t>8</a:t>
            </a:fld>
            <a:endParaRPr lang="nl-NL"/>
          </a:p>
        </p:txBody>
      </p:sp>
    </p:spTree>
    <p:extLst>
      <p:ext uri="{BB962C8B-B14F-4D97-AF65-F5344CB8AC3E}">
        <p14:creationId xmlns:p14="http://schemas.microsoft.com/office/powerpoint/2010/main" val="8714679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69BD6-22AF-C8E3-702B-6EEE7B4F2A6B}"/>
            </a:ext>
          </a:extLst>
        </p:cNvPr>
        <p:cNvGrpSpPr/>
        <p:nvPr/>
      </p:nvGrpSpPr>
      <p:grpSpPr>
        <a:xfrm>
          <a:off x="0" y="0"/>
          <a:ext cx="0" cy="0"/>
          <a:chOff x="0" y="0"/>
          <a:chExt cx="0" cy="0"/>
        </a:xfrm>
      </p:grpSpPr>
      <p:sp>
        <p:nvSpPr>
          <p:cNvPr id="2" name="Tijdelijke aanduiding voor dia-afbeelding 1">
            <a:extLst>
              <a:ext uri="{FF2B5EF4-FFF2-40B4-BE49-F238E27FC236}">
                <a16:creationId xmlns:a16="http://schemas.microsoft.com/office/drawing/2014/main" id="{39656A42-8397-F5B5-2346-5537D8638033}"/>
              </a:ext>
            </a:extLst>
          </p:cNvPr>
          <p:cNvSpPr>
            <a:spLocks noGrp="1" noRot="1" noChangeAspect="1"/>
          </p:cNvSpPr>
          <p:nvPr>
            <p:ph type="sldImg"/>
          </p:nvPr>
        </p:nvSpPr>
        <p:spPr/>
      </p:sp>
      <p:sp>
        <p:nvSpPr>
          <p:cNvPr id="3" name="Tijdelijke aanduiding voor notities 2">
            <a:extLst>
              <a:ext uri="{FF2B5EF4-FFF2-40B4-BE49-F238E27FC236}">
                <a16:creationId xmlns:a16="http://schemas.microsoft.com/office/drawing/2014/main" id="{342C2DEF-5B88-58FB-F804-7E24ED687B4B}"/>
              </a:ext>
            </a:extLst>
          </p:cNvPr>
          <p:cNvSpPr>
            <a:spLocks noGrp="1"/>
          </p:cNvSpPr>
          <p:nvPr>
            <p:ph type="body" idx="1"/>
          </p:nvPr>
        </p:nvSpPr>
        <p:spPr/>
        <p:txBody>
          <a:bodyPr/>
          <a:lstStyle/>
          <a:p>
            <a:r>
              <a:rPr lang="nl-NL" dirty="0" err="1"/>
              <a:t>Each</a:t>
            </a:r>
            <a:r>
              <a:rPr lang="nl-NL" dirty="0"/>
              <a:t> of these pages is </a:t>
            </a:r>
            <a:r>
              <a:rPr lang="nl-NL" dirty="0" err="1"/>
              <a:t>tailored</a:t>
            </a:r>
            <a:r>
              <a:rPr lang="nl-NL" dirty="0"/>
              <a:t> </a:t>
            </a:r>
            <a:r>
              <a:rPr lang="nl-NL" dirty="0" err="1"/>
              <a:t>to</a:t>
            </a:r>
            <a:r>
              <a:rPr lang="nl-NL" dirty="0"/>
              <a:t> </a:t>
            </a:r>
            <a:r>
              <a:rPr lang="nl-NL" dirty="0" err="1"/>
              <a:t>the</a:t>
            </a:r>
            <a:r>
              <a:rPr lang="nl-NL" dirty="0"/>
              <a:t> </a:t>
            </a:r>
            <a:r>
              <a:rPr lang="nl-NL" dirty="0" err="1"/>
              <a:t>task</a:t>
            </a:r>
            <a:r>
              <a:rPr lang="nl-NL" dirty="0"/>
              <a:t> </a:t>
            </a:r>
            <a:r>
              <a:rPr lang="nl-NL" dirty="0" err="1"/>
              <a:t>it</a:t>
            </a:r>
            <a:r>
              <a:rPr lang="nl-NL" dirty="0"/>
              <a:t> supports. E.g. </a:t>
            </a:r>
            <a:r>
              <a:rPr lang="nl-NL" dirty="0" err="1"/>
              <a:t>this</a:t>
            </a:r>
            <a:r>
              <a:rPr lang="nl-NL" dirty="0"/>
              <a:t> </a:t>
            </a:r>
            <a:r>
              <a:rPr lang="nl-NL" dirty="0" err="1"/>
              <a:t>one</a:t>
            </a:r>
            <a:r>
              <a:rPr lang="nl-NL" dirty="0"/>
              <a:t> </a:t>
            </a:r>
            <a:r>
              <a:rPr lang="nl-NL" dirty="0" err="1"/>
              <a:t>finds</a:t>
            </a:r>
            <a:r>
              <a:rPr lang="nl-NL" dirty="0"/>
              <a:t> council </a:t>
            </a:r>
            <a:r>
              <a:rPr lang="nl-NL" dirty="0" err="1"/>
              <a:t>documents</a:t>
            </a:r>
            <a:r>
              <a:rPr lang="nl-NL" dirty="0"/>
              <a:t>, </a:t>
            </a:r>
            <a:r>
              <a:rPr lang="nl-NL" dirty="0" err="1"/>
              <a:t>which</a:t>
            </a:r>
            <a:r>
              <a:rPr lang="nl-NL" dirty="0"/>
              <a:t> </a:t>
            </a:r>
            <a:r>
              <a:rPr lang="nl-NL" dirty="0" err="1"/>
              <a:t>can</a:t>
            </a:r>
            <a:r>
              <a:rPr lang="nl-NL" dirty="0"/>
              <a:t> </a:t>
            </a:r>
            <a:r>
              <a:rPr lang="nl-NL" dirty="0" err="1"/>
              <a:t>be</a:t>
            </a:r>
            <a:r>
              <a:rPr lang="nl-NL" dirty="0"/>
              <a:t> </a:t>
            </a:r>
            <a:r>
              <a:rPr lang="nl-NL" dirty="0" err="1"/>
              <a:t>used</a:t>
            </a:r>
            <a:r>
              <a:rPr lang="nl-NL" dirty="0"/>
              <a:t> as </a:t>
            </a:r>
            <a:r>
              <a:rPr lang="nl-NL" dirty="0" err="1"/>
              <a:t>evidence</a:t>
            </a:r>
            <a:endParaRPr lang="nl-NL" dirty="0"/>
          </a:p>
        </p:txBody>
      </p:sp>
      <p:sp>
        <p:nvSpPr>
          <p:cNvPr id="4" name="Tijdelijke aanduiding voor dianummer 3">
            <a:extLst>
              <a:ext uri="{FF2B5EF4-FFF2-40B4-BE49-F238E27FC236}">
                <a16:creationId xmlns:a16="http://schemas.microsoft.com/office/drawing/2014/main" id="{B6D17538-B94F-7AE4-C036-1D31BDA9BF48}"/>
              </a:ext>
            </a:extLst>
          </p:cNvPr>
          <p:cNvSpPr>
            <a:spLocks noGrp="1"/>
          </p:cNvSpPr>
          <p:nvPr>
            <p:ph type="sldNum" sz="quarter" idx="10"/>
          </p:nvPr>
        </p:nvSpPr>
        <p:spPr/>
        <p:txBody>
          <a:bodyPr/>
          <a:lstStyle/>
          <a:p>
            <a:fld id="{112C8584-0412-438D-BCA6-F574C10DA946}" type="slidenum">
              <a:rPr lang="nl-NL" smtClean="0"/>
              <a:t>9</a:t>
            </a:fld>
            <a:endParaRPr lang="nl-NL"/>
          </a:p>
        </p:txBody>
      </p:sp>
    </p:spTree>
    <p:extLst>
      <p:ext uri="{BB962C8B-B14F-4D97-AF65-F5344CB8AC3E}">
        <p14:creationId xmlns:p14="http://schemas.microsoft.com/office/powerpoint/2010/main" val="415870359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dia">
    <p:spTree>
      <p:nvGrpSpPr>
        <p:cNvPr id="1" name=""/>
        <p:cNvGrpSpPr/>
        <p:nvPr/>
      </p:nvGrpSpPr>
      <p:grpSpPr>
        <a:xfrm>
          <a:off x="0" y="0"/>
          <a:ext cx="0" cy="0"/>
          <a:chOff x="0" y="0"/>
          <a:chExt cx="0" cy="0"/>
        </a:xfrm>
      </p:grpSpPr>
      <p:sp>
        <p:nvSpPr>
          <p:cNvPr id="128003" name="Rectangle 3"/>
          <p:cNvSpPr>
            <a:spLocks noGrp="1" noChangeArrowheads="1"/>
          </p:cNvSpPr>
          <p:nvPr>
            <p:ph type="dt" sz="half" idx="2"/>
          </p:nvPr>
        </p:nvSpPr>
        <p:spPr/>
        <p:txBody>
          <a:bodyPr/>
          <a:lstStyle>
            <a:lvl1pPr>
              <a:defRPr/>
            </a:lvl1pPr>
          </a:lstStyle>
          <a:p>
            <a:endParaRPr lang="nl-NL" altLang="nl-NL"/>
          </a:p>
        </p:txBody>
      </p:sp>
      <p:sp>
        <p:nvSpPr>
          <p:cNvPr id="128005" name="Rectangle 5"/>
          <p:cNvSpPr>
            <a:spLocks noChangeArrowheads="1"/>
          </p:cNvSpPr>
          <p:nvPr/>
        </p:nvSpPr>
        <p:spPr bwMode="auto">
          <a:xfrm flipH="1">
            <a:off x="107950" y="1844675"/>
            <a:ext cx="179388" cy="363855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pic>
        <p:nvPicPr>
          <p:cNvPr id="128006" name="Picture 6" descr="logo-G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5780088"/>
            <a:ext cx="1081087" cy="601662"/>
          </a:xfrm>
          <a:prstGeom prst="rect">
            <a:avLst/>
          </a:prstGeom>
          <a:noFill/>
          <a:extLst>
            <a:ext uri="{909E8E84-426E-40DD-AFC4-6F175D3DCCD1}">
              <a14:hiddenFill xmlns:a14="http://schemas.microsoft.com/office/drawing/2010/main">
                <a:solidFill>
                  <a:srgbClr val="FFFFFF"/>
                </a:solidFill>
              </a14:hiddenFill>
            </a:ext>
          </a:extLst>
        </p:spPr>
      </p:pic>
      <p:sp>
        <p:nvSpPr>
          <p:cNvPr id="128007" name="Rectangle 7"/>
          <p:cNvSpPr>
            <a:spLocks noGrp="1" noChangeArrowheads="1"/>
          </p:cNvSpPr>
          <p:nvPr>
            <p:ph type="ctrTitle"/>
          </p:nvPr>
        </p:nvSpPr>
        <p:spPr>
          <a:xfrm>
            <a:off x="323850" y="188913"/>
            <a:ext cx="7772400" cy="1470025"/>
          </a:xfrm>
        </p:spPr>
        <p:txBody>
          <a:bodyPr/>
          <a:lstStyle>
            <a:lvl1pPr>
              <a:defRPr/>
            </a:lvl1pPr>
          </a:lstStyle>
          <a:p>
            <a:pPr lvl="0"/>
            <a:r>
              <a:rPr lang="nl-NL" altLang="nl-NL" noProof="0"/>
              <a:t>Klik om de stijl te bewerken</a:t>
            </a:r>
          </a:p>
        </p:txBody>
      </p:sp>
      <p:pic>
        <p:nvPicPr>
          <p:cNvPr id="128009" name="Picture 9" descr="logo-G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5780088"/>
            <a:ext cx="1081087" cy="601662"/>
          </a:xfrm>
          <a:prstGeom prst="rect">
            <a:avLst/>
          </a:prstGeom>
          <a:noFill/>
          <a:extLst>
            <a:ext uri="{909E8E84-426E-40DD-AFC4-6F175D3DCCD1}">
              <a14:hiddenFill xmlns:a14="http://schemas.microsoft.com/office/drawing/2010/main">
                <a:solidFill>
                  <a:srgbClr val="FFFFFF"/>
                </a:solidFill>
              </a14:hiddenFill>
            </a:ext>
          </a:extLst>
        </p:spPr>
      </p:pic>
      <p:sp>
        <p:nvSpPr>
          <p:cNvPr id="128010" name="Rectangle 10"/>
          <p:cNvSpPr>
            <a:spLocks noChangeArrowheads="1"/>
          </p:cNvSpPr>
          <p:nvPr/>
        </p:nvSpPr>
        <p:spPr bwMode="auto">
          <a:xfrm flipH="1">
            <a:off x="107950" y="1844675"/>
            <a:ext cx="179388" cy="3671888"/>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sp>
        <p:nvSpPr>
          <p:cNvPr id="128013" name="Text Box 13"/>
          <p:cNvSpPr txBox="1">
            <a:spLocks noChangeArrowheads="1"/>
          </p:cNvSpPr>
          <p:nvPr/>
        </p:nvSpPr>
        <p:spPr bwMode="auto">
          <a:xfrm>
            <a:off x="7235825" y="6092825"/>
            <a:ext cx="1223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nl-NL" altLang="nl-NL" sz="1400">
                <a:solidFill>
                  <a:srgbClr val="CC0000"/>
                </a:solidFill>
              </a:rPr>
              <a:t>Utrecht.nl</a:t>
            </a:r>
          </a:p>
        </p:txBody>
      </p:sp>
      <p:sp>
        <p:nvSpPr>
          <p:cNvPr id="128018" name="Rectangle 18"/>
          <p:cNvSpPr>
            <a:spLocks noGrp="1" noChangeArrowheads="1"/>
          </p:cNvSpPr>
          <p:nvPr>
            <p:ph type="sldNum" sz="quarter" idx="4"/>
          </p:nvPr>
        </p:nvSpPr>
        <p:spPr/>
        <p:txBody>
          <a:bodyPr/>
          <a:lstStyle>
            <a:lvl1pPr>
              <a:defRPr/>
            </a:lvl1pPr>
          </a:lstStyle>
          <a:p>
            <a:fld id="{8670274A-8598-4844-ACF1-120A1D03FFBF}" type="slidenum">
              <a:rPr lang="nl-NL" altLang="nl-NL"/>
              <a:pPr/>
              <a:t>‹#›</a:t>
            </a:fld>
            <a:endParaRPr lang="nl-NL" altLang="nl-NL"/>
          </a:p>
        </p:txBody>
      </p:sp>
      <p:sp>
        <p:nvSpPr>
          <p:cNvPr id="128002" name="Rectangle 2"/>
          <p:cNvSpPr>
            <a:spLocks noGrp="1" noChangeArrowheads="1"/>
          </p:cNvSpPr>
          <p:nvPr>
            <p:ph type="subTitle" idx="1"/>
          </p:nvPr>
        </p:nvSpPr>
        <p:spPr>
          <a:xfrm>
            <a:off x="4787900" y="3716338"/>
            <a:ext cx="2879725" cy="1103312"/>
          </a:xfrm>
        </p:spPr>
        <p:txBody>
          <a:bodyPr/>
          <a:lstStyle>
            <a:lvl1pPr marL="0" indent="0">
              <a:buFontTx/>
              <a:buNone/>
              <a:defRPr>
                <a:solidFill>
                  <a:schemeClr val="bg1"/>
                </a:solidFill>
              </a:defRPr>
            </a:lvl1pPr>
          </a:lstStyle>
          <a:p>
            <a:pPr lvl="0"/>
            <a:r>
              <a:rPr lang="nl-NL" altLang="nl-NL" noProof="0"/>
              <a:t>Klik om de ondertitelstijl van het model te bewerken</a:t>
            </a:r>
          </a:p>
        </p:txBody>
      </p:sp>
      <p:pic>
        <p:nvPicPr>
          <p:cNvPr id="128019" name="Picture 19" descr="m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844675"/>
            <a:ext cx="8496300" cy="3667125"/>
          </a:xfrm>
          <a:prstGeom prst="rect">
            <a:avLst/>
          </a:prstGeom>
          <a:noFill/>
          <a:extLst>
            <a:ext uri="{909E8E84-426E-40DD-AFC4-6F175D3DCCD1}">
              <a14:hiddenFill xmlns:a14="http://schemas.microsoft.com/office/drawing/2010/main">
                <a:solidFill>
                  <a:srgbClr val="FFFFFF"/>
                </a:solidFill>
              </a14:hiddenFill>
            </a:ext>
          </a:extLst>
        </p:spPr>
      </p:pic>
      <p:sp>
        <p:nvSpPr>
          <p:cNvPr id="128021" name="Rectangle 21"/>
          <p:cNvSpPr>
            <a:spLocks noChangeArrowheads="1"/>
          </p:cNvSpPr>
          <p:nvPr/>
        </p:nvSpPr>
        <p:spPr bwMode="auto">
          <a:xfrm>
            <a:off x="4787900" y="3716338"/>
            <a:ext cx="2879725" cy="1103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defRPr sz="2000">
                <a:solidFill>
                  <a:schemeClr val="bg1"/>
                </a:solidFill>
                <a:latin typeface="Lucida Sans" pitchFamily="34" charset="0"/>
              </a:defRPr>
            </a:lvl1pPr>
            <a:lvl2pPr algn="ctr">
              <a:spcBef>
                <a:spcPct val="20000"/>
              </a:spcBef>
              <a:defRPr>
                <a:solidFill>
                  <a:schemeClr val="tx1"/>
                </a:solidFill>
                <a:latin typeface="Lucida Sans" pitchFamily="34" charset="0"/>
              </a:defRPr>
            </a:lvl2pPr>
            <a:lvl3pPr algn="ctr">
              <a:spcBef>
                <a:spcPct val="20000"/>
              </a:spcBef>
              <a:defRPr sz="1600">
                <a:solidFill>
                  <a:schemeClr val="tx1"/>
                </a:solidFill>
                <a:latin typeface="Lucida Sans" pitchFamily="34" charset="0"/>
              </a:defRPr>
            </a:lvl3pPr>
            <a:lvl4pPr algn="ctr">
              <a:spcBef>
                <a:spcPct val="20000"/>
              </a:spcBef>
              <a:defRPr sz="1600">
                <a:solidFill>
                  <a:schemeClr val="tx1"/>
                </a:solidFill>
                <a:latin typeface="Lucida Sans" pitchFamily="34" charset="0"/>
              </a:defRPr>
            </a:lvl4pPr>
            <a:lvl5pPr algn="ctr">
              <a:spcBef>
                <a:spcPct val="20000"/>
              </a:spcBef>
              <a:defRPr sz="1600">
                <a:solidFill>
                  <a:schemeClr val="tx1"/>
                </a:solidFill>
                <a:latin typeface="Lucida Sans" pitchFamily="34" charset="0"/>
              </a:defRPr>
            </a:lvl5pPr>
            <a:lvl6pPr algn="ctr" fontAlgn="base">
              <a:spcBef>
                <a:spcPct val="20000"/>
              </a:spcBef>
              <a:spcAft>
                <a:spcPct val="0"/>
              </a:spcAft>
              <a:defRPr sz="1600">
                <a:solidFill>
                  <a:schemeClr val="tx1"/>
                </a:solidFill>
                <a:latin typeface="Lucida Sans" pitchFamily="34" charset="0"/>
              </a:defRPr>
            </a:lvl6pPr>
            <a:lvl7pPr algn="ctr" fontAlgn="base">
              <a:spcBef>
                <a:spcPct val="20000"/>
              </a:spcBef>
              <a:spcAft>
                <a:spcPct val="0"/>
              </a:spcAft>
              <a:defRPr sz="1600">
                <a:solidFill>
                  <a:schemeClr val="tx1"/>
                </a:solidFill>
                <a:latin typeface="Lucida Sans" pitchFamily="34" charset="0"/>
              </a:defRPr>
            </a:lvl7pPr>
            <a:lvl8pPr algn="ctr" fontAlgn="base">
              <a:spcBef>
                <a:spcPct val="20000"/>
              </a:spcBef>
              <a:spcAft>
                <a:spcPct val="0"/>
              </a:spcAft>
              <a:defRPr sz="1600">
                <a:solidFill>
                  <a:schemeClr val="tx1"/>
                </a:solidFill>
                <a:latin typeface="Lucida Sans" pitchFamily="34" charset="0"/>
              </a:defRPr>
            </a:lvl8pPr>
            <a:lvl9pPr algn="ctr" fontAlgn="base">
              <a:spcBef>
                <a:spcPct val="20000"/>
              </a:spcBef>
              <a:spcAft>
                <a:spcPct val="0"/>
              </a:spcAft>
              <a:defRPr sz="1600">
                <a:solidFill>
                  <a:schemeClr val="tx1"/>
                </a:solidFill>
                <a:latin typeface="Lucida Sans" pitchFamily="34" charset="0"/>
              </a:defRPr>
            </a:lvl9pPr>
          </a:lstStyle>
          <a:p>
            <a:r>
              <a:rPr lang="nl-NL" altLang="nl-NL" dirty="0"/>
              <a:t>Hier komt tekst</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verticale tekst 2"/>
          <p:cNvSpPr>
            <a:spLocks noGrp="1"/>
          </p:cNvSpPr>
          <p:nvPr>
            <p:ph type="body" orient="vert" idx="1"/>
          </p:nvPr>
        </p:nvSpPr>
        <p:spPr>
          <a:xfrm rot="16200000">
            <a:off x="2519771" y="-639451"/>
            <a:ext cx="4104458" cy="8208912"/>
          </a:xfrm>
        </p:spPr>
        <p:txBody>
          <a:bodyPr vert="eaVert"/>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4" name="Tijdelijke aanduiding voor datum 3"/>
          <p:cNvSpPr>
            <a:spLocks noGrp="1"/>
          </p:cNvSpPr>
          <p:nvPr>
            <p:ph type="dt" sz="half" idx="10"/>
          </p:nvPr>
        </p:nvSpPr>
        <p:spPr/>
        <p:txBody>
          <a:bodyPr/>
          <a:lstStyle>
            <a:lvl1pPr>
              <a:defRPr/>
            </a:lvl1pPr>
          </a:lstStyle>
          <a:p>
            <a:endParaRPr lang="nl-NL" altLang="nl-NL"/>
          </a:p>
        </p:txBody>
      </p:sp>
      <p:sp>
        <p:nvSpPr>
          <p:cNvPr id="5" name="Tijdelijke aanduiding voor dianummer 4"/>
          <p:cNvSpPr>
            <a:spLocks noGrp="1"/>
          </p:cNvSpPr>
          <p:nvPr>
            <p:ph type="sldNum" sz="quarter" idx="11"/>
          </p:nvPr>
        </p:nvSpPr>
        <p:spPr/>
        <p:txBody>
          <a:bodyPr/>
          <a:lstStyle>
            <a:lvl1pPr>
              <a:defRPr/>
            </a:lvl1pPr>
          </a:lstStyle>
          <a:p>
            <a:fld id="{1437AE9C-878B-4482-8207-CFD15A61E501}" type="slidenum">
              <a:rPr lang="nl-NL" altLang="nl-NL"/>
              <a:pPr/>
              <a:t>‹#›</a:t>
            </a:fld>
            <a:endParaRPr lang="nl-NL" altLang="nl-NL"/>
          </a:p>
        </p:txBody>
      </p:sp>
    </p:spTree>
    <p:extLst>
      <p:ext uri="{BB962C8B-B14F-4D97-AF65-F5344CB8AC3E}">
        <p14:creationId xmlns:p14="http://schemas.microsoft.com/office/powerpoint/2010/main" val="4106708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endParaRPr lang="nl-NL" dirty="0"/>
          </a:p>
        </p:txBody>
      </p:sp>
      <p:sp>
        <p:nvSpPr>
          <p:cNvPr id="3" name="Tijdelijke aanduiding voor inhoud 2"/>
          <p:cNvSpPr>
            <a:spLocks noGrp="1"/>
          </p:cNvSpPr>
          <p:nvPr>
            <p:ph idx="1"/>
          </p:nvPr>
        </p:nvSpPr>
        <p:spPr/>
        <p:txBody>
          <a:body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10"/>
          </p:nvPr>
        </p:nvSpPr>
        <p:spPr/>
        <p:txBody>
          <a:bodyPr/>
          <a:lstStyle>
            <a:lvl1pPr>
              <a:defRPr/>
            </a:lvl1pPr>
          </a:lstStyle>
          <a:p>
            <a:endParaRPr lang="nl-NL" altLang="nl-NL"/>
          </a:p>
        </p:txBody>
      </p:sp>
      <p:sp>
        <p:nvSpPr>
          <p:cNvPr id="5" name="Tijdelijke aanduiding voor dianummer 4"/>
          <p:cNvSpPr>
            <a:spLocks noGrp="1"/>
          </p:cNvSpPr>
          <p:nvPr>
            <p:ph type="sldNum" sz="quarter" idx="11"/>
          </p:nvPr>
        </p:nvSpPr>
        <p:spPr/>
        <p:txBody>
          <a:bodyPr/>
          <a:lstStyle>
            <a:lvl1pPr>
              <a:defRPr/>
            </a:lvl1pPr>
          </a:lstStyle>
          <a:p>
            <a:fld id="{49552772-56C6-4674-B746-8638F16784C1}" type="slidenum">
              <a:rPr lang="nl-NL" altLang="nl-NL"/>
              <a:pPr/>
              <a:t>‹#›</a:t>
            </a:fld>
            <a:endParaRPr lang="nl-NL" altLang="nl-NL"/>
          </a:p>
        </p:txBody>
      </p:sp>
    </p:spTree>
    <p:extLst>
      <p:ext uri="{BB962C8B-B14F-4D97-AF65-F5344CB8AC3E}">
        <p14:creationId xmlns:p14="http://schemas.microsoft.com/office/powerpoint/2010/main" val="9880724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p:cNvSpPr>
            <a:spLocks noGrp="1"/>
          </p:cNvSpPr>
          <p:nvPr>
            <p:ph type="title"/>
          </p:nvPr>
        </p:nvSpPr>
        <p:spPr>
          <a:xfrm>
            <a:off x="760040" y="4077072"/>
            <a:ext cx="7772400" cy="1362075"/>
          </a:xfrm>
        </p:spPr>
        <p:txBody>
          <a:bodyPr anchor="t"/>
          <a:lstStyle>
            <a:lvl1pPr algn="l" rtl="0" eaLnBrk="1" fontAlgn="base" hangingPunct="1">
              <a:spcBef>
                <a:spcPct val="0"/>
              </a:spcBef>
              <a:spcAft>
                <a:spcPct val="0"/>
              </a:spcAft>
              <a:defRPr lang="nl-NL" sz="2000" dirty="0">
                <a:solidFill>
                  <a:srgbClr val="CC0000"/>
                </a:solidFill>
                <a:latin typeface="+mj-lt"/>
                <a:ea typeface="+mj-ea"/>
                <a:cs typeface="+mj-cs"/>
              </a:defRPr>
            </a:lvl1pPr>
          </a:lstStyle>
          <a:p>
            <a:r>
              <a:rPr lang="nl-NL"/>
              <a:t>Klik om de stijl te bewerken</a:t>
            </a:r>
            <a:endParaRPr lang="nl-NL" dirty="0"/>
          </a:p>
        </p:txBody>
      </p:sp>
      <p:sp>
        <p:nvSpPr>
          <p:cNvPr id="3" name="Tijdelijke aanduiding voor tekst 2"/>
          <p:cNvSpPr>
            <a:spLocks noGrp="1"/>
          </p:cNvSpPr>
          <p:nvPr>
            <p:ph type="body" idx="1"/>
          </p:nvPr>
        </p:nvSpPr>
        <p:spPr>
          <a:xfrm>
            <a:off x="760040" y="2504877"/>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nl-NL"/>
              <a:t>Klik om de modelstijlen te bewerken</a:t>
            </a:r>
          </a:p>
        </p:txBody>
      </p:sp>
      <p:sp>
        <p:nvSpPr>
          <p:cNvPr id="4" name="Tijdelijke aanduiding voor datum 3"/>
          <p:cNvSpPr>
            <a:spLocks noGrp="1"/>
          </p:cNvSpPr>
          <p:nvPr>
            <p:ph type="dt" sz="half" idx="10"/>
          </p:nvPr>
        </p:nvSpPr>
        <p:spPr/>
        <p:txBody>
          <a:bodyPr/>
          <a:lstStyle>
            <a:lvl1pPr>
              <a:defRPr/>
            </a:lvl1pPr>
          </a:lstStyle>
          <a:p>
            <a:endParaRPr lang="nl-NL" altLang="nl-NL"/>
          </a:p>
        </p:txBody>
      </p:sp>
      <p:sp>
        <p:nvSpPr>
          <p:cNvPr id="5" name="Tijdelijke aanduiding voor dianummer 4"/>
          <p:cNvSpPr>
            <a:spLocks noGrp="1"/>
          </p:cNvSpPr>
          <p:nvPr>
            <p:ph type="sldNum" sz="quarter" idx="11"/>
          </p:nvPr>
        </p:nvSpPr>
        <p:spPr/>
        <p:txBody>
          <a:bodyPr/>
          <a:lstStyle>
            <a:lvl1pPr>
              <a:defRPr/>
            </a:lvl1pPr>
          </a:lstStyle>
          <a:p>
            <a:fld id="{5C1F3D0C-02B8-48E6-ABA7-E9E552D7B535}" type="slidenum">
              <a:rPr lang="nl-NL" altLang="nl-NL"/>
              <a:pPr/>
              <a:t>‹#›</a:t>
            </a:fld>
            <a:endParaRPr lang="nl-NL" altLang="nl-NL"/>
          </a:p>
        </p:txBody>
      </p:sp>
    </p:spTree>
    <p:extLst>
      <p:ext uri="{BB962C8B-B14F-4D97-AF65-F5344CB8AC3E}">
        <p14:creationId xmlns:p14="http://schemas.microsoft.com/office/powerpoint/2010/main" val="18608940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inhoud 2"/>
          <p:cNvSpPr>
            <a:spLocks noGrp="1"/>
          </p:cNvSpPr>
          <p:nvPr>
            <p:ph sz="half" idx="1"/>
          </p:nvPr>
        </p:nvSpPr>
        <p:spPr>
          <a:xfrm>
            <a:off x="457200" y="1484313"/>
            <a:ext cx="4038600" cy="39608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p:cNvSpPr>
            <a:spLocks noGrp="1"/>
          </p:cNvSpPr>
          <p:nvPr>
            <p:ph sz="half" idx="2"/>
          </p:nvPr>
        </p:nvSpPr>
        <p:spPr>
          <a:xfrm>
            <a:off x="4648200" y="1484313"/>
            <a:ext cx="4038600" cy="39608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p:cNvSpPr>
            <a:spLocks noGrp="1"/>
          </p:cNvSpPr>
          <p:nvPr>
            <p:ph type="dt" sz="half" idx="10"/>
          </p:nvPr>
        </p:nvSpPr>
        <p:spPr/>
        <p:txBody>
          <a:bodyPr/>
          <a:lstStyle>
            <a:lvl1pPr>
              <a:defRPr/>
            </a:lvl1pPr>
          </a:lstStyle>
          <a:p>
            <a:endParaRPr lang="nl-NL" altLang="nl-NL"/>
          </a:p>
        </p:txBody>
      </p:sp>
      <p:sp>
        <p:nvSpPr>
          <p:cNvPr id="6" name="Tijdelijke aanduiding voor dianummer 5"/>
          <p:cNvSpPr>
            <a:spLocks noGrp="1"/>
          </p:cNvSpPr>
          <p:nvPr>
            <p:ph type="sldNum" sz="quarter" idx="11"/>
          </p:nvPr>
        </p:nvSpPr>
        <p:spPr/>
        <p:txBody>
          <a:bodyPr/>
          <a:lstStyle>
            <a:lvl1pPr>
              <a:defRPr/>
            </a:lvl1pPr>
          </a:lstStyle>
          <a:p>
            <a:fld id="{A39F33BA-3328-4A9C-8228-9C0B50A6B93F}" type="slidenum">
              <a:rPr lang="nl-NL" altLang="nl-NL"/>
              <a:pPr/>
              <a:t>‹#›</a:t>
            </a:fld>
            <a:endParaRPr lang="nl-NL" altLang="nl-NL"/>
          </a:p>
        </p:txBody>
      </p:sp>
    </p:spTree>
    <p:extLst>
      <p:ext uri="{BB962C8B-B14F-4D97-AF65-F5344CB8AC3E}">
        <p14:creationId xmlns:p14="http://schemas.microsoft.com/office/powerpoint/2010/main" val="2971737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p:cNvSpPr>
            <a:spLocks noGrp="1"/>
          </p:cNvSpPr>
          <p:nvPr>
            <p:ph type="title"/>
          </p:nvPr>
        </p:nvSpPr>
        <p:spPr>
          <a:xfrm>
            <a:off x="457200" y="274638"/>
            <a:ext cx="8229600" cy="1066130"/>
          </a:xfrm>
        </p:spPr>
        <p:txBody>
          <a:bodyPr/>
          <a:lstStyle>
            <a:lvl1pPr>
              <a:defRPr/>
            </a:lvl1pPr>
          </a:lstStyle>
          <a:p>
            <a:r>
              <a:rPr lang="nl-NL"/>
              <a:t>Klik om de stijl te bewerken</a:t>
            </a:r>
          </a:p>
        </p:txBody>
      </p:sp>
      <p:sp>
        <p:nvSpPr>
          <p:cNvPr id="3" name="Tijdelijke aanduiding voor tekst 2"/>
          <p:cNvSpPr>
            <a:spLocks noGrp="1"/>
          </p:cNvSpPr>
          <p:nvPr>
            <p:ph type="body" idx="1"/>
          </p:nvPr>
        </p:nvSpPr>
        <p:spPr>
          <a:xfrm>
            <a:off x="457200" y="1412776"/>
            <a:ext cx="4040188"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4" name="Tijdelijke aanduiding voor inhoud 3"/>
          <p:cNvSpPr>
            <a:spLocks noGrp="1"/>
          </p:cNvSpPr>
          <p:nvPr>
            <p:ph sz="half" idx="2"/>
          </p:nvPr>
        </p:nvSpPr>
        <p:spPr>
          <a:xfrm>
            <a:off x="457200" y="2174875"/>
            <a:ext cx="4040188" cy="3558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endParaRPr lang="nl-NL" dirty="0"/>
          </a:p>
        </p:txBody>
      </p:sp>
      <p:sp>
        <p:nvSpPr>
          <p:cNvPr id="5" name="Tijdelijke aanduiding voor tekst 4"/>
          <p:cNvSpPr>
            <a:spLocks noGrp="1"/>
          </p:cNvSpPr>
          <p:nvPr>
            <p:ph type="body" sz="quarter" idx="3"/>
          </p:nvPr>
        </p:nvSpPr>
        <p:spPr>
          <a:xfrm>
            <a:off x="4645025" y="1412776"/>
            <a:ext cx="4041775" cy="7620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 om de modelstijlen te bewerken</a:t>
            </a:r>
          </a:p>
        </p:txBody>
      </p:sp>
      <p:sp>
        <p:nvSpPr>
          <p:cNvPr id="6" name="Tijdelijke aanduiding voor inhoud 5"/>
          <p:cNvSpPr>
            <a:spLocks noGrp="1"/>
          </p:cNvSpPr>
          <p:nvPr>
            <p:ph sz="quarter" idx="4"/>
          </p:nvPr>
        </p:nvSpPr>
        <p:spPr>
          <a:xfrm>
            <a:off x="4645025" y="2174875"/>
            <a:ext cx="4041775" cy="3558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p:cNvSpPr>
            <a:spLocks noGrp="1"/>
          </p:cNvSpPr>
          <p:nvPr>
            <p:ph type="dt" sz="half" idx="10"/>
          </p:nvPr>
        </p:nvSpPr>
        <p:spPr/>
        <p:txBody>
          <a:bodyPr/>
          <a:lstStyle>
            <a:lvl1pPr>
              <a:defRPr/>
            </a:lvl1pPr>
          </a:lstStyle>
          <a:p>
            <a:endParaRPr lang="nl-NL" altLang="nl-NL"/>
          </a:p>
        </p:txBody>
      </p:sp>
      <p:sp>
        <p:nvSpPr>
          <p:cNvPr id="8" name="Tijdelijke aanduiding voor dianummer 7"/>
          <p:cNvSpPr>
            <a:spLocks noGrp="1"/>
          </p:cNvSpPr>
          <p:nvPr>
            <p:ph type="sldNum" sz="quarter" idx="11"/>
          </p:nvPr>
        </p:nvSpPr>
        <p:spPr/>
        <p:txBody>
          <a:bodyPr/>
          <a:lstStyle>
            <a:lvl1pPr>
              <a:defRPr/>
            </a:lvl1pPr>
          </a:lstStyle>
          <a:p>
            <a:fld id="{89C9C131-05D6-43C2-8C29-DA701E86A11B}" type="slidenum">
              <a:rPr lang="nl-NL" altLang="nl-NL"/>
              <a:pPr/>
              <a:t>‹#›</a:t>
            </a:fld>
            <a:endParaRPr lang="nl-NL" altLang="nl-NL"/>
          </a:p>
        </p:txBody>
      </p:sp>
    </p:spTree>
    <p:extLst>
      <p:ext uri="{BB962C8B-B14F-4D97-AF65-F5344CB8AC3E}">
        <p14:creationId xmlns:p14="http://schemas.microsoft.com/office/powerpoint/2010/main" val="26357547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nl-NL"/>
              <a:t>Klik om de stijl te bewerken</a:t>
            </a:r>
          </a:p>
        </p:txBody>
      </p:sp>
      <p:sp>
        <p:nvSpPr>
          <p:cNvPr id="3" name="Tijdelijke aanduiding voor datum 2"/>
          <p:cNvSpPr>
            <a:spLocks noGrp="1"/>
          </p:cNvSpPr>
          <p:nvPr>
            <p:ph type="dt" sz="half" idx="10"/>
          </p:nvPr>
        </p:nvSpPr>
        <p:spPr/>
        <p:txBody>
          <a:bodyPr/>
          <a:lstStyle>
            <a:lvl1pPr>
              <a:defRPr/>
            </a:lvl1pPr>
          </a:lstStyle>
          <a:p>
            <a:endParaRPr lang="nl-NL" altLang="nl-NL"/>
          </a:p>
        </p:txBody>
      </p:sp>
      <p:sp>
        <p:nvSpPr>
          <p:cNvPr id="4" name="Tijdelijke aanduiding voor dianummer 3"/>
          <p:cNvSpPr>
            <a:spLocks noGrp="1"/>
          </p:cNvSpPr>
          <p:nvPr>
            <p:ph type="sldNum" sz="quarter" idx="11"/>
          </p:nvPr>
        </p:nvSpPr>
        <p:spPr/>
        <p:txBody>
          <a:bodyPr/>
          <a:lstStyle>
            <a:lvl1pPr>
              <a:defRPr/>
            </a:lvl1pPr>
          </a:lstStyle>
          <a:p>
            <a:fld id="{2EBA1AC1-C362-4962-AC99-F2F5C51FE35F}" type="slidenum">
              <a:rPr lang="nl-NL" altLang="nl-NL"/>
              <a:pPr/>
              <a:t>‹#›</a:t>
            </a:fld>
            <a:endParaRPr lang="nl-NL" altLang="nl-NL"/>
          </a:p>
        </p:txBody>
      </p:sp>
    </p:spTree>
    <p:extLst>
      <p:ext uri="{BB962C8B-B14F-4D97-AF65-F5344CB8AC3E}">
        <p14:creationId xmlns:p14="http://schemas.microsoft.com/office/powerpoint/2010/main" val="170655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a:lstStyle>
            <a:lvl1pPr>
              <a:defRPr/>
            </a:lvl1pPr>
          </a:lstStyle>
          <a:p>
            <a:endParaRPr lang="nl-NL" altLang="nl-NL"/>
          </a:p>
        </p:txBody>
      </p:sp>
      <p:sp>
        <p:nvSpPr>
          <p:cNvPr id="3" name="Tijdelijke aanduiding voor dianummer 2"/>
          <p:cNvSpPr>
            <a:spLocks noGrp="1"/>
          </p:cNvSpPr>
          <p:nvPr>
            <p:ph type="sldNum" sz="quarter" idx="11"/>
          </p:nvPr>
        </p:nvSpPr>
        <p:spPr/>
        <p:txBody>
          <a:bodyPr/>
          <a:lstStyle>
            <a:lvl1pPr>
              <a:defRPr/>
            </a:lvl1pPr>
          </a:lstStyle>
          <a:p>
            <a:fld id="{172194C5-6A22-4A0F-A456-BC7D1C1D94F4}" type="slidenum">
              <a:rPr lang="nl-NL" altLang="nl-NL"/>
              <a:pPr/>
              <a:t>‹#›</a:t>
            </a:fld>
            <a:endParaRPr lang="nl-NL" altLang="nl-NL"/>
          </a:p>
        </p:txBody>
      </p:sp>
    </p:spTree>
    <p:extLst>
      <p:ext uri="{BB962C8B-B14F-4D97-AF65-F5344CB8AC3E}">
        <p14:creationId xmlns:p14="http://schemas.microsoft.com/office/powerpoint/2010/main" val="1140766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457200" y="273050"/>
            <a:ext cx="3008313" cy="1162050"/>
          </a:xfrm>
        </p:spPr>
        <p:txBody>
          <a:bodyPr anchor="b"/>
          <a:lstStyle>
            <a:lvl1pPr algn="l">
              <a:defRPr sz="2000" b="1"/>
            </a:lvl1pPr>
          </a:lstStyle>
          <a:p>
            <a:r>
              <a:rPr lang="nl-NL"/>
              <a:t>Klik om de stijl te bewerken</a:t>
            </a:r>
          </a:p>
        </p:txBody>
      </p:sp>
      <p:sp>
        <p:nvSpPr>
          <p:cNvPr id="3" name="Tijdelijke aanduiding voor inhoud 2"/>
          <p:cNvSpPr>
            <a:spLocks noGrp="1"/>
          </p:cNvSpPr>
          <p:nvPr>
            <p:ph idx="1"/>
          </p:nvPr>
        </p:nvSpPr>
        <p:spPr>
          <a:xfrm>
            <a:off x="3575050" y="273051"/>
            <a:ext cx="5111750" cy="5460206"/>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 om de modelstijlen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p:cNvSpPr>
            <a:spLocks noGrp="1"/>
          </p:cNvSpPr>
          <p:nvPr>
            <p:ph type="body" sz="half" idx="2"/>
          </p:nvPr>
        </p:nvSpPr>
        <p:spPr>
          <a:xfrm>
            <a:off x="457200" y="1435101"/>
            <a:ext cx="3008313" cy="429815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lvl1pPr>
              <a:defRPr/>
            </a:lvl1pPr>
          </a:lstStyle>
          <a:p>
            <a:endParaRPr lang="nl-NL" altLang="nl-NL"/>
          </a:p>
        </p:txBody>
      </p:sp>
      <p:sp>
        <p:nvSpPr>
          <p:cNvPr id="6" name="Tijdelijke aanduiding voor dianummer 5"/>
          <p:cNvSpPr>
            <a:spLocks noGrp="1"/>
          </p:cNvSpPr>
          <p:nvPr>
            <p:ph type="sldNum" sz="quarter" idx="11"/>
          </p:nvPr>
        </p:nvSpPr>
        <p:spPr/>
        <p:txBody>
          <a:bodyPr/>
          <a:lstStyle>
            <a:lvl1pPr>
              <a:defRPr/>
            </a:lvl1pPr>
          </a:lstStyle>
          <a:p>
            <a:fld id="{87C67113-8AAF-427C-AD78-CB850F075453}" type="slidenum">
              <a:rPr lang="nl-NL" altLang="nl-NL"/>
              <a:pPr/>
              <a:t>‹#›</a:t>
            </a:fld>
            <a:endParaRPr lang="nl-NL" altLang="nl-NL"/>
          </a:p>
        </p:txBody>
      </p:sp>
    </p:spTree>
    <p:extLst>
      <p:ext uri="{BB962C8B-B14F-4D97-AF65-F5344CB8AC3E}">
        <p14:creationId xmlns:p14="http://schemas.microsoft.com/office/powerpoint/2010/main" val="952522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p:nvPr>
        </p:nvSpPr>
        <p:spPr>
          <a:xfrm>
            <a:off x="1792288" y="4800600"/>
            <a:ext cx="5486400" cy="566738"/>
          </a:xfrm>
        </p:spPr>
        <p:txBody>
          <a:bodyPr anchor="b"/>
          <a:lstStyle>
            <a:lvl1pPr algn="l">
              <a:defRPr sz="2000" b="1"/>
            </a:lvl1pPr>
          </a:lstStyle>
          <a:p>
            <a:r>
              <a:rPr lang="nl-NL"/>
              <a:t>Klik om de stijl te bewerken</a:t>
            </a:r>
          </a:p>
        </p:txBody>
      </p:sp>
      <p:sp>
        <p:nvSpPr>
          <p:cNvPr id="3" name="Tijdelijke aanduiding voor afbeelding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nl-NL"/>
              <a:t>Klik op het pictogram als u een afbeelding wilt toevoegen</a:t>
            </a:r>
          </a:p>
        </p:txBody>
      </p:sp>
      <p:sp>
        <p:nvSpPr>
          <p:cNvPr id="4" name="Tijdelijke aanduiding voor tekst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l-NL"/>
              <a:t>Klik om de modelstijlen te bewerken</a:t>
            </a:r>
          </a:p>
        </p:txBody>
      </p:sp>
      <p:sp>
        <p:nvSpPr>
          <p:cNvPr id="5" name="Tijdelijke aanduiding voor datum 4"/>
          <p:cNvSpPr>
            <a:spLocks noGrp="1"/>
          </p:cNvSpPr>
          <p:nvPr>
            <p:ph type="dt" sz="half" idx="10"/>
          </p:nvPr>
        </p:nvSpPr>
        <p:spPr/>
        <p:txBody>
          <a:bodyPr/>
          <a:lstStyle>
            <a:lvl1pPr>
              <a:defRPr/>
            </a:lvl1pPr>
          </a:lstStyle>
          <a:p>
            <a:endParaRPr lang="nl-NL" altLang="nl-NL"/>
          </a:p>
        </p:txBody>
      </p:sp>
      <p:sp>
        <p:nvSpPr>
          <p:cNvPr id="6" name="Tijdelijke aanduiding voor dianummer 5"/>
          <p:cNvSpPr>
            <a:spLocks noGrp="1"/>
          </p:cNvSpPr>
          <p:nvPr>
            <p:ph type="sldNum" sz="quarter" idx="11"/>
          </p:nvPr>
        </p:nvSpPr>
        <p:spPr/>
        <p:txBody>
          <a:bodyPr/>
          <a:lstStyle>
            <a:lvl1pPr>
              <a:defRPr/>
            </a:lvl1pPr>
          </a:lstStyle>
          <a:p>
            <a:fld id="{EBDB9AF3-F608-4FE8-9BCF-ECA9E1945325}" type="slidenum">
              <a:rPr lang="nl-NL" altLang="nl-NL"/>
              <a:pPr/>
              <a:t>‹#›</a:t>
            </a:fld>
            <a:endParaRPr lang="nl-NL" altLang="nl-NL"/>
          </a:p>
        </p:txBody>
      </p:sp>
    </p:spTree>
    <p:extLst>
      <p:ext uri="{BB962C8B-B14F-4D97-AF65-F5344CB8AC3E}">
        <p14:creationId xmlns:p14="http://schemas.microsoft.com/office/powerpoint/2010/main" val="17537900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3" name="Rectangle 3"/>
          <p:cNvSpPr>
            <a:spLocks noGrp="1" noChangeArrowheads="1"/>
          </p:cNvSpPr>
          <p:nvPr>
            <p:ph type="body" idx="1"/>
          </p:nvPr>
        </p:nvSpPr>
        <p:spPr bwMode="auto">
          <a:xfrm>
            <a:off x="457200" y="1484313"/>
            <a:ext cx="8229600"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nl-NL" altLang="nl-NL"/>
              <a:t>Klik om de opmaakprofielen van de modeltekst te bewerken</a:t>
            </a:r>
          </a:p>
          <a:p>
            <a:pPr lvl="1"/>
            <a:r>
              <a:rPr lang="nl-NL" altLang="nl-NL"/>
              <a:t>Tweede niveau</a:t>
            </a:r>
          </a:p>
          <a:p>
            <a:pPr lvl="2"/>
            <a:r>
              <a:rPr lang="nl-NL" altLang="nl-NL"/>
              <a:t>Derde niveau</a:t>
            </a:r>
          </a:p>
          <a:p>
            <a:pPr lvl="3"/>
            <a:r>
              <a:rPr lang="nl-NL" altLang="nl-NL"/>
              <a:t>Vierde niveau</a:t>
            </a:r>
          </a:p>
          <a:p>
            <a:pPr lvl="4"/>
            <a:r>
              <a:rPr lang="nl-NL" altLang="nl-NL"/>
              <a:t>Vijfde niveau</a:t>
            </a:r>
          </a:p>
        </p:txBody>
      </p:sp>
      <p:sp>
        <p:nvSpPr>
          <p:cNvPr id="5124" name="Rectangle 4"/>
          <p:cNvSpPr>
            <a:spLocks noGrp="1" noChangeArrowheads="1"/>
          </p:cNvSpPr>
          <p:nvPr>
            <p:ph type="dt" sz="half" idx="2"/>
          </p:nvPr>
        </p:nvSpPr>
        <p:spPr bwMode="auto">
          <a:xfrm>
            <a:off x="395288" y="6524625"/>
            <a:ext cx="2133600" cy="196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800">
                <a:solidFill>
                  <a:schemeClr val="tx1"/>
                </a:solidFill>
              </a:defRPr>
            </a:lvl1pPr>
          </a:lstStyle>
          <a:p>
            <a:endParaRPr lang="nl-NL" altLang="nl-NL"/>
          </a:p>
        </p:txBody>
      </p:sp>
      <p:sp>
        <p:nvSpPr>
          <p:cNvPr id="5126" name="Rectangle 6"/>
          <p:cNvSpPr>
            <a:spLocks noGrp="1" noChangeArrowheads="1"/>
          </p:cNvSpPr>
          <p:nvPr>
            <p:ph type="sldNum" sz="quarter" idx="4"/>
          </p:nvPr>
        </p:nvSpPr>
        <p:spPr bwMode="auto">
          <a:xfrm>
            <a:off x="6831013" y="6453188"/>
            <a:ext cx="2133600" cy="268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chemeClr val="tx1"/>
                </a:solidFill>
              </a:defRPr>
            </a:lvl1pPr>
          </a:lstStyle>
          <a:p>
            <a:fld id="{6E044037-A268-46E7-AC0D-F586AF403B07}" type="slidenum">
              <a:rPr lang="nl-NL" altLang="nl-NL"/>
              <a:pPr/>
              <a:t>‹#›</a:t>
            </a:fld>
            <a:endParaRPr lang="nl-NL" altLang="nl-NL"/>
          </a:p>
        </p:txBody>
      </p:sp>
      <p:sp>
        <p:nvSpPr>
          <p:cNvPr id="5131" name="Rectangle 11"/>
          <p:cNvSpPr>
            <a:spLocks noChangeArrowheads="1"/>
          </p:cNvSpPr>
          <p:nvPr/>
        </p:nvSpPr>
        <p:spPr bwMode="auto">
          <a:xfrm flipH="1">
            <a:off x="107950" y="1844675"/>
            <a:ext cx="179388" cy="3638550"/>
          </a:xfrm>
          <a:prstGeom prst="rect">
            <a:avLst/>
          </a:prstGeom>
          <a:solidFill>
            <a:srgbClr val="FFCC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nl-NL"/>
          </a:p>
        </p:txBody>
      </p:sp>
      <p:pic>
        <p:nvPicPr>
          <p:cNvPr id="5132" name="Picture 12" descr="logo-GU"/>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95288" y="5780088"/>
            <a:ext cx="1081087" cy="601662"/>
          </a:xfrm>
          <a:prstGeom prst="rect">
            <a:avLst/>
          </a:prstGeom>
          <a:noFill/>
          <a:extLst>
            <a:ext uri="{909E8E84-426E-40DD-AFC4-6F175D3DCCD1}">
              <a14:hiddenFill xmlns:a14="http://schemas.microsoft.com/office/drawing/2010/main">
                <a:solidFill>
                  <a:srgbClr val="FFFFFF"/>
                </a:solidFill>
              </a14:hiddenFill>
            </a:ext>
          </a:extLst>
        </p:spPr>
      </p:pic>
      <p:sp>
        <p:nvSpPr>
          <p:cNvPr id="5134" name="Rectangle 14"/>
          <p:cNvSpPr>
            <a:spLocks noGrp="1" noChangeArrowheads="1"/>
          </p:cNvSpPr>
          <p:nvPr>
            <p:ph type="title"/>
          </p:nvPr>
        </p:nvSpPr>
        <p:spPr bwMode="auto">
          <a:xfrm>
            <a:off x="468313" y="333375"/>
            <a:ext cx="82296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nl-NL" altLang="nl-NL"/>
              <a:t>Klik om het opmaakprofiel te bewerken</a:t>
            </a:r>
          </a:p>
        </p:txBody>
      </p:sp>
      <p:sp>
        <p:nvSpPr>
          <p:cNvPr id="5135" name="Text Box 15"/>
          <p:cNvSpPr txBox="1">
            <a:spLocks noChangeArrowheads="1"/>
          </p:cNvSpPr>
          <p:nvPr/>
        </p:nvSpPr>
        <p:spPr bwMode="auto">
          <a:xfrm>
            <a:off x="7235825" y="6092825"/>
            <a:ext cx="1223963"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nl-NL" altLang="nl-NL" sz="1400">
                <a:solidFill>
                  <a:srgbClr val="CC0000"/>
                </a:solidFill>
              </a:rPr>
              <a:t>Utrecht.nl</a:t>
            </a:r>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txStyles>
    <p:titleStyle>
      <a:lvl1pPr algn="l" rtl="0" eaLnBrk="1" fontAlgn="base" hangingPunct="1">
        <a:spcBef>
          <a:spcPct val="0"/>
        </a:spcBef>
        <a:spcAft>
          <a:spcPct val="0"/>
        </a:spcAft>
        <a:defRPr sz="2000">
          <a:solidFill>
            <a:srgbClr val="CC0000"/>
          </a:solidFill>
          <a:latin typeface="+mj-lt"/>
          <a:ea typeface="+mj-ea"/>
          <a:cs typeface="+mj-cs"/>
        </a:defRPr>
      </a:lvl1pPr>
      <a:lvl2pPr algn="l" rtl="0" eaLnBrk="1" fontAlgn="base" hangingPunct="1">
        <a:spcBef>
          <a:spcPct val="0"/>
        </a:spcBef>
        <a:spcAft>
          <a:spcPct val="0"/>
        </a:spcAft>
        <a:defRPr sz="2000">
          <a:solidFill>
            <a:srgbClr val="CC0000"/>
          </a:solidFill>
          <a:latin typeface="Lucida Sans" pitchFamily="34" charset="0"/>
        </a:defRPr>
      </a:lvl2pPr>
      <a:lvl3pPr algn="l" rtl="0" eaLnBrk="1" fontAlgn="base" hangingPunct="1">
        <a:spcBef>
          <a:spcPct val="0"/>
        </a:spcBef>
        <a:spcAft>
          <a:spcPct val="0"/>
        </a:spcAft>
        <a:defRPr sz="2000">
          <a:solidFill>
            <a:srgbClr val="CC0000"/>
          </a:solidFill>
          <a:latin typeface="Lucida Sans" pitchFamily="34" charset="0"/>
        </a:defRPr>
      </a:lvl3pPr>
      <a:lvl4pPr algn="l" rtl="0" eaLnBrk="1" fontAlgn="base" hangingPunct="1">
        <a:spcBef>
          <a:spcPct val="0"/>
        </a:spcBef>
        <a:spcAft>
          <a:spcPct val="0"/>
        </a:spcAft>
        <a:defRPr sz="2000">
          <a:solidFill>
            <a:srgbClr val="CC0000"/>
          </a:solidFill>
          <a:latin typeface="Lucida Sans" pitchFamily="34" charset="0"/>
        </a:defRPr>
      </a:lvl4pPr>
      <a:lvl5pPr algn="l" rtl="0" eaLnBrk="1" fontAlgn="base" hangingPunct="1">
        <a:spcBef>
          <a:spcPct val="0"/>
        </a:spcBef>
        <a:spcAft>
          <a:spcPct val="0"/>
        </a:spcAft>
        <a:defRPr sz="2000">
          <a:solidFill>
            <a:srgbClr val="CC0000"/>
          </a:solidFill>
          <a:latin typeface="Lucida Sans" pitchFamily="34" charset="0"/>
        </a:defRPr>
      </a:lvl5pPr>
      <a:lvl6pPr marL="457200" algn="l" rtl="0" eaLnBrk="1" fontAlgn="base" hangingPunct="1">
        <a:spcBef>
          <a:spcPct val="0"/>
        </a:spcBef>
        <a:spcAft>
          <a:spcPct val="0"/>
        </a:spcAft>
        <a:defRPr sz="2000">
          <a:solidFill>
            <a:srgbClr val="CC0000"/>
          </a:solidFill>
          <a:latin typeface="Lucida Sans" pitchFamily="34" charset="0"/>
        </a:defRPr>
      </a:lvl6pPr>
      <a:lvl7pPr marL="914400" algn="l" rtl="0" eaLnBrk="1" fontAlgn="base" hangingPunct="1">
        <a:spcBef>
          <a:spcPct val="0"/>
        </a:spcBef>
        <a:spcAft>
          <a:spcPct val="0"/>
        </a:spcAft>
        <a:defRPr sz="2000">
          <a:solidFill>
            <a:srgbClr val="CC0000"/>
          </a:solidFill>
          <a:latin typeface="Lucida Sans" pitchFamily="34" charset="0"/>
        </a:defRPr>
      </a:lvl7pPr>
      <a:lvl8pPr marL="1371600" algn="l" rtl="0" eaLnBrk="1" fontAlgn="base" hangingPunct="1">
        <a:spcBef>
          <a:spcPct val="0"/>
        </a:spcBef>
        <a:spcAft>
          <a:spcPct val="0"/>
        </a:spcAft>
        <a:defRPr sz="2000">
          <a:solidFill>
            <a:srgbClr val="CC0000"/>
          </a:solidFill>
          <a:latin typeface="Lucida Sans" pitchFamily="34" charset="0"/>
        </a:defRPr>
      </a:lvl8pPr>
      <a:lvl9pPr marL="1828800" algn="l" rtl="0" eaLnBrk="1" fontAlgn="base" hangingPunct="1">
        <a:spcBef>
          <a:spcPct val="0"/>
        </a:spcBef>
        <a:spcAft>
          <a:spcPct val="0"/>
        </a:spcAft>
        <a:defRPr sz="2000">
          <a:solidFill>
            <a:srgbClr val="CC0000"/>
          </a:solidFill>
          <a:latin typeface="Lucida Sans" pitchFamily="34"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mailto:t.schoegje@utrecht.n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hyperlink" Target="http://www.ureka.utrecht.nl/"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5003800" y="4365625"/>
            <a:ext cx="2879725" cy="669925"/>
          </a:xfrm>
        </p:spPr>
        <p:txBody>
          <a:bodyPr/>
          <a:lstStyle/>
          <a:p>
            <a:r>
              <a:rPr lang="nl-NL" altLang="nl-NL"/>
              <a:t>Hier komt ook tekst</a:t>
            </a:r>
          </a:p>
        </p:txBody>
      </p:sp>
      <p:pic>
        <p:nvPicPr>
          <p:cNvPr id="2053" name="Picture 5" descr="trapez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644900"/>
            <a:ext cx="3529013" cy="1627188"/>
          </a:xfrm>
          <a:prstGeom prst="rect">
            <a:avLst/>
          </a:prstGeom>
          <a:noFill/>
          <a:extLst>
            <a:ext uri="{909E8E84-426E-40DD-AFC4-6F175D3DCCD1}">
              <a14:hiddenFill xmlns:a14="http://schemas.microsoft.com/office/drawing/2010/main">
                <a:solidFill>
                  <a:srgbClr val="FFFFFF"/>
                </a:solidFill>
              </a14:hiddenFill>
            </a:ext>
          </a:extLst>
        </p:spPr>
      </p:pic>
      <p:sp>
        <p:nvSpPr>
          <p:cNvPr id="2054" name="Rectangle 6"/>
          <p:cNvSpPr>
            <a:spLocks noGrp="1" noChangeArrowheads="1"/>
          </p:cNvSpPr>
          <p:nvPr>
            <p:ph type="subTitle" idx="1"/>
          </p:nvPr>
        </p:nvSpPr>
        <p:spPr>
          <a:xfrm>
            <a:off x="5148064" y="4005064"/>
            <a:ext cx="3888556" cy="1103312"/>
          </a:xfrm>
          <a:ln/>
        </p:spPr>
        <p:txBody>
          <a:bodyPr/>
          <a:lstStyle/>
          <a:p>
            <a:r>
              <a:rPr lang="nl-NL" altLang="nl-NL" sz="2400" dirty="0" err="1"/>
              <a:t>Task-based</a:t>
            </a:r>
            <a:r>
              <a:rPr lang="nl-NL" altLang="nl-NL" sz="2400" dirty="0"/>
              <a:t> Search</a:t>
            </a:r>
          </a:p>
          <a:p>
            <a:r>
              <a:rPr lang="nl-NL" altLang="nl-NL" sz="1600" dirty="0"/>
              <a:t>	 Thomas Schoegje</a:t>
            </a:r>
          </a:p>
        </p:txBody>
      </p:sp>
      <p:sp>
        <p:nvSpPr>
          <p:cNvPr id="2" name="Title 1">
            <a:extLst>
              <a:ext uri="{FF2B5EF4-FFF2-40B4-BE49-F238E27FC236}">
                <a16:creationId xmlns:a16="http://schemas.microsoft.com/office/drawing/2014/main" id="{E08B13CF-8532-FEB9-CE3D-58BF93FA1624}"/>
              </a:ext>
            </a:extLst>
          </p:cNvPr>
          <p:cNvSpPr>
            <a:spLocks noGrp="1"/>
          </p:cNvSpPr>
          <p:nvPr>
            <p:ph type="ctrTitle"/>
          </p:nvPr>
        </p:nvSpPr>
        <p:spPr/>
        <p:txBody>
          <a:bodyPr/>
          <a:lstStyle/>
          <a:p>
            <a:endParaRPr lang="en-NL"/>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EE6FC-A11A-339D-430F-7E0C734A2AA3}"/>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C2FA98D3-3056-A461-EBDD-AD060B510CA2}"/>
              </a:ext>
            </a:extLst>
          </p:cNvPr>
          <p:cNvSpPr>
            <a:spLocks noGrp="1" noChangeArrowheads="1"/>
          </p:cNvSpPr>
          <p:nvPr>
            <p:ph type="title"/>
          </p:nvPr>
        </p:nvSpPr>
        <p:spPr/>
        <p:txBody>
          <a:bodyPr/>
          <a:lstStyle/>
          <a:p>
            <a:pPr marL="0" indent="0"/>
            <a:r>
              <a:rPr lang="nl-NL" altLang="nl-NL" sz="2400" dirty="0"/>
              <a:t>City council information</a:t>
            </a:r>
          </a:p>
        </p:txBody>
      </p:sp>
      <p:sp>
        <p:nvSpPr>
          <p:cNvPr id="2" name="Text Placeholder 2">
            <a:extLst>
              <a:ext uri="{FF2B5EF4-FFF2-40B4-BE49-F238E27FC236}">
                <a16:creationId xmlns:a16="http://schemas.microsoft.com/office/drawing/2014/main" id="{12F379C1-9517-448D-5618-771FB2559B32}"/>
              </a:ext>
            </a:extLst>
          </p:cNvPr>
          <p:cNvSpPr txBox="1">
            <a:spLocks/>
          </p:cNvSpPr>
          <p:nvPr/>
        </p:nvSpPr>
        <p:spPr>
          <a:xfrm>
            <a:off x="1633017" y="2836149"/>
            <a:ext cx="4360179" cy="2484435"/>
          </a:xfrm>
          <a:prstGeom prst="rect">
            <a:avLst/>
          </a:prstGeom>
        </p:spPr>
        <p:txBody>
          <a:bodyPr/>
          <a:lstStyle>
            <a:lvl1pPr marL="0" indent="0" algn="l" defTabSz="914400" rtl="0" eaLnBrk="1" latinLnBrk="0" hangingPunct="1">
              <a:lnSpc>
                <a:spcPct val="110000"/>
              </a:lnSpc>
              <a:spcBef>
                <a:spcPts val="0"/>
              </a:spcBef>
              <a:buFont typeface="Arial" pitchFamily="34" charset="0"/>
              <a:buNone/>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vl2pPr marL="0" indent="0" algn="l" defTabSz="914400" rtl="0" eaLnBrk="1" latinLnBrk="0" hangingPunct="1">
              <a:lnSpc>
                <a:spcPct val="110000"/>
              </a:lnSpc>
              <a:spcBef>
                <a:spcPts val="0"/>
              </a:spcBef>
              <a:buFont typeface="Arial" pitchFamily="34" charset="0"/>
              <a:buNone/>
              <a:defRPr sz="1600" b="1"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2pPr>
            <a:lvl3pPr marL="270000" indent="-270000" algn="l" defTabSz="914400" rtl="0" eaLnBrk="1" latinLnBrk="0" hangingPunct="1">
              <a:lnSpc>
                <a:spcPct val="110000"/>
              </a:lnSpc>
              <a:spcBef>
                <a:spcPts val="210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3pPr>
            <a:lvl4pPr marL="270000" indent="-270000" algn="l" defTabSz="914400" rtl="0" eaLnBrk="1" latinLnBrk="0" hangingPunct="1">
              <a:lnSpc>
                <a:spcPct val="110000"/>
              </a:lnSpc>
              <a:spcBef>
                <a:spcPts val="210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4pPr>
            <a:lvl5pPr marL="810000" indent="-270000" algn="l" defTabSz="914400" rtl="0" eaLnBrk="1" latinLnBrk="0" hangingPunct="1">
              <a:lnSpc>
                <a:spcPct val="110000"/>
              </a:lnSpc>
              <a:spcBef>
                <a:spcPts val="0"/>
              </a:spcBef>
              <a:buFont typeface="Verdana" pitchFamily="34" charset="0"/>
              <a:buChar char="–"/>
              <a:defRPr sz="1600" b="0" i="0" kern="1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lvl="0" indent="-342900">
              <a:buFont typeface="Arial" pitchFamily="34" charset="0"/>
              <a:buChar char="•"/>
            </a:pPr>
            <a:endParaRPr lang="en-US" dirty="0"/>
          </a:p>
        </p:txBody>
      </p:sp>
      <p:pic>
        <p:nvPicPr>
          <p:cNvPr id="5" name="Picture 2">
            <a:extLst>
              <a:ext uri="{FF2B5EF4-FFF2-40B4-BE49-F238E27FC236}">
                <a16:creationId xmlns:a16="http://schemas.microsoft.com/office/drawing/2014/main" id="{B8CD0C6C-FDF1-5662-5395-A0D54CFBA4A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887" t="-1" r="23517" b="-455"/>
          <a:stretch/>
        </p:blipFill>
        <p:spPr bwMode="auto">
          <a:xfrm>
            <a:off x="4011958" y="2234887"/>
            <a:ext cx="1354511" cy="2015899"/>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586E3BF-E44D-426C-D765-B0194B91B552}"/>
              </a:ext>
            </a:extLst>
          </p:cNvPr>
          <p:cNvPicPr>
            <a:picLocks noChangeAspect="1"/>
          </p:cNvPicPr>
          <p:nvPr/>
        </p:nvPicPr>
        <p:blipFill>
          <a:blip r:embed="rId4"/>
          <a:stretch>
            <a:fillRect/>
          </a:stretch>
        </p:blipFill>
        <p:spPr>
          <a:xfrm>
            <a:off x="2411760" y="1410742"/>
            <a:ext cx="4504020" cy="3752586"/>
          </a:xfrm>
          <a:prstGeom prst="rect">
            <a:avLst/>
          </a:prstGeom>
        </p:spPr>
      </p:pic>
      <p:pic>
        <p:nvPicPr>
          <p:cNvPr id="8" name="Picture 7">
            <a:extLst>
              <a:ext uri="{FF2B5EF4-FFF2-40B4-BE49-F238E27FC236}">
                <a16:creationId xmlns:a16="http://schemas.microsoft.com/office/drawing/2014/main" id="{B39B78CC-A9A8-3665-0C25-7FB8CB5920F2}"/>
              </a:ext>
            </a:extLst>
          </p:cNvPr>
          <p:cNvPicPr>
            <a:picLocks noChangeAspect="1"/>
          </p:cNvPicPr>
          <p:nvPr/>
        </p:nvPicPr>
        <p:blipFill>
          <a:blip r:embed="rId5"/>
          <a:stretch>
            <a:fillRect/>
          </a:stretch>
        </p:blipFill>
        <p:spPr>
          <a:xfrm>
            <a:off x="1059936" y="4649964"/>
            <a:ext cx="4232144" cy="572739"/>
          </a:xfrm>
          <a:prstGeom prst="rect">
            <a:avLst/>
          </a:prstGeom>
        </p:spPr>
      </p:pic>
      <p:sp>
        <p:nvSpPr>
          <p:cNvPr id="9" name="Oval 8">
            <a:extLst>
              <a:ext uri="{FF2B5EF4-FFF2-40B4-BE49-F238E27FC236}">
                <a16:creationId xmlns:a16="http://schemas.microsoft.com/office/drawing/2014/main" id="{331E7C3E-44CD-4B6F-20D0-96B0AD1C8956}"/>
              </a:ext>
            </a:extLst>
          </p:cNvPr>
          <p:cNvSpPr/>
          <p:nvPr/>
        </p:nvSpPr>
        <p:spPr>
          <a:xfrm>
            <a:off x="4067944" y="2852936"/>
            <a:ext cx="123059" cy="131952"/>
          </a:xfrm>
          <a:prstGeom prst="ellipse">
            <a:avLst/>
          </a:prstGeom>
          <a:no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NL"/>
          </a:p>
        </p:txBody>
      </p:sp>
    </p:spTree>
    <p:extLst>
      <p:ext uri="{BB962C8B-B14F-4D97-AF65-F5344CB8AC3E}">
        <p14:creationId xmlns:p14="http://schemas.microsoft.com/office/powerpoint/2010/main" val="3320362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8E1DF-8F59-AC07-9EBD-5FDD728C4940}"/>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3117446C-C927-013C-F4F0-A34CE44C204B}"/>
              </a:ext>
            </a:extLst>
          </p:cNvPr>
          <p:cNvSpPr>
            <a:spLocks noGrp="1" noChangeArrowheads="1"/>
          </p:cNvSpPr>
          <p:nvPr>
            <p:ph type="title"/>
          </p:nvPr>
        </p:nvSpPr>
        <p:spPr/>
        <p:txBody>
          <a:bodyPr/>
          <a:lstStyle/>
          <a:p>
            <a:pPr marL="0" indent="0"/>
            <a:r>
              <a:rPr lang="nl-NL" altLang="nl-NL" sz="2400" dirty="0"/>
              <a:t>City council information</a:t>
            </a:r>
          </a:p>
        </p:txBody>
      </p:sp>
      <p:pic>
        <p:nvPicPr>
          <p:cNvPr id="10" name="Picture 9">
            <a:extLst>
              <a:ext uri="{FF2B5EF4-FFF2-40B4-BE49-F238E27FC236}">
                <a16:creationId xmlns:a16="http://schemas.microsoft.com/office/drawing/2014/main" id="{63173E6C-AF92-7DA8-8A0A-90B694DA6E99}"/>
              </a:ext>
            </a:extLst>
          </p:cNvPr>
          <p:cNvPicPr>
            <a:picLocks noChangeAspect="1"/>
          </p:cNvPicPr>
          <p:nvPr/>
        </p:nvPicPr>
        <p:blipFill>
          <a:blip r:embed="rId3"/>
          <a:stretch>
            <a:fillRect/>
          </a:stretch>
        </p:blipFill>
        <p:spPr>
          <a:xfrm>
            <a:off x="2547543" y="1502888"/>
            <a:ext cx="4224396" cy="3273581"/>
          </a:xfrm>
          <a:prstGeom prst="rect">
            <a:avLst/>
          </a:prstGeom>
        </p:spPr>
      </p:pic>
    </p:spTree>
    <p:extLst>
      <p:ext uri="{BB962C8B-B14F-4D97-AF65-F5344CB8AC3E}">
        <p14:creationId xmlns:p14="http://schemas.microsoft.com/office/powerpoint/2010/main" val="2049204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95276-87CA-8373-7C5E-F1CD972FCD33}"/>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B5364622-CC17-B8F5-FC0A-A1BA59FBC387}"/>
              </a:ext>
            </a:extLst>
          </p:cNvPr>
          <p:cNvSpPr>
            <a:spLocks noGrp="1" noChangeArrowheads="1"/>
          </p:cNvSpPr>
          <p:nvPr>
            <p:ph type="title"/>
          </p:nvPr>
        </p:nvSpPr>
        <p:spPr/>
        <p:txBody>
          <a:bodyPr/>
          <a:lstStyle/>
          <a:p>
            <a:pPr marL="0" indent="0"/>
            <a:r>
              <a:rPr lang="nl-NL" altLang="nl-NL" sz="2400" dirty="0"/>
              <a:t>City council information</a:t>
            </a:r>
          </a:p>
        </p:txBody>
      </p:sp>
      <p:pic>
        <p:nvPicPr>
          <p:cNvPr id="4" name="Picture 3">
            <a:extLst>
              <a:ext uri="{FF2B5EF4-FFF2-40B4-BE49-F238E27FC236}">
                <a16:creationId xmlns:a16="http://schemas.microsoft.com/office/drawing/2014/main" id="{CF29A758-0173-FEDF-8EC5-CDBBD0324F4B}"/>
              </a:ext>
            </a:extLst>
          </p:cNvPr>
          <p:cNvPicPr>
            <a:picLocks noChangeAspect="1"/>
          </p:cNvPicPr>
          <p:nvPr/>
        </p:nvPicPr>
        <p:blipFill>
          <a:blip r:embed="rId3"/>
          <a:stretch>
            <a:fillRect/>
          </a:stretch>
        </p:blipFill>
        <p:spPr>
          <a:xfrm>
            <a:off x="1421904" y="1384936"/>
            <a:ext cx="6300192" cy="4428396"/>
          </a:xfrm>
          <a:prstGeom prst="rect">
            <a:avLst/>
          </a:prstGeom>
        </p:spPr>
      </p:pic>
      <p:pic>
        <p:nvPicPr>
          <p:cNvPr id="3" name="Picture 2">
            <a:extLst>
              <a:ext uri="{FF2B5EF4-FFF2-40B4-BE49-F238E27FC236}">
                <a16:creationId xmlns:a16="http://schemas.microsoft.com/office/drawing/2014/main" id="{FD03D75E-79B6-1EBA-2D9A-FA92662B3509}"/>
              </a:ext>
            </a:extLst>
          </p:cNvPr>
          <p:cNvPicPr>
            <a:picLocks noChangeAspect="1"/>
          </p:cNvPicPr>
          <p:nvPr/>
        </p:nvPicPr>
        <p:blipFill>
          <a:blip r:embed="rId4"/>
          <a:stretch>
            <a:fillRect/>
          </a:stretch>
        </p:blipFill>
        <p:spPr>
          <a:xfrm>
            <a:off x="1421904" y="1384936"/>
            <a:ext cx="6323422" cy="4348320"/>
          </a:xfrm>
          <a:prstGeom prst="rect">
            <a:avLst/>
          </a:prstGeom>
        </p:spPr>
      </p:pic>
      <p:pic>
        <p:nvPicPr>
          <p:cNvPr id="6" name="Picture 5">
            <a:extLst>
              <a:ext uri="{FF2B5EF4-FFF2-40B4-BE49-F238E27FC236}">
                <a16:creationId xmlns:a16="http://schemas.microsoft.com/office/drawing/2014/main" id="{7FFF9EBD-C069-34E8-2716-15E9F5003A30}"/>
              </a:ext>
            </a:extLst>
          </p:cNvPr>
          <p:cNvPicPr>
            <a:picLocks noChangeAspect="1"/>
          </p:cNvPicPr>
          <p:nvPr/>
        </p:nvPicPr>
        <p:blipFill>
          <a:blip r:embed="rId5"/>
          <a:stretch>
            <a:fillRect/>
          </a:stretch>
        </p:blipFill>
        <p:spPr>
          <a:xfrm>
            <a:off x="1316855" y="1262624"/>
            <a:ext cx="6452581" cy="4572412"/>
          </a:xfrm>
          <a:prstGeom prst="rect">
            <a:avLst/>
          </a:prstGeom>
        </p:spPr>
      </p:pic>
    </p:spTree>
    <p:extLst>
      <p:ext uri="{BB962C8B-B14F-4D97-AF65-F5344CB8AC3E}">
        <p14:creationId xmlns:p14="http://schemas.microsoft.com/office/powerpoint/2010/main" val="27313126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555C4-D3C7-4855-6659-2A2B08FC541B}"/>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58C63E5E-2B2C-7336-8E0B-257FF0866AF2}"/>
              </a:ext>
            </a:extLst>
          </p:cNvPr>
          <p:cNvSpPr>
            <a:spLocks noGrp="1" noChangeArrowheads="1"/>
          </p:cNvSpPr>
          <p:nvPr>
            <p:ph type="title"/>
          </p:nvPr>
        </p:nvSpPr>
        <p:spPr/>
        <p:txBody>
          <a:bodyPr/>
          <a:lstStyle/>
          <a:p>
            <a:pPr marL="0" indent="0"/>
            <a:r>
              <a:rPr lang="nl-NL" altLang="nl-NL" sz="2400" dirty="0"/>
              <a:t>Approach</a:t>
            </a:r>
          </a:p>
        </p:txBody>
      </p:sp>
      <p:sp>
        <p:nvSpPr>
          <p:cNvPr id="2" name="Rectangle 3">
            <a:extLst>
              <a:ext uri="{FF2B5EF4-FFF2-40B4-BE49-F238E27FC236}">
                <a16:creationId xmlns:a16="http://schemas.microsoft.com/office/drawing/2014/main" id="{3B292010-D90F-1241-FFEB-A9ABC5509073}"/>
              </a:ext>
            </a:extLst>
          </p:cNvPr>
          <p:cNvSpPr txBox="1">
            <a:spLocks noChangeArrowheads="1"/>
          </p:cNvSpPr>
          <p:nvPr/>
        </p:nvSpPr>
        <p:spPr bwMode="auto">
          <a:xfrm>
            <a:off x="457200" y="1484313"/>
            <a:ext cx="8579296"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457200" indent="-457200">
              <a:buFontTx/>
              <a:buAutoNum type="arabicPeriod"/>
            </a:pPr>
            <a:r>
              <a:rPr lang="nl-NL" altLang="nl-NL" kern="0" dirty="0" err="1"/>
              <a:t>Identify</a:t>
            </a:r>
            <a:r>
              <a:rPr lang="nl-NL" altLang="nl-NL" kern="0" dirty="0"/>
              <a:t> </a:t>
            </a:r>
            <a:r>
              <a:rPr lang="nl-NL" altLang="nl-NL" kern="0" dirty="0" err="1"/>
              <a:t>tasks</a:t>
            </a:r>
            <a:br>
              <a:rPr lang="nl-NL" altLang="nl-NL" kern="0" dirty="0"/>
            </a:br>
            <a:r>
              <a:rPr lang="nl-NL" altLang="nl-NL" kern="0" dirty="0"/>
              <a:t>	</a:t>
            </a:r>
            <a:r>
              <a:rPr lang="nl-NL" altLang="nl-NL" i="1" kern="0" dirty="0"/>
              <a:t>Semi </a:t>
            </a:r>
            <a:r>
              <a:rPr lang="nl-NL" altLang="nl-NL" i="1" kern="0" dirty="0" err="1"/>
              <a:t>structured</a:t>
            </a:r>
            <a:r>
              <a:rPr lang="nl-NL" altLang="nl-NL" i="1" kern="0" dirty="0"/>
              <a:t> interviews [3]</a:t>
            </a:r>
            <a:br>
              <a:rPr lang="nl-NL" altLang="nl-NL" i="1" kern="0" dirty="0"/>
            </a:br>
            <a:endParaRPr lang="nl-NL" altLang="nl-NL" i="1" kern="0" dirty="0"/>
          </a:p>
          <a:p>
            <a:pPr marL="457200" indent="-457200">
              <a:buFontTx/>
              <a:buAutoNum type="arabicPeriod"/>
            </a:pPr>
            <a:r>
              <a:rPr lang="nl-NL" altLang="nl-NL" kern="0" dirty="0" err="1"/>
              <a:t>Compare</a:t>
            </a:r>
            <a:r>
              <a:rPr lang="nl-NL" altLang="nl-NL" kern="0" dirty="0"/>
              <a:t> </a:t>
            </a:r>
            <a:r>
              <a:rPr lang="nl-NL" altLang="nl-NL" kern="0" dirty="0" err="1"/>
              <a:t>tasks</a:t>
            </a:r>
            <a:r>
              <a:rPr lang="nl-NL" altLang="nl-NL" kern="0" dirty="0"/>
              <a:t> </a:t>
            </a:r>
            <a:r>
              <a:rPr lang="nl-NL" altLang="nl-NL" kern="0" dirty="0" err="1"/>
              <a:t>to</a:t>
            </a:r>
            <a:r>
              <a:rPr lang="nl-NL" altLang="nl-NL" kern="0" dirty="0"/>
              <a:t> </a:t>
            </a:r>
            <a:r>
              <a:rPr lang="nl-NL" altLang="nl-NL" kern="0" dirty="0" err="1"/>
              <a:t>existing</a:t>
            </a:r>
            <a:r>
              <a:rPr lang="nl-NL" altLang="nl-NL" kern="0" dirty="0"/>
              <a:t> </a:t>
            </a:r>
            <a:r>
              <a:rPr lang="nl-NL" altLang="nl-NL" kern="0" dirty="0" err="1"/>
              <a:t>functionality</a:t>
            </a:r>
            <a:br>
              <a:rPr lang="nl-NL" altLang="nl-NL" kern="0" dirty="0"/>
            </a:br>
            <a:r>
              <a:rPr lang="nl-NL" altLang="nl-NL" kern="0" dirty="0"/>
              <a:t>     </a:t>
            </a:r>
            <a:r>
              <a:rPr lang="nl-NL" altLang="nl-NL" i="1" kern="0" dirty="0" err="1"/>
              <a:t>Don’t</a:t>
            </a:r>
            <a:r>
              <a:rPr lang="nl-NL" altLang="nl-NL" i="1" kern="0" dirty="0"/>
              <a:t> </a:t>
            </a:r>
            <a:r>
              <a:rPr lang="nl-NL" altLang="nl-NL" i="1" kern="0" dirty="0" err="1"/>
              <a:t>need</a:t>
            </a:r>
            <a:r>
              <a:rPr lang="nl-NL" altLang="nl-NL" i="1" kern="0" dirty="0"/>
              <a:t> </a:t>
            </a:r>
            <a:r>
              <a:rPr lang="nl-NL" altLang="nl-NL" i="1" kern="0" dirty="0" err="1"/>
              <a:t>to</a:t>
            </a:r>
            <a:r>
              <a:rPr lang="nl-NL" altLang="nl-NL" i="1" kern="0" dirty="0"/>
              <a:t> </a:t>
            </a:r>
            <a:r>
              <a:rPr lang="nl-NL" altLang="nl-NL" i="1" kern="0" dirty="0" err="1"/>
              <a:t>replace</a:t>
            </a:r>
            <a:r>
              <a:rPr lang="nl-NL" altLang="nl-NL" i="1" kern="0" dirty="0"/>
              <a:t> Google or </a:t>
            </a:r>
            <a:r>
              <a:rPr lang="nl-NL" altLang="nl-NL" i="1" kern="0" dirty="0" err="1"/>
              <a:t>tailor</a:t>
            </a:r>
            <a:r>
              <a:rPr lang="nl-NL" altLang="nl-NL" i="1" kern="0" dirty="0"/>
              <a:t> </a:t>
            </a:r>
            <a:r>
              <a:rPr lang="nl-NL" altLang="nl-NL" i="1" kern="0" dirty="0" err="1"/>
              <a:t>to</a:t>
            </a:r>
            <a:r>
              <a:rPr lang="nl-NL" altLang="nl-NL" i="1" kern="0" dirty="0"/>
              <a:t> </a:t>
            </a:r>
            <a:r>
              <a:rPr lang="nl-NL" altLang="nl-NL" i="1" kern="0" dirty="0" err="1"/>
              <a:t>every</a:t>
            </a:r>
            <a:r>
              <a:rPr lang="nl-NL" altLang="nl-NL" i="1" kern="0" dirty="0"/>
              <a:t> </a:t>
            </a:r>
            <a:r>
              <a:rPr lang="nl-NL" altLang="nl-NL" i="1" kern="0" dirty="0" err="1"/>
              <a:t>task</a:t>
            </a:r>
            <a:br>
              <a:rPr lang="nl-NL" altLang="nl-NL" kern="0" dirty="0"/>
            </a:br>
            <a:endParaRPr lang="nl-NL" altLang="nl-NL" kern="0" dirty="0"/>
          </a:p>
          <a:p>
            <a:pPr marL="457200" indent="-457200">
              <a:buFontTx/>
              <a:buAutoNum type="arabicPeriod"/>
            </a:pPr>
            <a:r>
              <a:rPr lang="nl-NL" altLang="nl-NL" kern="0" dirty="0" err="1"/>
              <a:t>Develop</a:t>
            </a:r>
            <a:r>
              <a:rPr lang="nl-NL" altLang="nl-NL" kern="0" dirty="0"/>
              <a:t> solution</a:t>
            </a:r>
            <a:br>
              <a:rPr lang="nl-NL" altLang="nl-NL" kern="0" dirty="0"/>
            </a:br>
            <a:r>
              <a:rPr lang="nl-NL" altLang="nl-NL" kern="0" dirty="0"/>
              <a:t>	</a:t>
            </a:r>
            <a:r>
              <a:rPr lang="nl-NL" altLang="nl-NL" i="1" kern="0" dirty="0" err="1"/>
              <a:t>Iterative</a:t>
            </a:r>
            <a:r>
              <a:rPr lang="nl-NL" altLang="nl-NL" i="1" kern="0" dirty="0"/>
              <a:t> </a:t>
            </a:r>
            <a:r>
              <a:rPr lang="nl-NL" altLang="nl-NL" i="1" kern="0" dirty="0" err="1"/>
              <a:t>with</a:t>
            </a:r>
            <a:r>
              <a:rPr lang="nl-NL" altLang="nl-NL" i="1" kern="0" dirty="0"/>
              <a:t> user feedback</a:t>
            </a:r>
          </a:p>
        </p:txBody>
      </p:sp>
    </p:spTree>
    <p:extLst>
      <p:ext uri="{BB962C8B-B14F-4D97-AF65-F5344CB8AC3E}">
        <p14:creationId xmlns:p14="http://schemas.microsoft.com/office/powerpoint/2010/main" val="3925399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EA3ED4-ADE9-044A-7C78-7EC69C6CEF24}"/>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3EA4B76C-7524-7609-E665-40B9DC029560}"/>
              </a:ext>
            </a:extLst>
          </p:cNvPr>
          <p:cNvSpPr>
            <a:spLocks noGrp="1" noChangeArrowheads="1"/>
          </p:cNvSpPr>
          <p:nvPr>
            <p:ph type="title"/>
          </p:nvPr>
        </p:nvSpPr>
        <p:spPr/>
        <p:txBody>
          <a:bodyPr/>
          <a:lstStyle/>
          <a:p>
            <a:r>
              <a:rPr lang="nl-NL" altLang="nl-NL" sz="2400" dirty="0"/>
              <a:t>Approach</a:t>
            </a:r>
          </a:p>
        </p:txBody>
      </p:sp>
      <p:sp>
        <p:nvSpPr>
          <p:cNvPr id="131075" name="Rectangle 3">
            <a:extLst>
              <a:ext uri="{FF2B5EF4-FFF2-40B4-BE49-F238E27FC236}">
                <a16:creationId xmlns:a16="http://schemas.microsoft.com/office/drawing/2014/main" id="{81C9D22C-6D84-AF34-0F9A-C03D9B25910A}"/>
              </a:ext>
            </a:extLst>
          </p:cNvPr>
          <p:cNvSpPr>
            <a:spLocks noGrp="1" noChangeArrowheads="1"/>
          </p:cNvSpPr>
          <p:nvPr>
            <p:ph type="body" idx="1"/>
          </p:nvPr>
        </p:nvSpPr>
        <p:spPr>
          <a:xfrm>
            <a:off x="457200" y="1484313"/>
            <a:ext cx="8579296" cy="3960812"/>
          </a:xfrm>
        </p:spPr>
        <p:txBody>
          <a:bodyPr/>
          <a:lstStyle/>
          <a:p>
            <a:pPr marL="457200" indent="-457200">
              <a:buAutoNum type="arabicPeriod"/>
            </a:pPr>
            <a:endParaRPr lang="nl-NL" altLang="nl-NL" i="1" dirty="0"/>
          </a:p>
        </p:txBody>
      </p:sp>
      <p:pic>
        <p:nvPicPr>
          <p:cNvPr id="5" name="Picture 4" descr="A diagram of a search design&#10;&#10;AI-generated content may be incorrect.">
            <a:extLst>
              <a:ext uri="{FF2B5EF4-FFF2-40B4-BE49-F238E27FC236}">
                <a16:creationId xmlns:a16="http://schemas.microsoft.com/office/drawing/2014/main" id="{FD33F7D6-33D3-EEAE-CB49-D0BD547A093C}"/>
              </a:ext>
            </a:extLst>
          </p:cNvPr>
          <p:cNvPicPr>
            <a:picLocks noChangeAspect="1"/>
          </p:cNvPicPr>
          <p:nvPr/>
        </p:nvPicPr>
        <p:blipFill>
          <a:blip r:embed="rId3">
            <a:extLst>
              <a:ext uri="{28A0092B-C50C-407E-A947-70E740481C1C}">
                <a14:useLocalDpi xmlns:a14="http://schemas.microsoft.com/office/drawing/2010/main" val="0"/>
              </a:ext>
            </a:extLst>
          </a:blip>
          <a:srcRect t="14693"/>
          <a:stretch/>
        </p:blipFill>
        <p:spPr>
          <a:xfrm>
            <a:off x="1835696" y="1467421"/>
            <a:ext cx="5295900" cy="3762102"/>
          </a:xfrm>
          <a:prstGeom prst="rect">
            <a:avLst/>
          </a:prstGeom>
        </p:spPr>
      </p:pic>
    </p:spTree>
    <p:extLst>
      <p:ext uri="{BB962C8B-B14F-4D97-AF65-F5344CB8AC3E}">
        <p14:creationId xmlns:p14="http://schemas.microsoft.com/office/powerpoint/2010/main" val="29966282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6A0265-7302-FA6D-E47F-A2DBF588EEE8}"/>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96E0724E-1A92-EA81-8401-E1C28B18DBA0}"/>
              </a:ext>
            </a:extLst>
          </p:cNvPr>
          <p:cNvSpPr>
            <a:spLocks noGrp="1" noChangeArrowheads="1"/>
          </p:cNvSpPr>
          <p:nvPr>
            <p:ph type="title"/>
          </p:nvPr>
        </p:nvSpPr>
        <p:spPr/>
        <p:txBody>
          <a:bodyPr/>
          <a:lstStyle/>
          <a:p>
            <a:pPr marL="0" indent="0"/>
            <a:r>
              <a:rPr lang="nl-NL" altLang="nl-NL" sz="2400" dirty="0"/>
              <a:t>Policy </a:t>
            </a:r>
            <a:r>
              <a:rPr lang="nl-NL" altLang="nl-NL" sz="2400" dirty="0" err="1"/>
              <a:t>worker</a:t>
            </a:r>
            <a:r>
              <a:rPr lang="nl-NL" altLang="nl-NL" sz="2400" dirty="0"/>
              <a:t> search</a:t>
            </a:r>
          </a:p>
        </p:txBody>
      </p:sp>
      <p:pic>
        <p:nvPicPr>
          <p:cNvPr id="2" name="Picture 1">
            <a:extLst>
              <a:ext uri="{FF2B5EF4-FFF2-40B4-BE49-F238E27FC236}">
                <a16:creationId xmlns:a16="http://schemas.microsoft.com/office/drawing/2014/main" id="{145E21BD-7229-2907-7166-F8C74D078AE8}"/>
              </a:ext>
            </a:extLst>
          </p:cNvPr>
          <p:cNvPicPr>
            <a:picLocks noChangeAspect="1"/>
          </p:cNvPicPr>
          <p:nvPr/>
        </p:nvPicPr>
        <p:blipFill>
          <a:blip r:embed="rId3"/>
          <a:stretch>
            <a:fillRect/>
          </a:stretch>
        </p:blipFill>
        <p:spPr>
          <a:xfrm>
            <a:off x="1691680" y="1700808"/>
            <a:ext cx="6552728" cy="4654101"/>
          </a:xfrm>
          <a:prstGeom prst="rect">
            <a:avLst/>
          </a:prstGeom>
        </p:spPr>
      </p:pic>
    </p:spTree>
    <p:extLst>
      <p:ext uri="{BB962C8B-B14F-4D97-AF65-F5344CB8AC3E}">
        <p14:creationId xmlns:p14="http://schemas.microsoft.com/office/powerpoint/2010/main" val="1214828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D508E5-E71B-1201-95F4-DF893319809E}"/>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CFBA4E3A-336D-68C1-46FE-A929564531CC}"/>
              </a:ext>
            </a:extLst>
          </p:cNvPr>
          <p:cNvSpPr>
            <a:spLocks noGrp="1" noChangeArrowheads="1"/>
          </p:cNvSpPr>
          <p:nvPr>
            <p:ph type="title"/>
          </p:nvPr>
        </p:nvSpPr>
        <p:spPr/>
        <p:txBody>
          <a:bodyPr/>
          <a:lstStyle/>
          <a:p>
            <a:pPr marL="0" indent="0"/>
            <a:r>
              <a:rPr lang="nl-NL" altLang="nl-NL" sz="2400" dirty="0"/>
              <a:t>Expert Search</a:t>
            </a:r>
          </a:p>
        </p:txBody>
      </p:sp>
      <p:pic>
        <p:nvPicPr>
          <p:cNvPr id="2" name="Picture 1">
            <a:extLst>
              <a:ext uri="{FF2B5EF4-FFF2-40B4-BE49-F238E27FC236}">
                <a16:creationId xmlns:a16="http://schemas.microsoft.com/office/drawing/2014/main" id="{4A74E270-4BB1-B671-18BB-5B7B320DE7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3" y="1700808"/>
            <a:ext cx="7595187" cy="3816424"/>
          </a:xfrm>
          <a:prstGeom prst="rect">
            <a:avLst/>
          </a:prstGeom>
        </p:spPr>
      </p:pic>
    </p:spTree>
    <p:extLst>
      <p:ext uri="{BB962C8B-B14F-4D97-AF65-F5344CB8AC3E}">
        <p14:creationId xmlns:p14="http://schemas.microsoft.com/office/powerpoint/2010/main" val="392669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E52119-FF4D-4BA6-09A8-8C68DA5AA2DA}"/>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D46B3623-2082-F46D-8796-6B6F739C763A}"/>
              </a:ext>
            </a:extLst>
          </p:cNvPr>
          <p:cNvSpPr>
            <a:spLocks noGrp="1" noChangeArrowheads="1"/>
          </p:cNvSpPr>
          <p:nvPr>
            <p:ph type="title"/>
          </p:nvPr>
        </p:nvSpPr>
        <p:spPr/>
        <p:txBody>
          <a:bodyPr/>
          <a:lstStyle/>
          <a:p>
            <a:pPr marL="0" indent="0"/>
            <a:r>
              <a:rPr lang="nl-NL" altLang="nl-NL" sz="2400" dirty="0" err="1"/>
              <a:t>Conclusion</a:t>
            </a:r>
            <a:endParaRPr lang="nl-NL" altLang="nl-NL" sz="2400" dirty="0"/>
          </a:p>
        </p:txBody>
      </p:sp>
      <p:sp>
        <p:nvSpPr>
          <p:cNvPr id="2" name="Rectangle 3">
            <a:extLst>
              <a:ext uri="{FF2B5EF4-FFF2-40B4-BE49-F238E27FC236}">
                <a16:creationId xmlns:a16="http://schemas.microsoft.com/office/drawing/2014/main" id="{B35989E2-A735-8892-78CB-2F4D9EA4AA4C}"/>
              </a:ext>
            </a:extLst>
          </p:cNvPr>
          <p:cNvSpPr txBox="1">
            <a:spLocks noChangeArrowheads="1"/>
          </p:cNvSpPr>
          <p:nvPr/>
        </p:nvSpPr>
        <p:spPr bwMode="auto">
          <a:xfrm>
            <a:off x="323528" y="1556792"/>
            <a:ext cx="9515400"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0" indent="0">
              <a:buNone/>
            </a:pPr>
            <a:r>
              <a:rPr lang="nl-NL" altLang="nl-NL" kern="0" dirty="0"/>
              <a:t>Technology is </a:t>
            </a:r>
            <a:r>
              <a:rPr lang="nl-NL" altLang="nl-NL" kern="0" dirty="0" err="1"/>
              <a:t>useful</a:t>
            </a:r>
            <a:r>
              <a:rPr lang="nl-NL" altLang="nl-NL" kern="0" dirty="0"/>
              <a:t> </a:t>
            </a:r>
            <a:r>
              <a:rPr lang="nl-NL" altLang="nl-NL" kern="0" dirty="0" err="1"/>
              <a:t>when</a:t>
            </a:r>
            <a:r>
              <a:rPr lang="nl-NL" altLang="nl-NL" kern="0" dirty="0"/>
              <a:t> </a:t>
            </a:r>
            <a:r>
              <a:rPr lang="nl-NL" altLang="nl-NL" kern="0" dirty="0" err="1"/>
              <a:t>it</a:t>
            </a:r>
            <a:r>
              <a:rPr lang="nl-NL" altLang="nl-NL" kern="0" dirty="0"/>
              <a:t> </a:t>
            </a:r>
            <a:r>
              <a:rPr lang="nl-NL" altLang="nl-NL" kern="0" dirty="0" err="1"/>
              <a:t>helps</a:t>
            </a:r>
            <a:r>
              <a:rPr lang="nl-NL" altLang="nl-NL" kern="0" dirty="0"/>
              <a:t> </a:t>
            </a:r>
            <a:r>
              <a:rPr lang="nl-NL" altLang="nl-NL" kern="0" dirty="0" err="1"/>
              <a:t>its</a:t>
            </a:r>
            <a:r>
              <a:rPr lang="nl-NL" altLang="nl-NL" kern="0" dirty="0"/>
              <a:t> users </a:t>
            </a:r>
            <a:r>
              <a:rPr lang="nl-NL" altLang="nl-NL" kern="0" dirty="0" err="1"/>
              <a:t>achieve</a:t>
            </a:r>
            <a:r>
              <a:rPr lang="nl-NL" altLang="nl-NL" kern="0" dirty="0"/>
              <a:t> </a:t>
            </a:r>
            <a:r>
              <a:rPr lang="nl-NL" altLang="nl-NL" kern="0" dirty="0" err="1"/>
              <a:t>their</a:t>
            </a:r>
            <a:r>
              <a:rPr lang="nl-NL" altLang="nl-NL" kern="0" dirty="0"/>
              <a:t> goals</a:t>
            </a:r>
          </a:p>
          <a:p>
            <a:pPr marL="0" indent="0">
              <a:buNone/>
            </a:pPr>
            <a:endParaRPr lang="nl-NL" altLang="nl-NL" kern="0" dirty="0"/>
          </a:p>
          <a:p>
            <a:pPr marL="0" indent="0">
              <a:buNone/>
            </a:pPr>
            <a:r>
              <a:rPr lang="nl-NL" altLang="nl-NL" kern="0" dirty="0"/>
              <a:t>Understand </a:t>
            </a:r>
            <a:r>
              <a:rPr lang="nl-NL" altLang="nl-NL" kern="0" dirty="0" err="1"/>
              <a:t>our</a:t>
            </a:r>
            <a:r>
              <a:rPr lang="nl-NL" altLang="nl-NL" kern="0" dirty="0"/>
              <a:t> users </a:t>
            </a:r>
            <a:r>
              <a:rPr lang="nl-NL" altLang="nl-NL" kern="0" dirty="0" err="1"/>
              <a:t>and</a:t>
            </a:r>
            <a:r>
              <a:rPr lang="nl-NL" altLang="nl-NL" kern="0" dirty="0"/>
              <a:t> </a:t>
            </a:r>
            <a:r>
              <a:rPr lang="nl-NL" altLang="nl-NL" kern="0" dirty="0" err="1"/>
              <a:t>their</a:t>
            </a:r>
            <a:r>
              <a:rPr lang="nl-NL" altLang="nl-NL" kern="0" dirty="0"/>
              <a:t> goals </a:t>
            </a:r>
            <a:r>
              <a:rPr lang="nl-NL" altLang="nl-NL" kern="0" dirty="0" err="1"/>
              <a:t>helps</a:t>
            </a:r>
            <a:r>
              <a:rPr lang="nl-NL" altLang="nl-NL" kern="0" dirty="0"/>
              <a:t> </a:t>
            </a:r>
            <a:r>
              <a:rPr lang="nl-NL" altLang="nl-NL" kern="0" dirty="0" err="1"/>
              <a:t>develop</a:t>
            </a:r>
            <a:r>
              <a:rPr lang="nl-NL" altLang="nl-NL" kern="0" dirty="0"/>
              <a:t> </a:t>
            </a:r>
            <a:r>
              <a:rPr lang="nl-NL" altLang="nl-NL" kern="0" dirty="0" err="1"/>
              <a:t>useful</a:t>
            </a:r>
            <a:r>
              <a:rPr lang="nl-NL" altLang="nl-NL" kern="0" dirty="0"/>
              <a:t> </a:t>
            </a:r>
            <a:r>
              <a:rPr lang="nl-NL" altLang="nl-NL" kern="0" dirty="0" err="1"/>
              <a:t>technology</a:t>
            </a:r>
            <a:endParaRPr lang="nl-NL" altLang="nl-NL" kern="0" dirty="0"/>
          </a:p>
          <a:p>
            <a:pPr marL="0" indent="0">
              <a:buNone/>
            </a:pPr>
            <a:endParaRPr lang="nl-NL" altLang="nl-NL" kern="0" dirty="0"/>
          </a:p>
          <a:p>
            <a:pPr marL="0" indent="0">
              <a:buNone/>
            </a:pPr>
            <a:endParaRPr lang="nl-NL" altLang="nl-NL" kern="0" dirty="0"/>
          </a:p>
          <a:p>
            <a:pPr marL="0" indent="0">
              <a:buNone/>
            </a:pPr>
            <a:endParaRPr lang="nl-NL" altLang="nl-NL" kern="0" dirty="0"/>
          </a:p>
          <a:p>
            <a:pPr marL="0" indent="0">
              <a:buNone/>
            </a:pPr>
            <a:endParaRPr lang="nl-NL" altLang="nl-NL" kern="0" dirty="0"/>
          </a:p>
          <a:p>
            <a:pPr marL="0" indent="0">
              <a:buNone/>
            </a:pPr>
            <a:r>
              <a:rPr lang="nl-NL" altLang="nl-NL" kern="0" dirty="0"/>
              <a:t>                                                                 </a:t>
            </a:r>
            <a:r>
              <a:rPr lang="nl-NL" altLang="nl-NL" kern="0" dirty="0">
                <a:hlinkClick r:id="rId3"/>
              </a:rPr>
              <a:t>t.schoegje@utrecht.nl</a:t>
            </a:r>
            <a:endParaRPr lang="nl-NL" altLang="nl-NL" kern="0" dirty="0"/>
          </a:p>
          <a:p>
            <a:pPr marL="0" indent="0">
              <a:buNone/>
            </a:pPr>
            <a:endParaRPr lang="nl-NL" altLang="nl-NL" kern="0" dirty="0"/>
          </a:p>
        </p:txBody>
      </p:sp>
    </p:spTree>
    <p:extLst>
      <p:ext uri="{BB962C8B-B14F-4D97-AF65-F5344CB8AC3E}">
        <p14:creationId xmlns:p14="http://schemas.microsoft.com/office/powerpoint/2010/main" val="34513041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6A825-A8C8-5EC0-19D0-9AB54C99E125}"/>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92A3F930-A357-3636-F8D0-471EEEECD81E}"/>
              </a:ext>
            </a:extLst>
          </p:cNvPr>
          <p:cNvSpPr>
            <a:spLocks noGrp="1" noChangeArrowheads="1"/>
          </p:cNvSpPr>
          <p:nvPr>
            <p:ph type="title"/>
          </p:nvPr>
        </p:nvSpPr>
        <p:spPr/>
        <p:txBody>
          <a:bodyPr/>
          <a:lstStyle/>
          <a:p>
            <a:pPr marL="0" indent="0"/>
            <a:r>
              <a:rPr lang="nl-NL" altLang="nl-NL" sz="2400" dirty="0" err="1"/>
              <a:t>References</a:t>
            </a:r>
            <a:endParaRPr lang="nl-NL" altLang="nl-NL" sz="2400" dirty="0"/>
          </a:p>
        </p:txBody>
      </p:sp>
      <p:sp>
        <p:nvSpPr>
          <p:cNvPr id="2" name="Rectangle 3">
            <a:extLst>
              <a:ext uri="{FF2B5EF4-FFF2-40B4-BE49-F238E27FC236}">
                <a16:creationId xmlns:a16="http://schemas.microsoft.com/office/drawing/2014/main" id="{985797DB-11ED-E440-3451-C4916225C83E}"/>
              </a:ext>
            </a:extLst>
          </p:cNvPr>
          <p:cNvSpPr txBox="1">
            <a:spLocks noChangeArrowheads="1"/>
          </p:cNvSpPr>
          <p:nvPr/>
        </p:nvSpPr>
        <p:spPr bwMode="auto">
          <a:xfrm>
            <a:off x="457200" y="1484313"/>
            <a:ext cx="8579296"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0" indent="0">
              <a:buNone/>
            </a:pPr>
            <a:r>
              <a:rPr lang="nl-NL" altLang="nl-NL" kern="0" dirty="0"/>
              <a:t>[1] </a:t>
            </a:r>
            <a:r>
              <a:rPr lang="en-GB" dirty="0" err="1"/>
              <a:t>Findwise</a:t>
            </a:r>
            <a:r>
              <a:rPr lang="en-GB" dirty="0"/>
              <a:t>. </a:t>
            </a:r>
            <a:r>
              <a:rPr lang="en-GB" i="1" dirty="0"/>
              <a:t>Enterprise Search and Findability Survey 2015</a:t>
            </a:r>
            <a:r>
              <a:rPr lang="en-GB" dirty="0"/>
              <a:t>. 2015. url: https:// findwise.com/</a:t>
            </a:r>
            <a:r>
              <a:rPr lang="en-GB" dirty="0" err="1"/>
              <a:t>en</a:t>
            </a:r>
            <a:r>
              <a:rPr lang="en-GB" dirty="0"/>
              <a:t>/enterprise-search-and-findability-survey-2015</a:t>
            </a:r>
          </a:p>
          <a:p>
            <a:pPr marL="0" indent="0">
              <a:buNone/>
            </a:pPr>
            <a:endParaRPr lang="nl-NL" altLang="nl-NL" kern="0" dirty="0"/>
          </a:p>
          <a:p>
            <a:pPr marL="0" indent="0">
              <a:buNone/>
            </a:pPr>
            <a:r>
              <a:rPr lang="nl-NL" altLang="nl-NL" kern="0" dirty="0"/>
              <a:t>[2] </a:t>
            </a:r>
            <a:r>
              <a:rPr lang="nl-NL" altLang="nl-NL" kern="0" dirty="0" err="1"/>
              <a:t>Clearbox</a:t>
            </a:r>
            <a:r>
              <a:rPr lang="nl-NL" altLang="nl-NL" kern="0" dirty="0"/>
              <a:t>. </a:t>
            </a:r>
            <a:r>
              <a:rPr lang="nl-NL" altLang="nl-NL" i="1" kern="0" dirty="0" err="1"/>
              <a:t>Diagnosing</a:t>
            </a:r>
            <a:r>
              <a:rPr lang="nl-NL" altLang="nl-NL" i="1" kern="0" dirty="0"/>
              <a:t> Enterprise Search. </a:t>
            </a:r>
            <a:r>
              <a:rPr lang="nl-NL" altLang="nl-NL" kern="0" dirty="0"/>
              <a:t>2018. url: https://www.clearbox.co.uk/diagnosing-enterprise-search/</a:t>
            </a:r>
          </a:p>
          <a:p>
            <a:pPr marL="0" indent="0">
              <a:buNone/>
            </a:pPr>
            <a:endParaRPr lang="nl-NL" altLang="nl-NL" kern="0" dirty="0"/>
          </a:p>
          <a:p>
            <a:pPr marL="0" indent="0">
              <a:buNone/>
            </a:pPr>
            <a:r>
              <a:rPr lang="nl-NL" altLang="nl-NL" kern="0" dirty="0"/>
              <a:t>[3] Thomas Schoegje. </a:t>
            </a:r>
            <a:r>
              <a:rPr lang="nl-NL" altLang="nl-NL" i="1" kern="0" dirty="0" err="1"/>
              <a:t>Task-based</a:t>
            </a:r>
            <a:r>
              <a:rPr lang="nl-NL" altLang="nl-NL" i="1" kern="0" dirty="0"/>
              <a:t> search</a:t>
            </a:r>
            <a:r>
              <a:rPr lang="nl-NL" altLang="nl-NL" kern="0" dirty="0"/>
              <a:t> </a:t>
            </a:r>
            <a:r>
              <a:rPr lang="nl-NL" altLang="nl-NL" i="1" kern="0" dirty="0" err="1"/>
              <a:t>for</a:t>
            </a:r>
            <a:r>
              <a:rPr lang="nl-NL" altLang="nl-NL" i="1" kern="0" dirty="0"/>
              <a:t> </a:t>
            </a:r>
            <a:r>
              <a:rPr lang="nl-NL" altLang="nl-NL" i="1" kern="0" dirty="0" err="1"/>
              <a:t>municipal</a:t>
            </a:r>
            <a:r>
              <a:rPr lang="nl-NL" altLang="nl-NL" i="1" kern="0" dirty="0"/>
              <a:t> </a:t>
            </a:r>
            <a:r>
              <a:rPr lang="nl-NL" altLang="nl-NL" i="1" kern="0" dirty="0" err="1"/>
              <a:t>knowledge</a:t>
            </a:r>
            <a:r>
              <a:rPr lang="nl-NL" altLang="nl-NL" i="1" kern="0" dirty="0"/>
              <a:t> </a:t>
            </a:r>
            <a:r>
              <a:rPr lang="nl-NL" altLang="nl-NL" i="1" kern="0" dirty="0" err="1"/>
              <a:t>workers</a:t>
            </a:r>
            <a:r>
              <a:rPr lang="nl-NL" altLang="nl-NL" i="1" kern="0" dirty="0"/>
              <a:t>. </a:t>
            </a:r>
            <a:r>
              <a:rPr lang="nl-NL" altLang="nl-NL" kern="0" dirty="0"/>
              <a:t>2024. url: https://ir.cwi.nl/pub/34568/34568D.pdf</a:t>
            </a:r>
            <a:endParaRPr lang="nl-NL" altLang="nl-NL" i="1" kern="0" dirty="0"/>
          </a:p>
          <a:p>
            <a:pPr marL="0" indent="0">
              <a:buNone/>
            </a:pPr>
            <a:endParaRPr lang="nl-NL" altLang="nl-NL" kern="0" dirty="0"/>
          </a:p>
        </p:txBody>
      </p:sp>
    </p:spTree>
    <p:extLst>
      <p:ext uri="{BB962C8B-B14F-4D97-AF65-F5344CB8AC3E}">
        <p14:creationId xmlns:p14="http://schemas.microsoft.com/office/powerpoint/2010/main" val="37550935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endParaRPr lang="nl-NL" altLang="nl-NL" sz="2400" dirty="0"/>
          </a:p>
        </p:txBody>
      </p:sp>
      <p:sp>
        <p:nvSpPr>
          <p:cNvPr id="131075" name="Rectangle 3"/>
          <p:cNvSpPr>
            <a:spLocks noGrp="1" noChangeArrowheads="1"/>
          </p:cNvSpPr>
          <p:nvPr>
            <p:ph type="body" idx="1"/>
          </p:nvPr>
        </p:nvSpPr>
        <p:spPr/>
        <p:txBody>
          <a:bodyPr/>
          <a:lstStyle/>
          <a:p>
            <a:pPr marL="0" indent="0">
              <a:buNone/>
            </a:pPr>
            <a:endParaRPr lang="nl-NL" altLang="nl-NL" dirty="0"/>
          </a:p>
        </p:txBody>
      </p:sp>
      <p:pic>
        <p:nvPicPr>
          <p:cNvPr id="5" name="Picture 4">
            <a:extLst>
              <a:ext uri="{FF2B5EF4-FFF2-40B4-BE49-F238E27FC236}">
                <a16:creationId xmlns:a16="http://schemas.microsoft.com/office/drawing/2014/main" id="{BCEF56EF-8707-4CA2-AD34-027DE437F9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2349713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AB8BEA-E9E8-9E4F-6F0C-DFF25A2D4DEA}"/>
            </a:ext>
          </a:extLst>
        </p:cNvPr>
        <p:cNvGrpSpPr/>
        <p:nvPr/>
      </p:nvGrpSpPr>
      <p:grpSpPr>
        <a:xfrm>
          <a:off x="0" y="0"/>
          <a:ext cx="0" cy="0"/>
          <a:chOff x="0" y="0"/>
          <a:chExt cx="0" cy="0"/>
        </a:xfrm>
      </p:grpSpPr>
      <p:sp>
        <p:nvSpPr>
          <p:cNvPr id="2051" name="Rectangle 3">
            <a:extLst>
              <a:ext uri="{FF2B5EF4-FFF2-40B4-BE49-F238E27FC236}">
                <a16:creationId xmlns:a16="http://schemas.microsoft.com/office/drawing/2014/main" id="{5F4B83DF-89BC-6E4E-A2F8-529F39443312}"/>
              </a:ext>
            </a:extLst>
          </p:cNvPr>
          <p:cNvSpPr>
            <a:spLocks noGrp="1" noChangeArrowheads="1"/>
          </p:cNvSpPr>
          <p:nvPr>
            <p:ph type="subTitle" idx="1"/>
          </p:nvPr>
        </p:nvSpPr>
        <p:spPr>
          <a:xfrm>
            <a:off x="5003800" y="4365625"/>
            <a:ext cx="2879725" cy="669925"/>
          </a:xfrm>
        </p:spPr>
        <p:txBody>
          <a:bodyPr/>
          <a:lstStyle/>
          <a:p>
            <a:r>
              <a:rPr lang="nl-NL" altLang="nl-NL"/>
              <a:t>Hier komt ook tekst</a:t>
            </a:r>
          </a:p>
        </p:txBody>
      </p:sp>
      <p:pic>
        <p:nvPicPr>
          <p:cNvPr id="2053" name="Picture 5" descr="trapezium">
            <a:extLst>
              <a:ext uri="{FF2B5EF4-FFF2-40B4-BE49-F238E27FC236}">
                <a16:creationId xmlns:a16="http://schemas.microsoft.com/office/drawing/2014/main" id="{D44DA80A-1D16-489F-D6F0-93F3A271E5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60032" y="3644900"/>
            <a:ext cx="3529013" cy="1627188"/>
          </a:xfrm>
          <a:prstGeom prst="rect">
            <a:avLst/>
          </a:prstGeom>
          <a:noFill/>
          <a:extLst>
            <a:ext uri="{909E8E84-426E-40DD-AFC4-6F175D3DCCD1}">
              <a14:hiddenFill xmlns:a14="http://schemas.microsoft.com/office/drawing/2010/main">
                <a:solidFill>
                  <a:srgbClr val="FFFFFF"/>
                </a:solidFill>
              </a14:hiddenFill>
            </a:ext>
          </a:extLst>
        </p:spPr>
      </p:pic>
      <p:sp>
        <p:nvSpPr>
          <p:cNvPr id="2054" name="Rectangle 6">
            <a:extLst>
              <a:ext uri="{FF2B5EF4-FFF2-40B4-BE49-F238E27FC236}">
                <a16:creationId xmlns:a16="http://schemas.microsoft.com/office/drawing/2014/main" id="{F35756AD-3926-5393-4550-2714680CE200}"/>
              </a:ext>
            </a:extLst>
          </p:cNvPr>
          <p:cNvSpPr>
            <a:spLocks noGrp="1" noChangeArrowheads="1"/>
          </p:cNvSpPr>
          <p:nvPr>
            <p:ph type="subTitle" idx="1"/>
          </p:nvPr>
        </p:nvSpPr>
        <p:spPr>
          <a:xfrm>
            <a:off x="4828376" y="3944422"/>
            <a:ext cx="3888556" cy="1103312"/>
          </a:xfrm>
          <a:ln/>
        </p:spPr>
        <p:txBody>
          <a:bodyPr/>
          <a:lstStyle/>
          <a:p>
            <a:r>
              <a:rPr lang="nl-NL" altLang="nl-NL" sz="2400" dirty="0"/>
              <a:t>How Utrecht </a:t>
            </a:r>
            <a:r>
              <a:rPr lang="nl-NL" altLang="nl-NL" sz="2400" dirty="0" err="1"/>
              <a:t>develops</a:t>
            </a:r>
            <a:endParaRPr lang="nl-NL" altLang="nl-NL" sz="2400" dirty="0"/>
          </a:p>
          <a:p>
            <a:r>
              <a:rPr lang="nl-NL" altLang="nl-NL" sz="2400" dirty="0" err="1"/>
              <a:t>tech</a:t>
            </a:r>
            <a:r>
              <a:rPr lang="nl-NL" altLang="nl-NL" sz="2400" dirty="0"/>
              <a:t> </a:t>
            </a:r>
            <a:r>
              <a:rPr lang="nl-NL" altLang="nl-NL" sz="2400" dirty="0" err="1"/>
              <a:t>around</a:t>
            </a:r>
            <a:r>
              <a:rPr lang="nl-NL" altLang="nl-NL" sz="2400" dirty="0"/>
              <a:t> user </a:t>
            </a:r>
            <a:r>
              <a:rPr lang="nl-NL" altLang="nl-NL" sz="2400" dirty="0" err="1"/>
              <a:t>needs</a:t>
            </a:r>
            <a:endParaRPr lang="nl-NL" altLang="nl-NL" sz="1600" dirty="0"/>
          </a:p>
        </p:txBody>
      </p:sp>
      <p:sp>
        <p:nvSpPr>
          <p:cNvPr id="2" name="Title 1">
            <a:extLst>
              <a:ext uri="{FF2B5EF4-FFF2-40B4-BE49-F238E27FC236}">
                <a16:creationId xmlns:a16="http://schemas.microsoft.com/office/drawing/2014/main" id="{A18285F7-09B1-DAD7-5636-2CF9CF8B0010}"/>
              </a:ext>
            </a:extLst>
          </p:cNvPr>
          <p:cNvSpPr>
            <a:spLocks noGrp="1"/>
          </p:cNvSpPr>
          <p:nvPr>
            <p:ph type="ctrTitle"/>
          </p:nvPr>
        </p:nvSpPr>
        <p:spPr/>
        <p:txBody>
          <a:bodyPr/>
          <a:lstStyle/>
          <a:p>
            <a:endParaRPr lang="en-NL"/>
          </a:p>
        </p:txBody>
      </p:sp>
    </p:spTree>
    <p:extLst>
      <p:ext uri="{BB962C8B-B14F-4D97-AF65-F5344CB8AC3E}">
        <p14:creationId xmlns:p14="http://schemas.microsoft.com/office/powerpoint/2010/main" val="424879898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endParaRPr lang="nl-NL" altLang="nl-NL" sz="2400" dirty="0"/>
          </a:p>
        </p:txBody>
      </p:sp>
      <p:sp>
        <p:nvSpPr>
          <p:cNvPr id="131075" name="Rectangle 3"/>
          <p:cNvSpPr>
            <a:spLocks noGrp="1" noChangeArrowheads="1"/>
          </p:cNvSpPr>
          <p:nvPr>
            <p:ph type="body" idx="1"/>
          </p:nvPr>
        </p:nvSpPr>
        <p:spPr/>
        <p:txBody>
          <a:bodyPr/>
          <a:lstStyle/>
          <a:p>
            <a:pPr marL="0" indent="0">
              <a:buNone/>
            </a:pPr>
            <a:endParaRPr lang="nl-NL" altLang="nl-NL" dirty="0"/>
          </a:p>
        </p:txBody>
      </p:sp>
      <p:pic>
        <p:nvPicPr>
          <p:cNvPr id="6" name="Picture 5">
            <a:extLst>
              <a:ext uri="{FF2B5EF4-FFF2-40B4-BE49-F238E27FC236}">
                <a16:creationId xmlns:a16="http://schemas.microsoft.com/office/drawing/2014/main" id="{45EA61D1-E24C-4EC7-99CB-895CF3AF1D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5262813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nl-NL" altLang="nl-NL" sz="2400" dirty="0"/>
              <a:t>One-Search-For-All</a:t>
            </a:r>
          </a:p>
        </p:txBody>
      </p:sp>
      <p:sp>
        <p:nvSpPr>
          <p:cNvPr id="131075" name="Rectangle 3"/>
          <p:cNvSpPr>
            <a:spLocks noGrp="1" noChangeArrowheads="1"/>
          </p:cNvSpPr>
          <p:nvPr>
            <p:ph type="body" idx="1"/>
          </p:nvPr>
        </p:nvSpPr>
        <p:spPr/>
        <p:txBody>
          <a:bodyPr/>
          <a:lstStyle/>
          <a:p>
            <a:pPr marL="0" indent="0">
              <a:buNone/>
            </a:pPr>
            <a:endParaRPr lang="nl-NL" altLang="nl-NL" dirty="0"/>
          </a:p>
        </p:txBody>
      </p:sp>
      <p:pic>
        <p:nvPicPr>
          <p:cNvPr id="1026" name="Picture 2" descr="C:\Users\Allemaal\Desktop\onesearch.PNG"/>
          <p:cNvPicPr>
            <a:picLocks noChangeAspect="1" noChangeArrowheads="1"/>
          </p:cNvPicPr>
          <p:nvPr/>
        </p:nvPicPr>
        <p:blipFill rotWithShape="1">
          <a:blip r:embed="rId3">
            <a:extLst>
              <a:ext uri="{28A0092B-C50C-407E-A947-70E740481C1C}">
                <a14:useLocalDpi xmlns:a14="http://schemas.microsoft.com/office/drawing/2010/main" val="0"/>
              </a:ext>
            </a:extLst>
          </a:blip>
          <a:srcRect r="31793"/>
          <a:stretch/>
        </p:blipFill>
        <p:spPr bwMode="auto">
          <a:xfrm>
            <a:off x="1547664" y="1486202"/>
            <a:ext cx="5671436" cy="4341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7420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nl-NL" altLang="nl-NL" sz="2400" dirty="0" err="1"/>
              <a:t>Challenges</a:t>
            </a:r>
            <a:r>
              <a:rPr lang="nl-NL" altLang="nl-NL" sz="2400" dirty="0"/>
              <a:t> One-Search-For-All</a:t>
            </a:r>
          </a:p>
        </p:txBody>
      </p:sp>
      <p:sp>
        <p:nvSpPr>
          <p:cNvPr id="131075" name="Rectangle 3"/>
          <p:cNvSpPr>
            <a:spLocks noGrp="1" noChangeArrowheads="1"/>
          </p:cNvSpPr>
          <p:nvPr>
            <p:ph type="body" idx="1"/>
          </p:nvPr>
        </p:nvSpPr>
        <p:spPr>
          <a:xfrm>
            <a:off x="457200" y="1484313"/>
            <a:ext cx="8579296" cy="3960812"/>
          </a:xfrm>
        </p:spPr>
        <p:txBody>
          <a:bodyPr/>
          <a:lstStyle/>
          <a:p>
            <a:pPr marL="457200" indent="-457200">
              <a:buAutoNum type="arabicPeriod"/>
            </a:pPr>
            <a:r>
              <a:rPr lang="nl-NL" altLang="nl-NL" dirty="0" err="1"/>
              <a:t>Garbage</a:t>
            </a:r>
            <a:r>
              <a:rPr lang="nl-NL" altLang="nl-NL" dirty="0"/>
              <a:t> in = </a:t>
            </a:r>
            <a:r>
              <a:rPr lang="nl-NL" altLang="nl-NL" dirty="0" err="1"/>
              <a:t>garbage</a:t>
            </a:r>
            <a:r>
              <a:rPr lang="nl-NL" altLang="nl-NL" dirty="0"/>
              <a:t> out</a:t>
            </a:r>
            <a:br>
              <a:rPr lang="nl-NL" altLang="nl-NL" dirty="0"/>
            </a:br>
            <a:endParaRPr lang="nl-NL" altLang="nl-NL" dirty="0"/>
          </a:p>
          <a:p>
            <a:pPr marL="457200" indent="-457200">
              <a:buAutoNum type="arabicPeriod"/>
            </a:pPr>
            <a:r>
              <a:rPr lang="nl-NL" altLang="nl-NL" dirty="0"/>
              <a:t>Users have </a:t>
            </a:r>
            <a:r>
              <a:rPr lang="nl-NL" altLang="nl-NL" dirty="0" err="1"/>
              <a:t>contradicting</a:t>
            </a:r>
            <a:r>
              <a:rPr lang="nl-NL" altLang="nl-NL" dirty="0"/>
              <a:t> information </a:t>
            </a:r>
            <a:r>
              <a:rPr lang="nl-NL" altLang="nl-NL" dirty="0" err="1"/>
              <a:t>needs</a:t>
            </a:r>
            <a:endParaRPr lang="nl-NL" altLang="nl-NL" dirty="0"/>
          </a:p>
        </p:txBody>
      </p:sp>
    </p:spTree>
    <p:extLst>
      <p:ext uri="{BB962C8B-B14F-4D97-AF65-F5344CB8AC3E}">
        <p14:creationId xmlns:p14="http://schemas.microsoft.com/office/powerpoint/2010/main" val="134756639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nl-NL" altLang="nl-NL" sz="2400" dirty="0"/>
              <a:t>Doelgericht zoeken</a:t>
            </a:r>
          </a:p>
        </p:txBody>
      </p:sp>
      <p:sp>
        <p:nvSpPr>
          <p:cNvPr id="131075" name="Rectangle 3"/>
          <p:cNvSpPr>
            <a:spLocks noGrp="1" noChangeArrowheads="1"/>
          </p:cNvSpPr>
          <p:nvPr>
            <p:ph type="body" idx="1"/>
          </p:nvPr>
        </p:nvSpPr>
        <p:spPr/>
        <p:txBody>
          <a:bodyPr/>
          <a:lstStyle/>
          <a:p>
            <a:pPr marL="0" indent="0">
              <a:buNone/>
            </a:pPr>
            <a:endParaRPr lang="nl-NL" altLang="nl-NL" dirty="0"/>
          </a:p>
        </p:txBody>
      </p:sp>
      <p:pic>
        <p:nvPicPr>
          <p:cNvPr id="5" name="Picture 4">
            <a:extLst>
              <a:ext uri="{FF2B5EF4-FFF2-40B4-BE49-F238E27FC236}">
                <a16:creationId xmlns:a16="http://schemas.microsoft.com/office/drawing/2014/main" id="{60436D88-5C98-49B0-883B-E2ADAEA62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extLst>
      <p:ext uri="{BB962C8B-B14F-4D97-AF65-F5344CB8AC3E}">
        <p14:creationId xmlns:p14="http://schemas.microsoft.com/office/powerpoint/2010/main" val="17733762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nl-NL" altLang="nl-NL" sz="2400" dirty="0"/>
              <a:t>Doelgericht zoeken</a:t>
            </a:r>
          </a:p>
        </p:txBody>
      </p:sp>
      <p:sp>
        <p:nvSpPr>
          <p:cNvPr id="131075" name="Rectangle 3"/>
          <p:cNvSpPr>
            <a:spLocks noGrp="1" noChangeArrowheads="1"/>
          </p:cNvSpPr>
          <p:nvPr>
            <p:ph type="body" idx="1"/>
          </p:nvPr>
        </p:nvSpPr>
        <p:spPr/>
        <p:txBody>
          <a:bodyPr/>
          <a:lstStyle/>
          <a:p>
            <a:pPr marL="0" indent="0">
              <a:buNone/>
            </a:pPr>
            <a:endParaRPr lang="nl-NL" altLang="nl-NL" dirty="0"/>
          </a:p>
        </p:txBody>
      </p:sp>
      <p:pic>
        <p:nvPicPr>
          <p:cNvPr id="1026" name="Picture 2" descr="C:\Users\Allemaal\Desktop\onesearch.PNG"/>
          <p:cNvPicPr>
            <a:picLocks noChangeAspect="1" noChangeArrowheads="1"/>
          </p:cNvPicPr>
          <p:nvPr/>
        </p:nvPicPr>
        <p:blipFill rotWithShape="1">
          <a:blip r:embed="rId3">
            <a:extLst>
              <a:ext uri="{28A0092B-C50C-407E-A947-70E740481C1C}">
                <a14:useLocalDpi xmlns:a14="http://schemas.microsoft.com/office/drawing/2010/main" val="0"/>
              </a:ext>
            </a:extLst>
          </a:blip>
          <a:srcRect r="31793"/>
          <a:stretch/>
        </p:blipFill>
        <p:spPr bwMode="auto">
          <a:xfrm>
            <a:off x="1547664" y="1486202"/>
            <a:ext cx="5671436" cy="43416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C:\Users\Allemaal\Desktop\utrecht2.png">
            <a:extLst>
              <a:ext uri="{FF2B5EF4-FFF2-40B4-BE49-F238E27FC236}">
                <a16:creationId xmlns:a16="http://schemas.microsoft.com/office/drawing/2014/main" id="{7397B49B-D9D4-40D7-A1F3-79BE46BC69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0085" y="1451001"/>
            <a:ext cx="7042448" cy="42268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5507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nl-NL" altLang="nl-NL" sz="2400" dirty="0" err="1"/>
              <a:t>Limitations</a:t>
            </a:r>
            <a:r>
              <a:rPr lang="nl-NL" altLang="nl-NL" sz="2400" dirty="0"/>
              <a:t> on AI</a:t>
            </a:r>
          </a:p>
        </p:txBody>
      </p:sp>
      <p:sp>
        <p:nvSpPr>
          <p:cNvPr id="131075" name="Rectangle 3"/>
          <p:cNvSpPr>
            <a:spLocks noGrp="1" noChangeArrowheads="1"/>
          </p:cNvSpPr>
          <p:nvPr>
            <p:ph type="body" idx="1"/>
          </p:nvPr>
        </p:nvSpPr>
        <p:spPr>
          <a:xfrm>
            <a:off x="457200" y="1484313"/>
            <a:ext cx="8579296" cy="3960812"/>
          </a:xfrm>
        </p:spPr>
        <p:txBody>
          <a:bodyPr/>
          <a:lstStyle/>
          <a:p>
            <a:pPr marL="457200" indent="-457200">
              <a:buAutoNum type="arabicPeriod"/>
            </a:pPr>
            <a:r>
              <a:rPr lang="nl-NL" altLang="nl-NL" dirty="0"/>
              <a:t>Limited training data</a:t>
            </a:r>
            <a:br>
              <a:rPr lang="nl-NL" altLang="nl-NL" dirty="0"/>
            </a:br>
            <a:r>
              <a:rPr lang="nl-NL" altLang="nl-NL" i="1" dirty="0"/>
              <a:t>Limited </a:t>
            </a:r>
            <a:r>
              <a:rPr lang="nl-NL" altLang="nl-NL" i="1" dirty="0" err="1"/>
              <a:t>evidence</a:t>
            </a:r>
            <a:r>
              <a:rPr lang="nl-NL" altLang="nl-NL" i="1" dirty="0"/>
              <a:t> </a:t>
            </a:r>
            <a:r>
              <a:rPr lang="nl-NL" altLang="nl-NL" i="1" dirty="0" err="1"/>
              <a:t>how</a:t>
            </a:r>
            <a:r>
              <a:rPr lang="nl-NL" altLang="nl-NL" i="1" dirty="0"/>
              <a:t> well </a:t>
            </a:r>
            <a:r>
              <a:rPr lang="nl-NL" altLang="nl-NL" i="1" dirty="0" err="1"/>
              <a:t>learning</a:t>
            </a:r>
            <a:r>
              <a:rPr lang="nl-NL" altLang="nl-NL" i="1" dirty="0"/>
              <a:t> </a:t>
            </a:r>
            <a:r>
              <a:rPr lang="nl-NL" altLang="nl-NL" i="1" dirty="0" err="1"/>
              <a:t>to</a:t>
            </a:r>
            <a:r>
              <a:rPr lang="nl-NL" altLang="nl-NL" i="1" dirty="0"/>
              <a:t> rank </a:t>
            </a:r>
            <a:r>
              <a:rPr lang="nl-NL" altLang="nl-NL" i="1" dirty="0" err="1"/>
              <a:t>works</a:t>
            </a:r>
            <a:r>
              <a:rPr lang="nl-NL" altLang="nl-NL" i="1" dirty="0"/>
              <a:t> in </a:t>
            </a:r>
            <a:r>
              <a:rPr lang="nl-NL" altLang="nl-NL" i="1" dirty="0" err="1"/>
              <a:t>this</a:t>
            </a:r>
            <a:r>
              <a:rPr lang="nl-NL" altLang="nl-NL" i="1" dirty="0"/>
              <a:t> setting</a:t>
            </a:r>
            <a:br>
              <a:rPr lang="nl-NL" altLang="nl-NL" dirty="0"/>
            </a:br>
            <a:endParaRPr lang="nl-NL" altLang="nl-NL" dirty="0"/>
          </a:p>
          <a:p>
            <a:pPr marL="457200" indent="-457200">
              <a:buAutoNum type="arabicPeriod"/>
            </a:pPr>
            <a:r>
              <a:rPr lang="nl-NL" altLang="nl-NL" dirty="0"/>
              <a:t>Specialist user </a:t>
            </a:r>
            <a:r>
              <a:rPr lang="nl-NL" altLang="nl-NL" dirty="0" err="1"/>
              <a:t>groups</a:t>
            </a:r>
            <a:r>
              <a:rPr lang="nl-NL" altLang="nl-NL" dirty="0"/>
              <a:t> </a:t>
            </a:r>
            <a:r>
              <a:rPr lang="nl-NL" altLang="nl-NL" dirty="0" err="1"/>
              <a:t>with</a:t>
            </a:r>
            <a:r>
              <a:rPr lang="nl-NL" altLang="nl-NL" dirty="0"/>
              <a:t> domain-</a:t>
            </a:r>
            <a:r>
              <a:rPr lang="nl-NL" altLang="nl-NL" dirty="0" err="1"/>
              <a:t>specific</a:t>
            </a:r>
            <a:r>
              <a:rPr lang="nl-NL" altLang="nl-NL" dirty="0"/>
              <a:t> </a:t>
            </a:r>
            <a:r>
              <a:rPr lang="nl-NL" altLang="nl-NL" dirty="0" err="1"/>
              <a:t>needs</a:t>
            </a:r>
            <a:endParaRPr lang="nl-NL" altLang="nl-NL" dirty="0"/>
          </a:p>
          <a:p>
            <a:pPr marL="0" indent="0">
              <a:buNone/>
            </a:pPr>
            <a:r>
              <a:rPr lang="nl-NL" altLang="nl-NL" i="1" dirty="0"/>
              <a:t>      </a:t>
            </a:r>
            <a:r>
              <a:rPr lang="nl-NL" altLang="nl-NL" i="1" dirty="0" err="1"/>
              <a:t>Generic</a:t>
            </a:r>
            <a:r>
              <a:rPr lang="nl-NL" altLang="nl-NL" i="1" dirty="0"/>
              <a:t> AI approach </a:t>
            </a:r>
            <a:r>
              <a:rPr lang="nl-NL" altLang="nl-NL" i="1" dirty="0" err="1"/>
              <a:t>may</a:t>
            </a:r>
            <a:r>
              <a:rPr lang="nl-NL" altLang="nl-NL" i="1" dirty="0"/>
              <a:t> </a:t>
            </a:r>
            <a:r>
              <a:rPr lang="nl-NL" altLang="nl-NL" i="1" dirty="0" err="1"/>
              <a:t>not</a:t>
            </a:r>
            <a:r>
              <a:rPr lang="nl-NL" altLang="nl-NL" i="1" dirty="0"/>
              <a:t> </a:t>
            </a:r>
            <a:r>
              <a:rPr lang="nl-NL" altLang="nl-NL" i="1" dirty="0" err="1"/>
              <a:t>solve</a:t>
            </a:r>
            <a:r>
              <a:rPr lang="nl-NL" altLang="nl-NL" i="1" dirty="0"/>
              <a:t> </a:t>
            </a:r>
            <a:r>
              <a:rPr lang="nl-NL" altLang="nl-NL" i="1" dirty="0" err="1"/>
              <a:t>specific</a:t>
            </a:r>
            <a:r>
              <a:rPr lang="nl-NL" altLang="nl-NL" i="1" dirty="0"/>
              <a:t> </a:t>
            </a:r>
            <a:r>
              <a:rPr lang="nl-NL" altLang="nl-NL" i="1" dirty="0" err="1"/>
              <a:t>problems</a:t>
            </a:r>
            <a:endParaRPr lang="nl-NL" altLang="nl-NL" i="1" dirty="0"/>
          </a:p>
          <a:p>
            <a:pPr marL="0" indent="0">
              <a:buNone/>
            </a:pPr>
            <a:endParaRPr lang="nl-NL" altLang="nl-NL" i="1" dirty="0"/>
          </a:p>
          <a:p>
            <a:pPr marL="457200" indent="-457200">
              <a:buAutoNum type="arabicPeriod" startAt="3"/>
            </a:pPr>
            <a:r>
              <a:rPr lang="nl-NL" altLang="nl-NL" dirty="0" err="1"/>
              <a:t>Need</a:t>
            </a:r>
            <a:r>
              <a:rPr lang="nl-NL" altLang="nl-NL" dirty="0"/>
              <a:t> </a:t>
            </a:r>
            <a:r>
              <a:rPr lang="nl-NL" altLang="nl-NL" dirty="0" err="1"/>
              <a:t>useful</a:t>
            </a:r>
            <a:r>
              <a:rPr lang="nl-NL" altLang="nl-NL" dirty="0"/>
              <a:t> </a:t>
            </a:r>
            <a:r>
              <a:rPr lang="nl-NL" altLang="nl-NL" dirty="0" err="1"/>
              <a:t>ways</a:t>
            </a:r>
            <a:r>
              <a:rPr lang="nl-NL" altLang="nl-NL" dirty="0"/>
              <a:t> </a:t>
            </a:r>
            <a:r>
              <a:rPr lang="nl-NL" altLang="nl-NL" dirty="0" err="1"/>
              <a:t>to</a:t>
            </a:r>
            <a:r>
              <a:rPr lang="nl-NL" altLang="nl-NL" dirty="0"/>
              <a:t> </a:t>
            </a:r>
            <a:r>
              <a:rPr lang="nl-NL" altLang="nl-NL" dirty="0" err="1"/>
              <a:t>interact</a:t>
            </a:r>
            <a:r>
              <a:rPr lang="nl-NL" altLang="nl-NL" dirty="0"/>
              <a:t> </a:t>
            </a:r>
            <a:r>
              <a:rPr lang="nl-NL" altLang="nl-NL" dirty="0" err="1"/>
              <a:t>with</a:t>
            </a:r>
            <a:r>
              <a:rPr lang="nl-NL" altLang="nl-NL" dirty="0"/>
              <a:t> information</a:t>
            </a:r>
            <a:br>
              <a:rPr lang="nl-NL" altLang="nl-NL" dirty="0"/>
            </a:br>
            <a:r>
              <a:rPr lang="nl-NL" altLang="nl-NL" i="1" dirty="0"/>
              <a:t>Interface </a:t>
            </a:r>
            <a:r>
              <a:rPr lang="nl-NL" altLang="nl-NL" i="1" dirty="0" err="1"/>
              <a:t>needs</a:t>
            </a:r>
            <a:r>
              <a:rPr lang="nl-NL" altLang="nl-NL" i="1" dirty="0"/>
              <a:t> </a:t>
            </a:r>
            <a:r>
              <a:rPr lang="nl-NL" altLang="nl-NL" i="1" dirty="0" err="1"/>
              <a:t>to</a:t>
            </a:r>
            <a:r>
              <a:rPr lang="nl-NL" altLang="nl-NL" i="1" dirty="0"/>
              <a:t> present information in a </a:t>
            </a:r>
            <a:r>
              <a:rPr lang="nl-NL" altLang="nl-NL" i="1" dirty="0" err="1"/>
              <a:t>usable</a:t>
            </a:r>
            <a:r>
              <a:rPr lang="nl-NL" altLang="nl-NL" i="1" dirty="0"/>
              <a:t> way</a:t>
            </a:r>
            <a:br>
              <a:rPr lang="nl-NL" altLang="nl-NL" dirty="0"/>
            </a:br>
            <a:endParaRPr lang="nl-NL" altLang="nl-NL" dirty="0"/>
          </a:p>
          <a:p>
            <a:pPr marL="457200" indent="-457200">
              <a:buAutoNum type="arabicPeriod" startAt="3"/>
            </a:pPr>
            <a:r>
              <a:rPr lang="nl-NL" altLang="nl-NL" dirty="0" err="1"/>
              <a:t>Need</a:t>
            </a:r>
            <a:r>
              <a:rPr lang="nl-NL" altLang="nl-NL" dirty="0"/>
              <a:t> </a:t>
            </a:r>
            <a:r>
              <a:rPr lang="nl-NL" altLang="nl-NL" dirty="0" err="1"/>
              <a:t>meaningful</a:t>
            </a:r>
            <a:r>
              <a:rPr lang="nl-NL" altLang="nl-NL" dirty="0"/>
              <a:t> </a:t>
            </a:r>
            <a:r>
              <a:rPr lang="nl-NL" altLang="nl-NL" dirty="0" err="1"/>
              <a:t>perspective</a:t>
            </a:r>
            <a:r>
              <a:rPr lang="nl-NL" altLang="nl-NL" dirty="0"/>
              <a:t> on information</a:t>
            </a:r>
            <a:br>
              <a:rPr lang="nl-NL" altLang="nl-NL" dirty="0"/>
            </a:br>
            <a:r>
              <a:rPr lang="nl-NL" altLang="nl-NL" i="1" dirty="0"/>
              <a:t>Interface </a:t>
            </a:r>
            <a:r>
              <a:rPr lang="nl-NL" altLang="nl-NL" i="1" dirty="0" err="1"/>
              <a:t>needs</a:t>
            </a:r>
            <a:r>
              <a:rPr lang="nl-NL" altLang="nl-NL" i="1" dirty="0"/>
              <a:t> </a:t>
            </a:r>
            <a:r>
              <a:rPr lang="nl-NL" altLang="nl-NL" i="1" dirty="0" err="1"/>
              <a:t>to</a:t>
            </a:r>
            <a:r>
              <a:rPr lang="nl-NL" altLang="nl-NL" i="1" dirty="0"/>
              <a:t> present information in a </a:t>
            </a:r>
            <a:r>
              <a:rPr lang="nl-NL" altLang="nl-NL" i="1" dirty="0" err="1"/>
              <a:t>meaningful</a:t>
            </a:r>
            <a:r>
              <a:rPr lang="nl-NL" altLang="nl-NL" i="1" dirty="0"/>
              <a:t> context</a:t>
            </a:r>
            <a:br>
              <a:rPr lang="nl-NL" altLang="nl-NL" dirty="0"/>
            </a:br>
            <a:r>
              <a:rPr lang="nl-NL" altLang="nl-NL" dirty="0"/>
              <a:t>   </a:t>
            </a:r>
            <a:endParaRPr lang="nl-NL" altLang="nl-NL" i="1" dirty="0"/>
          </a:p>
        </p:txBody>
      </p:sp>
    </p:spTree>
    <p:extLst>
      <p:ext uri="{BB962C8B-B14F-4D97-AF65-F5344CB8AC3E}">
        <p14:creationId xmlns:p14="http://schemas.microsoft.com/office/powerpoint/2010/main" val="18804694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A0058-142E-5037-7201-6EA5784B7953}"/>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494CCFFA-B947-058C-E504-CA0F8AF9489A}"/>
              </a:ext>
            </a:extLst>
          </p:cNvPr>
          <p:cNvSpPr>
            <a:spLocks noGrp="1" noChangeArrowheads="1"/>
          </p:cNvSpPr>
          <p:nvPr>
            <p:ph type="title"/>
          </p:nvPr>
        </p:nvSpPr>
        <p:spPr/>
        <p:txBody>
          <a:bodyPr/>
          <a:lstStyle/>
          <a:p>
            <a:r>
              <a:rPr lang="nl-NL" altLang="nl-NL" sz="2400" dirty="0"/>
              <a:t>Verschil websearch en enterprise search</a:t>
            </a:r>
          </a:p>
        </p:txBody>
      </p:sp>
      <p:sp>
        <p:nvSpPr>
          <p:cNvPr id="131075" name="Rectangle 3">
            <a:extLst>
              <a:ext uri="{FF2B5EF4-FFF2-40B4-BE49-F238E27FC236}">
                <a16:creationId xmlns:a16="http://schemas.microsoft.com/office/drawing/2014/main" id="{EB33D4FC-1C3E-5C80-ED32-A37E4AEAEB34}"/>
              </a:ext>
            </a:extLst>
          </p:cNvPr>
          <p:cNvSpPr>
            <a:spLocks noGrp="1" noChangeArrowheads="1"/>
          </p:cNvSpPr>
          <p:nvPr>
            <p:ph type="body" idx="1"/>
          </p:nvPr>
        </p:nvSpPr>
        <p:spPr>
          <a:xfrm>
            <a:off x="457200" y="1484313"/>
            <a:ext cx="8579296" cy="3960812"/>
          </a:xfrm>
        </p:spPr>
        <p:txBody>
          <a:bodyPr/>
          <a:lstStyle/>
          <a:p>
            <a:pPr marL="0" indent="0">
              <a:buNone/>
            </a:pPr>
            <a:r>
              <a:rPr lang="nl-NL" altLang="nl-NL" dirty="0"/>
              <a:t>1.   Websites ontworpen om vindbaar te zijn – documenten niet</a:t>
            </a:r>
            <a:br>
              <a:rPr lang="nl-NL" altLang="nl-NL" dirty="0"/>
            </a:br>
            <a:r>
              <a:rPr lang="nl-NL" altLang="nl-NL" dirty="0"/>
              <a:t>	</a:t>
            </a:r>
            <a:r>
              <a:rPr lang="nl-NL" altLang="nl-NL" i="1" dirty="0"/>
              <a:t>Meta data, SEO</a:t>
            </a:r>
            <a:br>
              <a:rPr lang="nl-NL" altLang="nl-NL" i="1" dirty="0"/>
            </a:br>
            <a:endParaRPr lang="nl-NL" altLang="nl-NL" dirty="0"/>
          </a:p>
          <a:p>
            <a:pPr marL="0" indent="0">
              <a:buNone/>
            </a:pPr>
            <a:r>
              <a:rPr lang="nl-NL" altLang="nl-NL" dirty="0"/>
              <a:t>2.   Google heeft veel meer gebruikers, en dus meer data</a:t>
            </a:r>
          </a:p>
          <a:p>
            <a:pPr marL="0" indent="0">
              <a:buNone/>
            </a:pPr>
            <a:r>
              <a:rPr lang="nl-NL" altLang="nl-NL" dirty="0"/>
              <a:t>	</a:t>
            </a:r>
            <a:r>
              <a:rPr lang="nl-NL" altLang="nl-NL" i="1" dirty="0"/>
              <a:t>Statistische zoektechnologie</a:t>
            </a:r>
            <a:br>
              <a:rPr lang="nl-NL" altLang="nl-NL" i="1" dirty="0"/>
            </a:br>
            <a:endParaRPr lang="nl-NL" altLang="nl-NL" i="1" dirty="0"/>
          </a:p>
          <a:p>
            <a:pPr marL="457200" indent="-457200">
              <a:buAutoNum type="arabicPeriod" startAt="3"/>
            </a:pPr>
            <a:r>
              <a:rPr lang="nl-NL" altLang="nl-NL" dirty="0"/>
              <a:t>Werknemers hebben zijn specialisten met specifieke behoeften</a:t>
            </a:r>
          </a:p>
          <a:p>
            <a:pPr marL="0" indent="0">
              <a:buNone/>
            </a:pPr>
            <a:r>
              <a:rPr lang="nl-NL" altLang="nl-NL" dirty="0"/>
              <a:t>	</a:t>
            </a:r>
            <a:r>
              <a:rPr lang="nl-NL" altLang="nl-NL" i="1" dirty="0"/>
              <a:t>Domein-specifieke zoektaken</a:t>
            </a:r>
          </a:p>
        </p:txBody>
      </p:sp>
    </p:spTree>
    <p:extLst>
      <p:ext uri="{BB962C8B-B14F-4D97-AF65-F5344CB8AC3E}">
        <p14:creationId xmlns:p14="http://schemas.microsoft.com/office/powerpoint/2010/main" val="3771747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r>
              <a:rPr lang="nl-NL" altLang="nl-NL" sz="2400" dirty="0"/>
              <a:t>Information </a:t>
            </a:r>
            <a:r>
              <a:rPr lang="nl-NL" altLang="nl-NL" sz="2400" dirty="0" err="1"/>
              <a:t>overload</a:t>
            </a:r>
            <a:endParaRPr lang="nl-NL" altLang="nl-NL" sz="2400" dirty="0"/>
          </a:p>
        </p:txBody>
      </p:sp>
      <p:sp>
        <p:nvSpPr>
          <p:cNvPr id="131075" name="Rectangle 3"/>
          <p:cNvSpPr>
            <a:spLocks noGrp="1" noChangeArrowheads="1"/>
          </p:cNvSpPr>
          <p:nvPr>
            <p:ph type="body" idx="1"/>
          </p:nvPr>
        </p:nvSpPr>
        <p:spPr/>
        <p:txBody>
          <a:bodyPr/>
          <a:lstStyle/>
          <a:p>
            <a:pPr marL="0" indent="0">
              <a:buNone/>
            </a:pPr>
            <a:endParaRPr lang="nl-NL" altLang="nl-NL" dirty="0"/>
          </a:p>
        </p:txBody>
      </p:sp>
      <p:pic>
        <p:nvPicPr>
          <p:cNvPr id="7" name="Picture 6">
            <a:extLst>
              <a:ext uri="{FF2B5EF4-FFF2-40B4-BE49-F238E27FC236}">
                <a16:creationId xmlns:a16="http://schemas.microsoft.com/office/drawing/2014/main" id="{37A7CAE8-B65E-A0DC-24B2-149BD77743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2079281"/>
            <a:ext cx="4849837" cy="2699438"/>
          </a:xfrm>
          <a:prstGeom prst="rect">
            <a:avLst/>
          </a:prstGeom>
        </p:spPr>
      </p:pic>
    </p:spTree>
    <p:extLst>
      <p:ext uri="{BB962C8B-B14F-4D97-AF65-F5344CB8AC3E}">
        <p14:creationId xmlns:p14="http://schemas.microsoft.com/office/powerpoint/2010/main" val="1631116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B3CED-74DA-F70B-AAEE-F275AA5A5B9C}"/>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01A16D15-1A6A-087C-4258-EB9C581551C6}"/>
              </a:ext>
            </a:extLst>
          </p:cNvPr>
          <p:cNvSpPr>
            <a:spLocks noGrp="1" noChangeArrowheads="1"/>
          </p:cNvSpPr>
          <p:nvPr>
            <p:ph type="title"/>
          </p:nvPr>
        </p:nvSpPr>
        <p:spPr/>
        <p:txBody>
          <a:bodyPr/>
          <a:lstStyle/>
          <a:p>
            <a:r>
              <a:rPr lang="nl-NL" altLang="nl-NL" sz="2400" dirty="0" err="1"/>
              <a:t>Reasons</a:t>
            </a:r>
            <a:r>
              <a:rPr lang="nl-NL" altLang="nl-NL" sz="2400" dirty="0"/>
              <a:t> search </a:t>
            </a:r>
            <a:r>
              <a:rPr lang="nl-NL" altLang="nl-NL" sz="2400" dirty="0" err="1"/>
              <a:t>fails</a:t>
            </a:r>
            <a:endParaRPr lang="nl-NL" altLang="nl-NL" sz="2400" dirty="0"/>
          </a:p>
        </p:txBody>
      </p:sp>
      <p:sp>
        <p:nvSpPr>
          <p:cNvPr id="131075" name="Rectangle 3">
            <a:extLst>
              <a:ext uri="{FF2B5EF4-FFF2-40B4-BE49-F238E27FC236}">
                <a16:creationId xmlns:a16="http://schemas.microsoft.com/office/drawing/2014/main" id="{95EADAFC-50A2-7597-05B5-1D8742E508CE}"/>
              </a:ext>
            </a:extLst>
          </p:cNvPr>
          <p:cNvSpPr>
            <a:spLocks noGrp="1" noChangeArrowheads="1"/>
          </p:cNvSpPr>
          <p:nvPr>
            <p:ph type="body" idx="1"/>
          </p:nvPr>
        </p:nvSpPr>
        <p:spPr/>
        <p:txBody>
          <a:bodyPr/>
          <a:lstStyle/>
          <a:p>
            <a:pPr marL="0" indent="0">
              <a:buNone/>
            </a:pPr>
            <a:endParaRPr lang="nl-NL" altLang="nl-NL" dirty="0"/>
          </a:p>
        </p:txBody>
      </p:sp>
      <p:pic>
        <p:nvPicPr>
          <p:cNvPr id="3" name="Picture 2">
            <a:extLst>
              <a:ext uri="{FF2B5EF4-FFF2-40B4-BE49-F238E27FC236}">
                <a16:creationId xmlns:a16="http://schemas.microsoft.com/office/drawing/2014/main" id="{682F17A4-B52D-59EF-CA42-AF00217594B3}"/>
              </a:ext>
            </a:extLst>
          </p:cNvPr>
          <p:cNvPicPr>
            <a:picLocks noChangeAspect="1"/>
          </p:cNvPicPr>
          <p:nvPr/>
        </p:nvPicPr>
        <p:blipFill>
          <a:blip r:embed="rId3"/>
          <a:stretch>
            <a:fillRect/>
          </a:stretch>
        </p:blipFill>
        <p:spPr>
          <a:xfrm>
            <a:off x="1835696" y="1763133"/>
            <a:ext cx="4962212" cy="3723192"/>
          </a:xfrm>
          <a:prstGeom prst="rect">
            <a:avLst/>
          </a:prstGeom>
        </p:spPr>
      </p:pic>
      <p:sp>
        <p:nvSpPr>
          <p:cNvPr id="4" name="Rectangle 3">
            <a:extLst>
              <a:ext uri="{FF2B5EF4-FFF2-40B4-BE49-F238E27FC236}">
                <a16:creationId xmlns:a16="http://schemas.microsoft.com/office/drawing/2014/main" id="{C28EF787-5604-E3B4-2968-60F046FD52FF}"/>
              </a:ext>
            </a:extLst>
          </p:cNvPr>
          <p:cNvSpPr/>
          <p:nvPr/>
        </p:nvSpPr>
        <p:spPr bwMode="auto">
          <a:xfrm>
            <a:off x="1475656" y="1628800"/>
            <a:ext cx="1440160" cy="936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NL" sz="2400" b="0" i="0" u="none" strike="noStrike" cap="none" normalizeH="0" baseline="0">
              <a:ln>
                <a:noFill/>
              </a:ln>
              <a:solidFill>
                <a:schemeClr val="bg1"/>
              </a:solidFill>
              <a:effectLst/>
              <a:latin typeface="Lucida Sans" pitchFamily="34" charset="0"/>
            </a:endParaRPr>
          </a:p>
        </p:txBody>
      </p:sp>
      <p:sp>
        <p:nvSpPr>
          <p:cNvPr id="5" name="Rectangle 4">
            <a:extLst>
              <a:ext uri="{FF2B5EF4-FFF2-40B4-BE49-F238E27FC236}">
                <a16:creationId xmlns:a16="http://schemas.microsoft.com/office/drawing/2014/main" id="{46D95E1F-0455-641A-94E8-65F316C80871}"/>
              </a:ext>
            </a:extLst>
          </p:cNvPr>
          <p:cNvSpPr/>
          <p:nvPr/>
        </p:nvSpPr>
        <p:spPr bwMode="auto">
          <a:xfrm>
            <a:off x="1475656" y="1196975"/>
            <a:ext cx="1512168" cy="1367929"/>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vert="horz" wrap="square" lIns="91440" tIns="45720" rIns="91440" bIns="45720" numCol="1" rtlCol="0" anchor="t" anchorCtr="0" compatLnSpc="1">
            <a:prstTxWarp prst="textNoShape">
              <a:avLst/>
            </a:prstTxWarp>
            <a:spAutoFit/>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NL" sz="2400" b="0" i="0" u="none" strike="noStrike" cap="none" normalizeH="0" baseline="0">
              <a:ln>
                <a:noFill/>
              </a:ln>
              <a:solidFill>
                <a:schemeClr val="bg1"/>
              </a:solidFill>
              <a:effectLst/>
              <a:latin typeface="Lucida Sans" pitchFamily="34" charset="0"/>
            </a:endParaRPr>
          </a:p>
        </p:txBody>
      </p:sp>
      <p:pic>
        <p:nvPicPr>
          <p:cNvPr id="2" name="Picture 2" descr="An enterprise search diagnostic.">
            <a:extLst>
              <a:ext uri="{FF2B5EF4-FFF2-40B4-BE49-F238E27FC236}">
                <a16:creationId xmlns:a16="http://schemas.microsoft.com/office/drawing/2014/main" id="{0F150D85-3F5A-874D-E20D-B46F54EDA5DD}"/>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3798" t="96581" r="44333" b="-496"/>
          <a:stretch/>
        </p:blipFill>
        <p:spPr bwMode="auto">
          <a:xfrm>
            <a:off x="3563888" y="5486325"/>
            <a:ext cx="1298550" cy="354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6138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845185-ED5E-4C21-3F9F-AA6F6244F735}"/>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EB957AFC-BBF8-3F82-DD11-8E3EC7113B85}"/>
              </a:ext>
            </a:extLst>
          </p:cNvPr>
          <p:cNvSpPr>
            <a:spLocks noGrp="1" noChangeArrowheads="1"/>
          </p:cNvSpPr>
          <p:nvPr>
            <p:ph type="title"/>
          </p:nvPr>
        </p:nvSpPr>
        <p:spPr/>
        <p:txBody>
          <a:bodyPr/>
          <a:lstStyle/>
          <a:p>
            <a:r>
              <a:rPr lang="nl-NL" altLang="nl-NL" sz="2400" dirty="0" err="1"/>
              <a:t>Reasons</a:t>
            </a:r>
            <a:r>
              <a:rPr lang="nl-NL" altLang="nl-NL" sz="2400" dirty="0"/>
              <a:t> search </a:t>
            </a:r>
            <a:r>
              <a:rPr lang="nl-NL" altLang="nl-NL" sz="2400" dirty="0" err="1"/>
              <a:t>fails</a:t>
            </a:r>
            <a:endParaRPr lang="nl-NL" altLang="nl-NL" sz="2400" dirty="0"/>
          </a:p>
        </p:txBody>
      </p:sp>
      <p:sp>
        <p:nvSpPr>
          <p:cNvPr id="131075" name="Rectangle 3">
            <a:extLst>
              <a:ext uri="{FF2B5EF4-FFF2-40B4-BE49-F238E27FC236}">
                <a16:creationId xmlns:a16="http://schemas.microsoft.com/office/drawing/2014/main" id="{2C6B7CFD-F096-DC22-B070-8FEF038EC245}"/>
              </a:ext>
            </a:extLst>
          </p:cNvPr>
          <p:cNvSpPr>
            <a:spLocks noGrp="1" noChangeArrowheads="1"/>
          </p:cNvSpPr>
          <p:nvPr>
            <p:ph type="body" idx="1"/>
          </p:nvPr>
        </p:nvSpPr>
        <p:spPr/>
        <p:txBody>
          <a:bodyPr/>
          <a:lstStyle/>
          <a:p>
            <a:pPr marL="0" indent="0">
              <a:buNone/>
            </a:pPr>
            <a:endParaRPr lang="nl-NL" altLang="nl-NL" dirty="0"/>
          </a:p>
        </p:txBody>
      </p:sp>
      <p:pic>
        <p:nvPicPr>
          <p:cNvPr id="2" name="Picture 2" descr="An enterprise search diagnostic.">
            <a:extLst>
              <a:ext uri="{FF2B5EF4-FFF2-40B4-BE49-F238E27FC236}">
                <a16:creationId xmlns:a16="http://schemas.microsoft.com/office/drawing/2014/main" id="{A7C36001-BF59-F208-29E8-1A4BD31E88E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3768" y="1124744"/>
            <a:ext cx="3621961" cy="55172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549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2226F-829E-C5F0-C99C-0D300FDFAFC9}"/>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2F2A3478-C89F-28A9-59A6-AB428623A6D9}"/>
              </a:ext>
            </a:extLst>
          </p:cNvPr>
          <p:cNvSpPr>
            <a:spLocks noGrp="1" noChangeArrowheads="1"/>
          </p:cNvSpPr>
          <p:nvPr>
            <p:ph type="title"/>
          </p:nvPr>
        </p:nvSpPr>
        <p:spPr/>
        <p:txBody>
          <a:bodyPr/>
          <a:lstStyle/>
          <a:p>
            <a:r>
              <a:rPr lang="nl-NL" altLang="nl-NL" sz="2400" dirty="0"/>
              <a:t>Search </a:t>
            </a:r>
            <a:r>
              <a:rPr lang="nl-NL" altLang="nl-NL" sz="2400" dirty="0" err="1"/>
              <a:t>tasks</a:t>
            </a:r>
            <a:endParaRPr lang="nl-NL" altLang="nl-NL" sz="2400" dirty="0"/>
          </a:p>
        </p:txBody>
      </p:sp>
      <p:sp>
        <p:nvSpPr>
          <p:cNvPr id="131075" name="Rectangle 3">
            <a:extLst>
              <a:ext uri="{FF2B5EF4-FFF2-40B4-BE49-F238E27FC236}">
                <a16:creationId xmlns:a16="http://schemas.microsoft.com/office/drawing/2014/main" id="{1CF60061-EFF5-6733-D8B7-B030D6DD4237}"/>
              </a:ext>
            </a:extLst>
          </p:cNvPr>
          <p:cNvSpPr>
            <a:spLocks noGrp="1" noChangeArrowheads="1"/>
          </p:cNvSpPr>
          <p:nvPr>
            <p:ph type="body" idx="1"/>
          </p:nvPr>
        </p:nvSpPr>
        <p:spPr/>
        <p:txBody>
          <a:bodyPr/>
          <a:lstStyle/>
          <a:p>
            <a:pPr marL="0" indent="0">
              <a:buNone/>
            </a:pPr>
            <a:endParaRPr lang="nl-NL" altLang="nl-NL" dirty="0"/>
          </a:p>
        </p:txBody>
      </p:sp>
      <p:pic>
        <p:nvPicPr>
          <p:cNvPr id="7" name="Picture 6">
            <a:extLst>
              <a:ext uri="{FF2B5EF4-FFF2-40B4-BE49-F238E27FC236}">
                <a16:creationId xmlns:a16="http://schemas.microsoft.com/office/drawing/2014/main" id="{017D9A5E-E57D-A0B6-D376-D4119FD56C2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768" y="2079281"/>
            <a:ext cx="4849837" cy="2699438"/>
          </a:xfrm>
          <a:prstGeom prst="rect">
            <a:avLst/>
          </a:prstGeom>
        </p:spPr>
      </p:pic>
    </p:spTree>
    <p:extLst>
      <p:ext uri="{BB962C8B-B14F-4D97-AF65-F5344CB8AC3E}">
        <p14:creationId xmlns:p14="http://schemas.microsoft.com/office/powerpoint/2010/main" val="21574992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B84C4-57B0-EAB6-82C9-4564A12C8CEB}"/>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65BC8077-5FB5-5BCB-81A3-C775CB1AEC5A}"/>
              </a:ext>
            </a:extLst>
          </p:cNvPr>
          <p:cNvSpPr>
            <a:spLocks noGrp="1" noChangeArrowheads="1"/>
          </p:cNvSpPr>
          <p:nvPr>
            <p:ph type="title"/>
          </p:nvPr>
        </p:nvSpPr>
        <p:spPr/>
        <p:txBody>
          <a:bodyPr/>
          <a:lstStyle/>
          <a:p>
            <a:pPr marL="0" indent="0"/>
            <a:r>
              <a:rPr lang="nl-NL" altLang="nl-NL" sz="2400" dirty="0" err="1"/>
              <a:t>Work</a:t>
            </a:r>
            <a:r>
              <a:rPr lang="nl-NL" altLang="nl-NL" sz="2400" dirty="0"/>
              <a:t> </a:t>
            </a:r>
            <a:r>
              <a:rPr lang="nl-NL" altLang="nl-NL" sz="2400" dirty="0" err="1"/>
              <a:t>tasks</a:t>
            </a:r>
            <a:endParaRPr lang="nl-NL" altLang="nl-NL" sz="2400" dirty="0"/>
          </a:p>
        </p:txBody>
      </p:sp>
      <p:pic>
        <p:nvPicPr>
          <p:cNvPr id="3" name="Picture 2">
            <a:extLst>
              <a:ext uri="{FF2B5EF4-FFF2-40B4-BE49-F238E27FC236}">
                <a16:creationId xmlns:a16="http://schemas.microsoft.com/office/drawing/2014/main" id="{498AA68F-FCED-96E5-B33F-68743EBDFA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1192" y="2420888"/>
            <a:ext cx="8551192" cy="2397578"/>
          </a:xfrm>
          <a:prstGeom prst="rect">
            <a:avLst/>
          </a:prstGeom>
        </p:spPr>
      </p:pic>
    </p:spTree>
    <p:extLst>
      <p:ext uri="{BB962C8B-B14F-4D97-AF65-F5344CB8AC3E}">
        <p14:creationId xmlns:p14="http://schemas.microsoft.com/office/powerpoint/2010/main" val="192829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3E5D6E-E6F1-1F2E-6BB1-83FB35C94965}"/>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83030283-12CC-8A4A-1C06-17751C986CA4}"/>
              </a:ext>
            </a:extLst>
          </p:cNvPr>
          <p:cNvSpPr>
            <a:spLocks noGrp="1" noChangeArrowheads="1"/>
          </p:cNvSpPr>
          <p:nvPr>
            <p:ph type="title"/>
          </p:nvPr>
        </p:nvSpPr>
        <p:spPr/>
        <p:txBody>
          <a:bodyPr/>
          <a:lstStyle/>
          <a:p>
            <a:pPr marL="0" indent="0"/>
            <a:r>
              <a:rPr lang="nl-NL" altLang="nl-NL" sz="2400" dirty="0"/>
              <a:t>City council information</a:t>
            </a:r>
          </a:p>
        </p:txBody>
      </p:sp>
      <p:pic>
        <p:nvPicPr>
          <p:cNvPr id="6" name="Picture 5">
            <a:extLst>
              <a:ext uri="{FF2B5EF4-FFF2-40B4-BE49-F238E27FC236}">
                <a16:creationId xmlns:a16="http://schemas.microsoft.com/office/drawing/2014/main" id="{C7EE0CF1-A67A-2533-B1A4-860BF09EC244}"/>
              </a:ext>
            </a:extLst>
          </p:cNvPr>
          <p:cNvPicPr>
            <a:picLocks noChangeAspect="1"/>
          </p:cNvPicPr>
          <p:nvPr/>
        </p:nvPicPr>
        <p:blipFill>
          <a:blip r:embed="rId3"/>
          <a:srcRect l="19288" t="33133" r="21650" b="13670"/>
          <a:stretch/>
        </p:blipFill>
        <p:spPr>
          <a:xfrm>
            <a:off x="1691680" y="1557363"/>
            <a:ext cx="5400600" cy="2952328"/>
          </a:xfrm>
          <a:prstGeom prst="rect">
            <a:avLst/>
          </a:prstGeom>
        </p:spPr>
      </p:pic>
      <p:sp>
        <p:nvSpPr>
          <p:cNvPr id="7" name="Rectangle 3">
            <a:extLst>
              <a:ext uri="{FF2B5EF4-FFF2-40B4-BE49-F238E27FC236}">
                <a16:creationId xmlns:a16="http://schemas.microsoft.com/office/drawing/2014/main" id="{0634F9A0-B731-BEEC-7597-DF9E932DF088}"/>
              </a:ext>
            </a:extLst>
          </p:cNvPr>
          <p:cNvSpPr txBox="1">
            <a:spLocks noChangeArrowheads="1"/>
          </p:cNvSpPr>
          <p:nvPr/>
        </p:nvSpPr>
        <p:spPr bwMode="auto">
          <a:xfrm>
            <a:off x="611560" y="2563813"/>
            <a:ext cx="8579296"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a:solidFill>
                  <a:schemeClr val="tx1"/>
                </a:solidFill>
                <a:latin typeface="+mn-lt"/>
              </a:defRPr>
            </a:lvl2pPr>
            <a:lvl3pPr marL="1143000" indent="-228600" algn="l" rtl="0" eaLnBrk="1" fontAlgn="base" hangingPunct="1">
              <a:spcBef>
                <a:spcPct val="20000"/>
              </a:spcBef>
              <a:spcAft>
                <a:spcPct val="0"/>
              </a:spcAft>
              <a:buChar char="•"/>
              <a:defRPr sz="1600">
                <a:solidFill>
                  <a:schemeClr val="tx1"/>
                </a:solidFill>
                <a:latin typeface="+mn-lt"/>
              </a:defRPr>
            </a:lvl3pPr>
            <a:lvl4pPr marL="1600200" indent="-228600" algn="l" rtl="0" eaLnBrk="1" fontAlgn="base" hangingPunct="1">
              <a:spcBef>
                <a:spcPct val="20000"/>
              </a:spcBef>
              <a:spcAft>
                <a:spcPct val="0"/>
              </a:spcAft>
              <a:buChar char="•"/>
              <a:defRPr sz="1600">
                <a:solidFill>
                  <a:schemeClr val="tx1"/>
                </a:solidFill>
                <a:latin typeface="+mn-lt"/>
              </a:defRPr>
            </a:lvl4pPr>
            <a:lvl5pPr marL="2057400" indent="-228600" algn="l" rtl="0" eaLnBrk="1" fontAlgn="base" hangingPunct="1">
              <a:spcBef>
                <a:spcPct val="20000"/>
              </a:spcBef>
              <a:spcAft>
                <a:spcPct val="0"/>
              </a:spcAft>
              <a:buChar char="•"/>
              <a:defRPr sz="1600">
                <a:solidFill>
                  <a:schemeClr val="tx1"/>
                </a:solidFill>
                <a:latin typeface="+mn-lt"/>
              </a:defRPr>
            </a:lvl5pPr>
            <a:lvl6pPr marL="2514600" indent="-228600" algn="l" rtl="0" eaLnBrk="1" fontAlgn="base" hangingPunct="1">
              <a:spcBef>
                <a:spcPct val="20000"/>
              </a:spcBef>
              <a:spcAft>
                <a:spcPct val="0"/>
              </a:spcAft>
              <a:buChar char="•"/>
              <a:defRPr sz="1600">
                <a:solidFill>
                  <a:schemeClr val="tx1"/>
                </a:solidFill>
                <a:latin typeface="+mn-lt"/>
              </a:defRPr>
            </a:lvl6pPr>
            <a:lvl7pPr marL="2971800" indent="-228600" algn="l" rtl="0" eaLnBrk="1" fontAlgn="base" hangingPunct="1">
              <a:spcBef>
                <a:spcPct val="20000"/>
              </a:spcBef>
              <a:spcAft>
                <a:spcPct val="0"/>
              </a:spcAft>
              <a:buChar char="•"/>
              <a:defRPr sz="1600">
                <a:solidFill>
                  <a:schemeClr val="tx1"/>
                </a:solidFill>
                <a:latin typeface="+mn-lt"/>
              </a:defRPr>
            </a:lvl7pPr>
            <a:lvl8pPr marL="3429000" indent="-228600" algn="l" rtl="0" eaLnBrk="1" fontAlgn="base" hangingPunct="1">
              <a:spcBef>
                <a:spcPct val="20000"/>
              </a:spcBef>
              <a:spcAft>
                <a:spcPct val="0"/>
              </a:spcAft>
              <a:buChar char="•"/>
              <a:defRPr sz="1600">
                <a:solidFill>
                  <a:schemeClr val="tx1"/>
                </a:solidFill>
                <a:latin typeface="+mn-lt"/>
              </a:defRPr>
            </a:lvl8pPr>
            <a:lvl9pPr marL="3886200" indent="-228600" algn="l" rtl="0" eaLnBrk="1" fontAlgn="base" hangingPunct="1">
              <a:spcBef>
                <a:spcPct val="20000"/>
              </a:spcBef>
              <a:spcAft>
                <a:spcPct val="0"/>
              </a:spcAft>
              <a:buChar char="•"/>
              <a:defRPr sz="1600">
                <a:solidFill>
                  <a:schemeClr val="tx1"/>
                </a:solidFill>
                <a:latin typeface="+mn-lt"/>
              </a:defRPr>
            </a:lvl9pPr>
          </a:lstStyle>
          <a:p>
            <a:pPr marL="457200" indent="-457200">
              <a:buFontTx/>
              <a:buAutoNum type="arabicPeriod"/>
            </a:pPr>
            <a:endParaRPr lang="nl-NL" altLang="nl-NL" kern="0" dirty="0" err="1"/>
          </a:p>
          <a:p>
            <a:pPr marL="457200" indent="-457200">
              <a:buFontTx/>
              <a:buAutoNum type="arabicPeriod"/>
            </a:pPr>
            <a:endParaRPr lang="nl-NL" altLang="nl-NL" kern="0" dirty="0" err="1"/>
          </a:p>
          <a:p>
            <a:pPr marL="457200" indent="-457200">
              <a:buFontTx/>
              <a:buAutoNum type="arabicPeriod"/>
            </a:pPr>
            <a:endParaRPr lang="nl-NL" altLang="nl-NL" kern="0" dirty="0" err="1"/>
          </a:p>
          <a:p>
            <a:pPr marL="457200" indent="-457200">
              <a:buFontTx/>
              <a:buAutoNum type="arabicPeriod"/>
            </a:pPr>
            <a:endParaRPr lang="nl-NL" altLang="nl-NL" kern="0" dirty="0" err="1"/>
          </a:p>
          <a:p>
            <a:pPr marL="457200" indent="-457200">
              <a:buFontTx/>
              <a:buAutoNum type="arabicPeriod"/>
            </a:pPr>
            <a:endParaRPr lang="nl-NL" altLang="nl-NL" kern="0" dirty="0" err="1"/>
          </a:p>
          <a:p>
            <a:pPr marL="457200" indent="-457200">
              <a:buFontTx/>
              <a:buAutoNum type="arabicPeriod"/>
            </a:pPr>
            <a:endParaRPr lang="nl-NL" altLang="nl-NL" kern="0" dirty="0"/>
          </a:p>
          <a:p>
            <a:pPr marL="457200" indent="-457200">
              <a:buFontTx/>
              <a:buAutoNum type="arabicPeriod"/>
            </a:pPr>
            <a:endParaRPr lang="nl-NL" altLang="nl-NL" kern="0" dirty="0"/>
          </a:p>
          <a:p>
            <a:pPr marL="0" indent="0">
              <a:buNone/>
            </a:pPr>
            <a:r>
              <a:rPr lang="nl-NL" altLang="nl-NL" kern="0" dirty="0"/>
              <a:t>		          </a:t>
            </a:r>
            <a:r>
              <a:rPr lang="nl-NL" altLang="nl-NL" kern="0" dirty="0">
                <a:hlinkClick r:id="rId4"/>
              </a:rPr>
              <a:t>www.ureka.utrecht.nl</a:t>
            </a:r>
            <a:endParaRPr lang="nl-NL" altLang="nl-NL" kern="0" dirty="0"/>
          </a:p>
          <a:p>
            <a:pPr marL="457200" indent="-457200">
              <a:buFontTx/>
              <a:buAutoNum type="arabicPeriod"/>
            </a:pPr>
            <a:endParaRPr lang="nl-NL" altLang="nl-NL" kern="0" dirty="0"/>
          </a:p>
          <a:p>
            <a:pPr marL="0" indent="0">
              <a:buNone/>
            </a:pPr>
            <a:endParaRPr lang="nl-NL" altLang="nl-NL" kern="0" dirty="0"/>
          </a:p>
          <a:p>
            <a:pPr marL="0" indent="0">
              <a:buNone/>
            </a:pPr>
            <a:endParaRPr lang="nl-NL" altLang="nl-NL" kern="0" dirty="0"/>
          </a:p>
          <a:p>
            <a:pPr marL="0" indent="0">
              <a:buNone/>
            </a:pPr>
            <a:endParaRPr lang="nl-NL" altLang="nl-NL" kern="0" dirty="0" err="1"/>
          </a:p>
          <a:p>
            <a:pPr marL="0" indent="0">
              <a:buNone/>
            </a:pPr>
            <a:endParaRPr lang="nl-NL" altLang="nl-NL" kern="0" dirty="0">
              <a:hlinkClick r:id="rId4"/>
            </a:endParaRPr>
          </a:p>
          <a:p>
            <a:pPr marL="0" indent="0">
              <a:buNone/>
            </a:pPr>
            <a:r>
              <a:rPr lang="nl-NL" altLang="nl-NL" kern="0" dirty="0">
                <a:hlinkClick r:id="rId4"/>
              </a:rPr>
              <a:t>			www.ureka.utrecht.nl</a:t>
            </a:r>
            <a:endParaRPr lang="nl-NL" altLang="nl-NL" kern="0" dirty="0"/>
          </a:p>
          <a:p>
            <a:pPr marL="0" indent="0">
              <a:buNone/>
            </a:pPr>
            <a:endParaRPr lang="nl-NL" altLang="nl-NL" kern="0" dirty="0" err="1"/>
          </a:p>
        </p:txBody>
      </p:sp>
      <p:pic>
        <p:nvPicPr>
          <p:cNvPr id="8" name="Picture 7">
            <a:extLst>
              <a:ext uri="{FF2B5EF4-FFF2-40B4-BE49-F238E27FC236}">
                <a16:creationId xmlns:a16="http://schemas.microsoft.com/office/drawing/2014/main" id="{298FF30F-F5C3-C4DD-425A-6FAD1BAB5319}"/>
              </a:ext>
            </a:extLst>
          </p:cNvPr>
          <p:cNvPicPr>
            <a:picLocks noChangeAspect="1"/>
          </p:cNvPicPr>
          <p:nvPr/>
        </p:nvPicPr>
        <p:blipFill>
          <a:blip r:embed="rId5"/>
          <a:stretch>
            <a:fillRect/>
          </a:stretch>
        </p:blipFill>
        <p:spPr>
          <a:xfrm>
            <a:off x="3779912" y="5516141"/>
            <a:ext cx="1691680" cy="496268"/>
          </a:xfrm>
          <a:prstGeom prst="rect">
            <a:avLst/>
          </a:prstGeom>
        </p:spPr>
      </p:pic>
    </p:spTree>
    <p:extLst>
      <p:ext uri="{BB962C8B-B14F-4D97-AF65-F5344CB8AC3E}">
        <p14:creationId xmlns:p14="http://schemas.microsoft.com/office/powerpoint/2010/main" val="31566317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F1062-BD5A-56C5-FC2B-F8E53806759B}"/>
            </a:ext>
          </a:extLst>
        </p:cNvPr>
        <p:cNvGrpSpPr/>
        <p:nvPr/>
      </p:nvGrpSpPr>
      <p:grpSpPr>
        <a:xfrm>
          <a:off x="0" y="0"/>
          <a:ext cx="0" cy="0"/>
          <a:chOff x="0" y="0"/>
          <a:chExt cx="0" cy="0"/>
        </a:xfrm>
      </p:grpSpPr>
      <p:sp>
        <p:nvSpPr>
          <p:cNvPr id="131074" name="Rectangle 2">
            <a:extLst>
              <a:ext uri="{FF2B5EF4-FFF2-40B4-BE49-F238E27FC236}">
                <a16:creationId xmlns:a16="http://schemas.microsoft.com/office/drawing/2014/main" id="{885D80C2-31A0-0D21-927B-0B6EEA87A128}"/>
              </a:ext>
            </a:extLst>
          </p:cNvPr>
          <p:cNvSpPr>
            <a:spLocks noGrp="1" noChangeArrowheads="1"/>
          </p:cNvSpPr>
          <p:nvPr>
            <p:ph type="title"/>
          </p:nvPr>
        </p:nvSpPr>
        <p:spPr/>
        <p:txBody>
          <a:bodyPr/>
          <a:lstStyle/>
          <a:p>
            <a:pPr marL="0" indent="0"/>
            <a:r>
              <a:rPr lang="nl-NL" altLang="nl-NL" sz="2400" dirty="0"/>
              <a:t>City council information</a:t>
            </a:r>
          </a:p>
        </p:txBody>
      </p:sp>
      <p:pic>
        <p:nvPicPr>
          <p:cNvPr id="4" name="Picture 3">
            <a:extLst>
              <a:ext uri="{FF2B5EF4-FFF2-40B4-BE49-F238E27FC236}">
                <a16:creationId xmlns:a16="http://schemas.microsoft.com/office/drawing/2014/main" id="{8F1700EC-C2A9-56F8-3358-B072BE1325E4}"/>
              </a:ext>
            </a:extLst>
          </p:cNvPr>
          <p:cNvPicPr>
            <a:picLocks noChangeAspect="1"/>
          </p:cNvPicPr>
          <p:nvPr/>
        </p:nvPicPr>
        <p:blipFill>
          <a:blip r:embed="rId3"/>
          <a:stretch>
            <a:fillRect/>
          </a:stretch>
        </p:blipFill>
        <p:spPr>
          <a:xfrm>
            <a:off x="1421904" y="1384936"/>
            <a:ext cx="6300192" cy="4428396"/>
          </a:xfrm>
          <a:prstGeom prst="rect">
            <a:avLst/>
          </a:prstGeom>
        </p:spPr>
      </p:pic>
    </p:spTree>
    <p:extLst>
      <p:ext uri="{BB962C8B-B14F-4D97-AF65-F5344CB8AC3E}">
        <p14:creationId xmlns:p14="http://schemas.microsoft.com/office/powerpoint/2010/main" val="259400672"/>
      </p:ext>
    </p:extLst>
  </p:cSld>
  <p:clrMapOvr>
    <a:masterClrMapping/>
  </p:clrMapOvr>
</p:sld>
</file>

<file path=ppt/theme/theme1.xml><?xml version="1.0" encoding="utf-8"?>
<a:theme xmlns:a="http://schemas.openxmlformats.org/drawingml/2006/main" name="Blank">
  <a:themeElements>
    <a:clrScheme name="default 13">
      <a:dk1>
        <a:srgbClr val="000000"/>
      </a:dk1>
      <a:lt1>
        <a:srgbClr val="FFFFFF"/>
      </a:lt1>
      <a:dk2>
        <a:srgbClr val="CC0000"/>
      </a:dk2>
      <a:lt2>
        <a:srgbClr val="808080"/>
      </a:lt2>
      <a:accent1>
        <a:srgbClr val="CC0000"/>
      </a:accent1>
      <a:accent2>
        <a:srgbClr val="CC0000"/>
      </a:accent2>
      <a:accent3>
        <a:srgbClr val="FFFFFF"/>
      </a:accent3>
      <a:accent4>
        <a:srgbClr val="000000"/>
      </a:accent4>
      <a:accent5>
        <a:srgbClr val="E2AAAA"/>
      </a:accent5>
      <a:accent6>
        <a:srgbClr val="B90000"/>
      </a:accent6>
      <a:hlink>
        <a:srgbClr val="080808"/>
      </a:hlink>
      <a:folHlink>
        <a:srgbClr val="4D4D4D"/>
      </a:folHlink>
    </a:clrScheme>
    <a:fontScheme name="default">
      <a:majorFont>
        <a:latin typeface="Lucida Sans"/>
        <a:ea typeface=""/>
        <a:cs typeface=""/>
      </a:majorFont>
      <a:minorFont>
        <a:latin typeface="Lucida Sans"/>
        <a:ea typeface=""/>
        <a:cs typeface=""/>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nl-NL" altLang="nl-NL" sz="2400" b="0" i="0" u="none" strike="noStrike" cap="none" normalizeH="0" baseline="0" smtClean="0">
            <a:ln>
              <a:noFill/>
            </a:ln>
            <a:solidFill>
              <a:schemeClr val="bg1"/>
            </a:solidFill>
            <a:effectLst/>
            <a:latin typeface="Lucida Sans"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0" lang="nl-NL" altLang="nl-NL" sz="2400" b="0" i="0" u="none" strike="noStrike" cap="none" normalizeH="0" baseline="0" smtClean="0">
            <a:ln>
              <a:noFill/>
            </a:ln>
            <a:solidFill>
              <a:schemeClr val="bg1"/>
            </a:solidFill>
            <a:effectLst/>
            <a:latin typeface="Lucida Sans" pitchFamily="34" charset="0"/>
          </a:defRPr>
        </a:defPPr>
      </a:lstStyle>
    </a:lnDef>
  </a:objectDefaults>
  <a:extraClrSchemeLst>
    <a:extraClrScheme>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13">
        <a:dk1>
          <a:srgbClr val="000000"/>
        </a:dk1>
        <a:lt1>
          <a:srgbClr val="FFFFFF"/>
        </a:lt1>
        <a:dk2>
          <a:srgbClr val="CC0000"/>
        </a:dk2>
        <a:lt2>
          <a:srgbClr val="808080"/>
        </a:lt2>
        <a:accent1>
          <a:srgbClr val="CC0000"/>
        </a:accent1>
        <a:accent2>
          <a:srgbClr val="CC0000"/>
        </a:accent2>
        <a:accent3>
          <a:srgbClr val="FFFFFF"/>
        </a:accent3>
        <a:accent4>
          <a:srgbClr val="000000"/>
        </a:accent4>
        <a:accent5>
          <a:srgbClr val="E2AAAA"/>
        </a:accent5>
        <a:accent6>
          <a:srgbClr val="B90000"/>
        </a:accent6>
        <a:hlink>
          <a:srgbClr val="080808"/>
        </a:hlink>
        <a:folHlink>
          <a:srgbClr val="4D4D4D"/>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Kantoorthema">
  <a:themeElements>
    <a:clrScheme name="Kanto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Kantoorth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Kanto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to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19885</TotalTime>
  <Words>1425</Words>
  <Application>Microsoft Office PowerPoint</Application>
  <PresentationFormat>On-screen Show (4:3)</PresentationFormat>
  <Paragraphs>174</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Lucida Sans</vt:lpstr>
      <vt:lpstr>Blank</vt:lpstr>
      <vt:lpstr>PowerPoint Presentation</vt:lpstr>
      <vt:lpstr>PowerPoint Presentation</vt:lpstr>
      <vt:lpstr>Information overload</vt:lpstr>
      <vt:lpstr>Reasons search fails</vt:lpstr>
      <vt:lpstr>Reasons search fails</vt:lpstr>
      <vt:lpstr>Search tasks</vt:lpstr>
      <vt:lpstr>Work tasks</vt:lpstr>
      <vt:lpstr>City council information</vt:lpstr>
      <vt:lpstr>City council information</vt:lpstr>
      <vt:lpstr>City council information</vt:lpstr>
      <vt:lpstr>City council information</vt:lpstr>
      <vt:lpstr>City council information</vt:lpstr>
      <vt:lpstr>Approach</vt:lpstr>
      <vt:lpstr>Approach</vt:lpstr>
      <vt:lpstr>Policy worker search</vt:lpstr>
      <vt:lpstr>Expert Search</vt:lpstr>
      <vt:lpstr>Conclusion</vt:lpstr>
      <vt:lpstr>References</vt:lpstr>
      <vt:lpstr>PowerPoint Presentation</vt:lpstr>
      <vt:lpstr>PowerPoint Presentation</vt:lpstr>
      <vt:lpstr>One-Search-For-All</vt:lpstr>
      <vt:lpstr>Challenges One-Search-For-All</vt:lpstr>
      <vt:lpstr>Doelgericht zoeken</vt:lpstr>
      <vt:lpstr>Doelgericht zoeken</vt:lpstr>
      <vt:lpstr>Limitations on AI</vt:lpstr>
      <vt:lpstr>Verschil websearch en enterprise search</vt:lpstr>
    </vt:vector>
  </TitlesOfParts>
  <Company>Gemeente Utrecht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Schoegje, Thomas</dc:creator>
  <cp:lastModifiedBy>Thomas Schoegje</cp:lastModifiedBy>
  <cp:revision>2961</cp:revision>
  <dcterms:created xsi:type="dcterms:W3CDTF">2018-11-19T15:09:43Z</dcterms:created>
  <dcterms:modified xsi:type="dcterms:W3CDTF">2025-04-07T15:24:32Z</dcterms:modified>
</cp:coreProperties>
</file>