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>
        <p:scale>
          <a:sx n="97" d="100"/>
          <a:sy n="9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4ACB-7D0D-DC4F-A254-BFF6231CDF88}" type="datetimeFigureOut">
              <a:rPr kumimoji="1" lang="ja-JP" altLang="en-US" smtClean="0"/>
              <a:t>2016/5/24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850-0087-0543-9F3D-C68F49689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6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4ACB-7D0D-DC4F-A254-BFF6231CDF88}" type="datetimeFigureOut">
              <a:rPr kumimoji="1" lang="ja-JP" altLang="en-US" smtClean="0"/>
              <a:t>2016/5/24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850-0087-0543-9F3D-C68F49689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17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4ACB-7D0D-DC4F-A254-BFF6231CDF88}" type="datetimeFigureOut">
              <a:rPr kumimoji="1" lang="ja-JP" altLang="en-US" smtClean="0"/>
              <a:t>2016/5/24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850-0087-0543-9F3D-C68F49689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95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4ACB-7D0D-DC4F-A254-BFF6231CDF88}" type="datetimeFigureOut">
              <a:rPr kumimoji="1" lang="ja-JP" altLang="en-US" smtClean="0"/>
              <a:t>2016/5/24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850-0087-0543-9F3D-C68F49689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89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4ACB-7D0D-DC4F-A254-BFF6231CDF88}" type="datetimeFigureOut">
              <a:rPr kumimoji="1" lang="ja-JP" altLang="en-US" smtClean="0"/>
              <a:t>2016/5/24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850-0087-0543-9F3D-C68F49689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55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4ACB-7D0D-DC4F-A254-BFF6231CDF88}" type="datetimeFigureOut">
              <a:rPr kumimoji="1" lang="ja-JP" altLang="en-US" smtClean="0"/>
              <a:t>2016/5/24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850-0087-0543-9F3D-C68F49689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7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4ACB-7D0D-DC4F-A254-BFF6231CDF88}" type="datetimeFigureOut">
              <a:rPr kumimoji="1" lang="ja-JP" altLang="en-US" smtClean="0"/>
              <a:t>2016/5/24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850-0087-0543-9F3D-C68F49689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49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4ACB-7D0D-DC4F-A254-BFF6231CDF88}" type="datetimeFigureOut">
              <a:rPr kumimoji="1" lang="ja-JP" altLang="en-US" smtClean="0"/>
              <a:t>2016/5/24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850-0087-0543-9F3D-C68F49689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3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4ACB-7D0D-DC4F-A254-BFF6231CDF88}" type="datetimeFigureOut">
              <a:rPr kumimoji="1" lang="ja-JP" altLang="en-US" smtClean="0"/>
              <a:t>2016/5/24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850-0087-0543-9F3D-C68F49689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8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4ACB-7D0D-DC4F-A254-BFF6231CDF88}" type="datetimeFigureOut">
              <a:rPr kumimoji="1" lang="ja-JP" altLang="en-US" smtClean="0"/>
              <a:t>2016/5/24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850-0087-0543-9F3D-C68F49689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29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4ACB-7D0D-DC4F-A254-BFF6231CDF88}" type="datetimeFigureOut">
              <a:rPr kumimoji="1" lang="ja-JP" altLang="en-US" smtClean="0"/>
              <a:t>2016/5/24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850-0087-0543-9F3D-C68F49689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6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4ACB-7D0D-DC4F-A254-BFF6231CDF88}" type="datetimeFigureOut">
              <a:rPr kumimoji="1" lang="ja-JP" altLang="en-US" smtClean="0"/>
              <a:t>2016/5/24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04850-0087-0543-9F3D-C68F49689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33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37" y="295275"/>
            <a:ext cx="8128000" cy="6096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37" y="295275"/>
            <a:ext cx="8128000" cy="6096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37" y="295275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6974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Yu Gothic</vt:lpstr>
      <vt:lpstr>Yu Gothic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Hikaru KISHIMOTO</dc:creator>
  <cp:lastModifiedBy>Hikaru KISHIMOTO</cp:lastModifiedBy>
  <cp:revision>1</cp:revision>
  <dcterms:created xsi:type="dcterms:W3CDTF">2016-05-24T06:41:47Z</dcterms:created>
  <dcterms:modified xsi:type="dcterms:W3CDTF">2016-05-24T06:44:27Z</dcterms:modified>
</cp:coreProperties>
</file>