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100f72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100f72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25c799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25c799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25c799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25c799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25c799f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25c799f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25c799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25c799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25c799f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25c799f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100f72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100f72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100f72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100f72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100f72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100f72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100f72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100f72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100f72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100f72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msl9/APIGOLANGMAP_frontend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SOS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987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Projeto de Aplicações Web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800" y="823050"/>
            <a:ext cx="1143025" cy="14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021425" y="3528350"/>
            <a:ext cx="178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Luis Mota 	38186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Toni Lopes 	36644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Condições/Iteradores em Template HTML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975" y="1967975"/>
            <a:ext cx="7390051" cy="24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Websocket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WebSocket é um protocolo de comunicação que fornece canais de comunicação full-duplex em uma única conexão TCP;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Neste projeto o canal é aberto no Endpoint de Login e é fechado quando a storage é limpa.</a:t>
            </a:r>
            <a:endParaRPr sz="1200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00" y="2078875"/>
            <a:ext cx="3622350" cy="1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do Repositório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80950" y="209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SOS APP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550" y="2091750"/>
            <a:ext cx="6044595" cy="20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Introdução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449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Svelte é uma ferramenta para construir aplicações web rápidas;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Facilita o processo de criação de interfaces de utilizador interativas;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Converte a app em tempo de compilação, ao em vez de tempo de execução.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949" y="1704100"/>
            <a:ext cx="2246799" cy="27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Estrutura de Diretórios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Existem 4 diretórios principais: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Node modules;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Public;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Scripts;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Src;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550" y="2396600"/>
            <a:ext cx="2792228" cy="16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Estrutura de um </a:t>
            </a:r>
            <a:r>
              <a:rPr lang="en-GB"/>
              <a:t>Componente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Scripts;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Template;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Style;</a:t>
            </a:r>
            <a:endParaRPr sz="120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6578" l="18498" r="6578" t="18498"/>
          <a:stretch/>
        </p:blipFill>
        <p:spPr>
          <a:xfrm>
            <a:off x="3138124" y="1762000"/>
            <a:ext cx="4742277" cy="31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Exports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254050"/>
            <a:ext cx="3350150" cy="26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29450" y="1853850"/>
            <a:ext cx="4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Exportar propriedades do componente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969650" y="4158175"/>
            <a:ext cx="382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Nota: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para exportar um componente não são necessárias estas conveniências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Imports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75" y="1853850"/>
            <a:ext cx="5465650" cy="21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Estrutura de Componentes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Utilizar um componente</a:t>
            </a:r>
            <a:endParaRPr sz="12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375" y="2078875"/>
            <a:ext cx="4267050" cy="255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Comunicação entre Componentes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65725" y="2071225"/>
            <a:ext cx="2715000" cy="67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Componente ‘pai’ à escuta de um certo evento do componente chamado</a:t>
            </a:r>
            <a:endParaRPr sz="12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50" y="3512025"/>
            <a:ext cx="3939854" cy="13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6225025" y="3458525"/>
            <a:ext cx="2822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Despachar um evento para o componente ‘pai’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024" y="1774387"/>
            <a:ext cx="3903569" cy="138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>
            <a:stCxn id="138" idx="3"/>
          </p:cNvCxnSpPr>
          <p:nvPr/>
        </p:nvCxnSpPr>
        <p:spPr>
          <a:xfrm>
            <a:off x="4455004" y="4205387"/>
            <a:ext cx="1622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rot="10800000">
            <a:off x="6067400" y="3203225"/>
            <a:ext cx="99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Svelte: Obter Valor de Elemento HTML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165725" y="2071225"/>
            <a:ext cx="2715000" cy="67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Variável tem sempre o mesmo valor que o input</a:t>
            </a:r>
            <a:endParaRPr sz="12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50" y="2104875"/>
            <a:ext cx="4712249" cy="15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