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B577B3C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D36405-546E-AB5A-0189-9CD22FD78F99}" name="Tala Suidan" initials="TS" userId="b9fdddcba0042eb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comments/modernComment_103_B577B3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EAD0447-64D0-431E-90CA-2D1FDB1D48FC}" authorId="{E0D36405-546E-AB5A-0189-9CD22FD78F99}" created="2023-03-06T20:31:04.988">
    <pc:sldMkLst xmlns:pc="http://schemas.microsoft.com/office/powerpoint/2013/main/command">
      <pc:docMk/>
      <pc:sldMk cId="3044520910" sldId="259"/>
    </pc:sldMkLst>
    <p188:txBody>
      <a:bodyPr/>
      <a:lstStyle/>
      <a:p>
        <a:r>
          <a:rPr lang="en-US"/>
          <a:t>Instruction expenditures are negatively correlated with SAT scores but became less so through the years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E6A-8DAE-0CAF-EDA9-8CDCD13BD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8A80E-FE77-E49D-A279-22E69400E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4105A-B610-CB6E-9407-294B9F6B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AB36-A703-4782-89D1-ED7E48AD637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4C1A5-6F60-E279-2702-187E93D3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81F27-C607-984E-19A3-E6267A7F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DC3-EB4D-4D44-BF89-9DA1FC6D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1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84BB-9510-7E47-B9AD-5CE11543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6B655-4BEB-9F92-7CA3-47574746C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504E9-C2A7-2ECD-94B6-9085D1EE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AB36-A703-4782-89D1-ED7E48AD637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78ABA-99FF-AE10-E9D2-9A3D13F7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2A06F-652F-53F1-2839-02CF2CDB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DC3-EB4D-4D44-BF89-9DA1FC6D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5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8E928-3CC4-F5B4-A63D-AB609740D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E853A-9B1A-9A9E-BCD6-EC166194E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0A0E7-50D4-6F2C-333A-053CD236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AB36-A703-4782-89D1-ED7E48AD637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75862-44E9-370E-F698-A1743B44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86C7-1A65-647E-699C-7B846959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DC3-EB4D-4D44-BF89-9DA1FC6D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8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E9B1-BF91-CED9-D529-61296797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81951-F9FC-AD49-D72C-834CF610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A0C2C-C226-E681-19BA-EDC50B8A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AB36-A703-4782-89D1-ED7E48AD637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EF6DE-3467-9381-B5EA-0E511018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EEA3-30D6-DCD2-1F0F-C2F61817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DC3-EB4D-4D44-BF89-9DA1FC6D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9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D37B-37D9-70EA-460A-F22F4FC1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68E68-5FC9-6B2F-96A4-F7E234ED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4CE9B-6F8D-28EB-6DB1-BCC59810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AB36-A703-4782-89D1-ED7E48AD637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AEB8-D434-A2F0-40C8-3A1415D9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7C966-658C-11CE-6DC9-44F5C63B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DC3-EB4D-4D44-BF89-9DA1FC6D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D523-11A4-0DC3-BF7B-9A86E308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8B3C-4328-04C6-42FD-5BD2437F8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461F9-20F2-269F-0D90-8CEEBDCD2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B2D97-9037-7C33-967D-427B00A8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AB36-A703-4782-89D1-ED7E48AD637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07375-69BE-FE36-57E4-B403326D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A4B4D-EB70-FCDC-10A9-15261EF2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DC3-EB4D-4D44-BF89-9DA1FC6D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2BC4-B760-9C28-6B4F-3C72514C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9312C-7AEE-328D-EBCA-9F78542DA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808EA-4512-8583-226E-DFC17A5E7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61788-8AB5-C5E6-E902-4D6E292C5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89AF4-A511-1EC0-7E3F-55ACA7862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F962C-21FA-7101-E9C5-32F22362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AB36-A703-4782-89D1-ED7E48AD637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B8969-4E6F-39AC-5687-9207C553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775A8-D241-D251-C701-EEC2CF32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DC3-EB4D-4D44-BF89-9DA1FC6D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9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0F42-5F11-3288-CF1C-7415F41B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BB66F-4D1F-531F-6B31-E94CD03C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AB36-A703-4782-89D1-ED7E48AD637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8E403-05EA-C9B0-1D45-50C72536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1EEB4-B701-D7A2-9B06-E729C871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DC3-EB4D-4D44-BF89-9DA1FC6D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7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8EE62-3351-5BB9-20CB-FADC2556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AB36-A703-4782-89D1-ED7E48AD637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C2E73-BB84-3886-4561-E75FE7F7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EDAC9-E8A0-155D-1030-B5054569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DC3-EB4D-4D44-BF89-9DA1FC6D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4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FD37-CCD3-D129-8BDB-E1AD5FAD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1B07-DFC3-860D-493E-AA7F3B631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CB488-A99F-A246-82F3-82EEF5ED9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3E498-77C4-5F77-1710-E2287EB9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AB36-A703-4782-89D1-ED7E48AD637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EAEE-F8FA-AD03-F10D-1F9AEF89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5CC63-2E38-8DBE-821E-A50FACEE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DC3-EB4D-4D44-BF89-9DA1FC6D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6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DB64-A696-DEAC-7FDD-AFC67DF8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4399B-82E1-AC21-3D33-32AEEE77B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559F4-ABEE-ACD9-E966-13F9A4C93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6B9D-34CE-8C5E-2AFF-A036C27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AB36-A703-4782-89D1-ED7E48AD637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B8944-80C2-3940-2A1E-93BA070E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63CC6-6E9F-2FBB-37D2-2954D47E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DC3-EB4D-4D44-BF89-9DA1FC6D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1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FA154-4418-76DD-BAE8-31D9555A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8CD38-F20C-1271-5343-3E68D111C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06F03-C0A7-E66A-78BD-79F8BCA68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0AB36-A703-4782-89D1-ED7E48AD637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A143-C070-90A0-7BA2-3D1220D02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459A2-70A3-95BF-8862-44B9341D9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BDC3-EB4D-4D44-BF89-9DA1FC6D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4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3_B577B3CE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8B80-216F-666A-5EA4-F01596748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Georgia School Categorization through Covid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9338A-F0C2-BB1C-3AA0-DDB197A74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86DA-19DF-A3E8-038E-9DB7FA8A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B77597F7-71DA-C306-0BB7-4C0E9EE85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756" y="452754"/>
            <a:ext cx="6898936" cy="5742226"/>
          </a:xfrm>
        </p:spPr>
      </p:pic>
    </p:spTree>
    <p:extLst>
      <p:ext uri="{BB962C8B-B14F-4D97-AF65-F5344CB8AC3E}">
        <p14:creationId xmlns:p14="http://schemas.microsoft.com/office/powerpoint/2010/main" val="32501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C342-CF3E-8D15-14CB-8A856515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9D7302B1-A8D1-4624-AE2F-EC802A5F5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84" y="878365"/>
            <a:ext cx="6286333" cy="5176979"/>
          </a:xfrm>
        </p:spPr>
      </p:pic>
    </p:spTree>
    <p:extLst>
      <p:ext uri="{BB962C8B-B14F-4D97-AF65-F5344CB8AC3E}">
        <p14:creationId xmlns:p14="http://schemas.microsoft.com/office/powerpoint/2010/main" val="198343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AF85-E7F3-02F4-9BED-5F88ADBB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90758FB-1E6F-6990-5259-AB516B73E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11" y="327187"/>
            <a:ext cx="6612508" cy="5818245"/>
          </a:xfrm>
        </p:spPr>
      </p:pic>
    </p:spTree>
    <p:extLst>
      <p:ext uri="{BB962C8B-B14F-4D97-AF65-F5344CB8AC3E}">
        <p14:creationId xmlns:p14="http://schemas.microsoft.com/office/powerpoint/2010/main" val="30445209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1ADC-BF57-0DE1-2C55-2E4402C9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cluster labeling with 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14955-838F-1D91-F31D-A326C4821C71}"/>
              </a:ext>
            </a:extLst>
          </p:cNvPr>
          <p:cNvSpPr txBox="1"/>
          <p:nvPr/>
        </p:nvSpPr>
        <p:spPr>
          <a:xfrm>
            <a:off x="838200" y="4995333"/>
            <a:ext cx="1089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differences between counties were centered on primarily metro areas in 2018-19 and decreased in 2019-20 which included the start of the pandemic. In 2020-21 as schools reopened differences increased primarily in southern Georgia.</a:t>
            </a:r>
          </a:p>
        </p:txBody>
      </p:sp>
      <p:pic>
        <p:nvPicPr>
          <p:cNvPr id="14" name="Content Placeholder 13" descr="A picture containing chart&#10;&#10;Description automatically generated">
            <a:extLst>
              <a:ext uri="{FF2B5EF4-FFF2-40B4-BE49-F238E27FC236}">
                <a16:creationId xmlns:a16="http://schemas.microsoft.com/office/drawing/2014/main" id="{5523AD8C-0F75-3BCD-3779-0CB86BECF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50" y="1783824"/>
            <a:ext cx="3840480" cy="2743200"/>
          </a:xfr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3265018B-6DAD-0CE6-1303-4D87C4899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2" y="1790573"/>
            <a:ext cx="3840480" cy="2743200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504524E9-80F0-EE6F-ABF5-EBDE7CD6F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0" y="1783824"/>
            <a:ext cx="384048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E52E-420B-E1B1-43AF-5F17277F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expenditures</a:t>
            </a:r>
          </a:p>
        </p:txBody>
      </p:sp>
      <p:pic>
        <p:nvPicPr>
          <p:cNvPr id="22" name="Content Placeholder 21" descr="A picture containing map&#10;&#10;Description automatically generated">
            <a:extLst>
              <a:ext uri="{FF2B5EF4-FFF2-40B4-BE49-F238E27FC236}">
                <a16:creationId xmlns:a16="http://schemas.microsoft.com/office/drawing/2014/main" id="{87159327-7370-03D1-6084-58F94BCED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749" y="1616444"/>
            <a:ext cx="3840480" cy="2743200"/>
          </a:xfrm>
        </p:spPr>
      </p:pic>
      <p:pic>
        <p:nvPicPr>
          <p:cNvPr id="24" name="Picture 23" descr="A picture containing map&#10;&#10;Description automatically generated">
            <a:extLst>
              <a:ext uri="{FF2B5EF4-FFF2-40B4-BE49-F238E27FC236}">
                <a16:creationId xmlns:a16="http://schemas.microsoft.com/office/drawing/2014/main" id="{71F816F6-916D-1292-6E8C-DA668C96F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944" y="1690688"/>
            <a:ext cx="3840480" cy="2743200"/>
          </a:xfrm>
          <a:prstGeom prst="rect">
            <a:avLst/>
          </a:prstGeom>
        </p:spPr>
      </p:pic>
      <p:pic>
        <p:nvPicPr>
          <p:cNvPr id="26" name="Picture 25" descr="A picture containing map&#10;&#10;Description automatically generated">
            <a:extLst>
              <a:ext uri="{FF2B5EF4-FFF2-40B4-BE49-F238E27FC236}">
                <a16:creationId xmlns:a16="http://schemas.microsoft.com/office/drawing/2014/main" id="{E4DAB918-0230-16C3-981C-B05DB9FC9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30" y="1690688"/>
            <a:ext cx="3840480" cy="2743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269615-6582-8F80-80FD-2CD735C5D096}"/>
              </a:ext>
            </a:extLst>
          </p:cNvPr>
          <p:cNvSpPr txBox="1"/>
          <p:nvPr/>
        </p:nvSpPr>
        <p:spPr>
          <a:xfrm>
            <a:off x="878365" y="4662089"/>
            <a:ext cx="10603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appreciable difference in SAT scores but scaling the data for instructional expenditures and SAT scores might illuminate variances.</a:t>
            </a:r>
          </a:p>
        </p:txBody>
      </p:sp>
    </p:spTree>
    <p:extLst>
      <p:ext uri="{BB962C8B-B14F-4D97-AF65-F5344CB8AC3E}">
        <p14:creationId xmlns:p14="http://schemas.microsoft.com/office/powerpoint/2010/main" val="426670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EAD1-ABA9-6F29-F5AA-F049EF02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SAT Combined 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DEE79-3476-AE23-3B0D-2066487C0B3F}"/>
              </a:ext>
            </a:extLst>
          </p:cNvPr>
          <p:cNvSpPr txBox="1"/>
          <p:nvPr/>
        </p:nvSpPr>
        <p:spPr>
          <a:xfrm>
            <a:off x="927100" y="4677833"/>
            <a:ext cx="1056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 scored decreased in certain areas like Columbus, Macon, Savannah, and Athens through the years but the students taking it in 2020-21 had their junior year most affected by Covid and it’s been said that the junior year is critical.</a:t>
            </a:r>
          </a:p>
        </p:txBody>
      </p:sp>
      <p:pic>
        <p:nvPicPr>
          <p:cNvPr id="14" name="Content Placeholder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B890205-D290-2EB0-252D-BFFB9F217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35" y="1812660"/>
            <a:ext cx="3840480" cy="2743200"/>
          </a:xfr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BCF5A7A-79D1-3C43-27A7-1B97F9E8C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46" y="1812660"/>
            <a:ext cx="3840480" cy="2743200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747A13FE-A0C5-5EDA-9B20-6606FB971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993" y="1747791"/>
            <a:ext cx="384048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4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4A9A-EC34-D886-B54E-6D522B82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39001C83-4F58-907C-5ED6-4A0C0B27C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5823"/>
            <a:ext cx="3990109" cy="27432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EFFE71-DFA2-4C26-7524-C380BD8F6626}"/>
              </a:ext>
            </a:extLst>
          </p:cNvPr>
          <p:cNvSpPr txBox="1"/>
          <p:nvPr/>
        </p:nvSpPr>
        <p:spPr>
          <a:xfrm>
            <a:off x="1182697" y="4960757"/>
            <a:ext cx="342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2018-19 silhouette scores</a:t>
            </a:r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FFF7A227-EEF3-3755-55B5-63840389E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853" y="2143010"/>
            <a:ext cx="3990109" cy="2743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D44E9F-490E-9EAC-1157-A12105F09288}"/>
              </a:ext>
            </a:extLst>
          </p:cNvPr>
          <p:cNvSpPr txBox="1"/>
          <p:nvPr/>
        </p:nvSpPr>
        <p:spPr>
          <a:xfrm>
            <a:off x="4949350" y="4886210"/>
            <a:ext cx="342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2019-20 silhouette scores</a:t>
            </a:r>
          </a:p>
        </p:txBody>
      </p:sp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6B959004-FD6F-385D-9236-A2DB409B8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91" y="2180284"/>
            <a:ext cx="3990109" cy="2743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C77EFC-4356-207C-B02F-D17112D0CB1B}"/>
              </a:ext>
            </a:extLst>
          </p:cNvPr>
          <p:cNvSpPr txBox="1"/>
          <p:nvPr/>
        </p:nvSpPr>
        <p:spPr>
          <a:xfrm>
            <a:off x="8485867" y="4913397"/>
            <a:ext cx="342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2020-21 silhouette scores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DDC81F-D879-1724-EAF3-87091D99D7DC}"/>
              </a:ext>
            </a:extLst>
          </p:cNvPr>
          <p:cNvSpPr txBox="1"/>
          <p:nvPr/>
        </p:nvSpPr>
        <p:spPr>
          <a:xfrm>
            <a:off x="965200" y="5427133"/>
            <a:ext cx="1068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elbow was selected at 10 clusters for each school year</a:t>
            </a:r>
          </a:p>
        </p:txBody>
      </p:sp>
    </p:spTree>
    <p:extLst>
      <p:ext uri="{BB962C8B-B14F-4D97-AF65-F5344CB8AC3E}">
        <p14:creationId xmlns:p14="http://schemas.microsoft.com/office/powerpoint/2010/main" val="4423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135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Georgia School Categorization through Covid</vt:lpstr>
      <vt:lpstr>PowerPoint Presentation</vt:lpstr>
      <vt:lpstr>PowerPoint Presentation</vt:lpstr>
      <vt:lpstr>PowerPoint Presentation</vt:lpstr>
      <vt:lpstr>Overall cluster labeling with performance</vt:lpstr>
      <vt:lpstr>Instruction expenditures</vt:lpstr>
      <vt:lpstr>SAT Combined Score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Georgia School Categorization through Covid</dc:title>
  <dc:creator>Tala Suidan</dc:creator>
  <cp:lastModifiedBy>Tala Suidan</cp:lastModifiedBy>
  <cp:revision>5</cp:revision>
  <dcterms:created xsi:type="dcterms:W3CDTF">2023-03-06T17:59:16Z</dcterms:created>
  <dcterms:modified xsi:type="dcterms:W3CDTF">2023-03-06T20:51:53Z</dcterms:modified>
</cp:coreProperties>
</file>