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你好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是这个没错了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大自然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大自然的馈赠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你好</vt:lpstr>
      <vt:lpstr>大自然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</dc:title>
  <dc:creator>user</dc:creator>
  <cp:lastModifiedBy>user</cp:lastModifiedBy>
  <cp:revision>1</cp:revision>
  <dcterms:created xsi:type="dcterms:W3CDTF">2018-10-11T03:19:00Z</dcterms:created>
  <dcterms:modified xsi:type="dcterms:W3CDTF">2018-10-11T03:20:05Z</dcterms:modified>
</cp:coreProperties>
</file>