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2F3A-6DE7-4780-AD45-30942A35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83269-3130-43CC-BE55-008B77244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0DF6-47DF-46B5-9034-92EF9E2D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9956-06B8-4F74-BEFD-FDA24665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88FE-E296-47D1-8F37-700E23E2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0A7-B910-4F9D-9B9B-4F31465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1FC63-1CFF-4D31-B586-765C947AC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581C-73F5-4A31-BDDF-E15A77AC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170C8-818A-4C8D-95A6-BD1ABBDB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B9D0-2162-4F28-BA80-9D2A0ECA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16C84-F2F3-4DA6-86EF-8270F8361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201B3-C8E3-4FC0-A76B-535FA3269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F877B-3BB4-414C-8A16-ABD1417D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2F03-CEC1-4823-B8EB-41E908FC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8EC5-0988-462C-8AA5-883A0077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3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DBC2-22EB-4303-BE1A-643F469B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D434-29B2-4971-B860-1E36740D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EEE3-FEE3-4EEE-B221-121020E6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6444A-AE59-4E2E-9A11-35CB86E9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6889-D77D-4B42-A1FC-7519AE4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BE9C-34AC-44B0-AA51-D5320E12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5D8F7-75BF-43FC-9501-768CE24E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EBD42-98E0-4528-9EE0-1473AD64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D9B9-6CC9-445F-87F7-B6EE565D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AD71-CC37-4D08-8437-57C82D15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3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0335-7A86-49B5-935C-CF9C5989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D37B-C655-41BF-8161-C4AEADD68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7E276-97B3-4AAD-BA88-40DB60099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23F7-7E3C-4510-AE77-8AE53722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0628A-BC8B-4982-AAA6-6B0D2824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EA8AA-60DA-444C-AA8A-7A03A7F7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AED5-C608-4567-9F6B-62499E67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A9B9B-2054-4E94-AA27-7956E076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0BC24-8ACE-4378-A011-40B69D78E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822D4-D122-4C81-AA27-F7C5CC85B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521BE-BD19-4067-AE61-F8FB54935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CF753-8695-4EE4-91E6-1C719D70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5FEE4-7669-4454-9B11-E13CC683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FCFEC-91CD-43CA-8E27-0D4BCA89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2994-42DA-4597-ADFC-9FE086D6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BB34B-6FC9-47D8-9A5A-0369F0CD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BD9E0-F1AE-44EC-A2CC-45307E2E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668DB-C898-4CEF-9EEB-03463AA6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4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CF4C0-20B5-4E83-BE98-F0CF254F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DBD81-EC84-4276-8368-028F6AD1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06D9C-8787-46F4-BF09-4AA36730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C2AD-05FC-4C92-8605-6360CD2A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1715-37A2-4330-895C-6424BC02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3110C-0C33-412A-8A81-83802BA20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061D5-B6D2-4D3B-977A-97C6507A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07D14-27D2-462C-94DD-6FF4ED9A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6C9A4-EC09-4562-9585-087DFB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7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8401-8F8B-4523-8F11-2887C566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DCF0C-DB99-46DC-9CA9-45FC47BBF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03BB6-C83C-4704-BC9A-87E6F25D7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2BFC6-F7C2-49FD-8255-483579BB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5F9B-75ED-4DC2-917D-E207DEEC3816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C3867-FD22-428F-8621-D5AE997D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BA84-2653-4445-B1E1-F1A0596C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E6143-572B-4F29-8896-84402D7D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933EB-A26C-467D-A95B-AD56B050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1DB2-7788-4847-8EF0-5D99AFBA8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5F9B-75ED-4DC2-917D-E207DEEC3816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26E10-FC10-4391-B72A-E8B76BA5B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B6950-D5C7-49E5-B62D-ECA5C1293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798C-F3F7-4DCE-A301-46AC30BA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8F7F-0CE2-4BEE-9FF2-4C2786DA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142876"/>
            <a:ext cx="11401425" cy="16064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CSC-842 Cycle05</a:t>
            </a:r>
            <a:b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EEE15-3D02-4407-AFDB-7A3DFACF1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1749288"/>
            <a:ext cx="11401425" cy="485153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tool is developed to help regular users identify malicious files created in the their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tool also identify existing files that are modified recently.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easily spot files that are not belonging to him/her.</a:t>
            </a:r>
          </a:p>
          <a:p>
            <a:pPr algn="l"/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1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C98D-359A-45CA-A1D3-65D88218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9168-7118-4ADC-A0A7-736E6407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10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Windows 7 and other might work.</a:t>
            </a:r>
          </a:p>
          <a:p>
            <a:pPr marL="0" indent="0">
              <a:buNone/>
            </a:pP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2.7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Might also work with newer version too.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0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99A6-527E-4081-988C-42404C6F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0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Tool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571D-B547-4578-A660-CB2892B5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676775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run it from command prompt and provide command line arguments:</a:t>
            </a:r>
          </a:p>
          <a:p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F2427-824A-4A19-8D8F-7C6E6B8D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695575"/>
            <a:ext cx="8901113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9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46DD-86A8-483B-A091-F5FD795E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2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2927-3F4C-4E49-81F8-10018976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a feature to list all logged in users with the time they are logged in. This help the user figure out who might create/change the file.</a:t>
            </a:r>
          </a:p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and compare MD5 hash for files before and after the change. This tell if file contents are changed.</a:t>
            </a:r>
          </a:p>
          <a:p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C524-B61E-488F-8242-D0C028BA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2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6C4D-312A-4318-A688-6972918E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5141844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Validation: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path that the user enters which includes the files to be investigated is now verified to be a valid path, if not the user is prompted to enter a valid path.</a:t>
            </a:r>
          </a:p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path to the file to save the results is validated to be existing path too.</a:t>
            </a:r>
          </a:p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Extension Validation: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extension of the file that the user saves the results at is also validated. It has to be a </a:t>
            </a:r>
            <a:r>
              <a:rPr 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 file.</a:t>
            </a: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7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0394-5DAE-4C73-9805-7D1622C3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2 Enhancements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896B-DE65-4950-AFC5-3F7C5C86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Script: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path or filename hardcoding everything is dynamic. User is prompted to enter path </a:t>
            </a:r>
            <a:r>
              <a:rPr 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filename information</a:t>
            </a: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7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256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CSC-842 Cycle05 Tool Description</vt:lpstr>
      <vt:lpstr>Technical Specification</vt:lpstr>
      <vt:lpstr>How the Tool Works</vt:lpstr>
      <vt:lpstr>Version 2 New Features</vt:lpstr>
      <vt:lpstr>Version 2 Enhancements</vt:lpstr>
      <vt:lpstr>Version 2 Enhancements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CSC-842 Cycle02 Tool Description</dc:title>
  <dc:creator>Tarig Mudawi</dc:creator>
  <cp:lastModifiedBy>Tarig Mudawi</cp:lastModifiedBy>
  <cp:revision>26</cp:revision>
  <dcterms:created xsi:type="dcterms:W3CDTF">2018-05-22T19:47:07Z</dcterms:created>
  <dcterms:modified xsi:type="dcterms:W3CDTF">2018-06-10T19:32:31Z</dcterms:modified>
</cp:coreProperties>
</file>