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BF2D-25CD-420B-B199-D548AED52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A6752-76CB-4980-961F-DB2DB0C15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8C2B9-2F68-490A-A2C8-3966E8F3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E460-9E0B-4383-858D-1F68CF1208A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4DFB7-FD09-4C9C-804B-6990995C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F145D-F5D3-4226-89A7-CEC123E8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40754-B1E1-4B8F-A49A-8BF835C2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6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2B5C-8F0E-4FB7-ACE3-5628590C7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CDC71-DF8F-4503-9A7D-4D116A29D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53BC9-3AB0-424F-9BE7-F56EEBC1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E460-9E0B-4383-858D-1F68CF1208A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FC0C1-AF2D-4509-981C-54476504E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65ADC-AB1B-457D-9069-6D603AD06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40754-B1E1-4B8F-A49A-8BF835C2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5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95B289-F2BD-4F2A-8573-5EF923BE2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79DF4-26B1-4287-A302-DA5C2CB70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CFDE8-4AAC-4A61-B8D1-66F4B388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E460-9E0B-4383-858D-1F68CF1208A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DB891-9958-4007-9995-FA661941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97E87-6638-480C-A4A1-6C44F48A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40754-B1E1-4B8F-A49A-8BF835C2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9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0DE7-F404-4D64-BB92-F473C212B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F1944-0251-44E3-BAD3-AC6928421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625B0-430C-4C35-8DB0-B1E0C16B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E460-9E0B-4383-858D-1F68CF1208A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9EF2-6FA7-48FE-AF02-428EDFBA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A0ED2-BC4F-4BCC-A37F-C6F88FDD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40754-B1E1-4B8F-A49A-8BF835C2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6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7560-0DEA-41DB-8AB2-1816A0E70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531AC-860B-46C4-B99E-2CCC8FD52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4D36E-68A7-456E-861F-826D3ED56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E460-9E0B-4383-858D-1F68CF1208A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A7606-68E9-4FF8-9DBC-062A2C63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984A5-E42D-43B7-A74A-962A0B61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40754-B1E1-4B8F-A49A-8BF835C2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5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AD7C9-12D3-43D1-B407-89DA07F8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F0A68-1EE1-4CF0-ADED-F3996BAA9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24F6A-5F00-406C-B7F5-139958D58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77F2D-9F16-4D82-A862-459C6385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E460-9E0B-4383-858D-1F68CF1208A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6B8BF-A474-4EDA-B42E-20461B77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16AC3-C4F4-435C-B557-8764AEFC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40754-B1E1-4B8F-A49A-8BF835C2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0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4039-078D-4D50-925D-23BF9CC07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D7C8E-F879-4915-8727-186BC777B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51FEF-DF95-4889-86A9-E46A11B52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135867-D09E-411D-9925-A044CC065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22F24-9C7F-423E-ADE5-752AC92E9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79043-DA81-42E7-9A77-45316E35D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E460-9E0B-4383-858D-1F68CF1208A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802161-1DF0-44D0-9920-3A42FD26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6FC19-89FF-4E0E-B2F6-1B0EAB43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40754-B1E1-4B8F-A49A-8BF835C2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3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A5B64-E789-4029-86BC-43740D95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2A5DD-2736-43FB-94C3-DABF9DB1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E460-9E0B-4383-858D-1F68CF1208A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10F96-325B-4E9C-8899-341B09247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00591-049E-45C2-953B-BF2D0DAC1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40754-B1E1-4B8F-A49A-8BF835C2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5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1CDED-7720-4F66-8E77-EC6FF4788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E460-9E0B-4383-858D-1F68CF1208A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66AE3-F71B-4495-9618-CD1A4E8B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AEB11-D9F5-46C7-9752-EE6AF910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40754-B1E1-4B8F-A49A-8BF835C2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4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4DF9-B165-4A04-82DC-1CBF1351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53F5-E7CC-4F61-8C72-580EFC217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A08CC-C07A-4014-85CB-82314EE1B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50399-87C9-4C3C-B8C3-F943C29AD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E460-9E0B-4383-858D-1F68CF1208A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A8B69-2432-4A82-AC0A-845A498B4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D3110-2546-4890-8E1C-C85F6BD6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40754-B1E1-4B8F-A49A-8BF835C2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5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4B34-C297-4D21-B732-B2D23A13A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3BB073-775F-49E4-84B7-54C0BAD16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76FA6-8AD6-4343-A659-9ACCA5884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A291D-960C-40E6-AB85-F4C35F7A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E460-9E0B-4383-858D-1F68CF1208A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81002-F08E-433B-A336-880BBB33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B8D5E-F8AB-4889-9C3F-7A145107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40754-B1E1-4B8F-A49A-8BF835C2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3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75107-34D2-45F7-AE5F-642A6DE9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B2AEE-11A6-4F07-99C9-D61D1E1F8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A7346-A01A-446D-A43B-EF9A8CA74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AE460-9E0B-4383-858D-1F68CF1208A1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E8228-901E-44AE-801D-F1D40E98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6354F-C16E-48B8-B015-17099A1EA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40754-B1E1-4B8F-A49A-8BF835C25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CBD29-3250-40E1-82AC-FBDEF20D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531"/>
            <a:ext cx="9144000" cy="104692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 8 - Tool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10F67-76E4-4D2C-9ADB-9E3A310F6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852" y="1364974"/>
            <a:ext cx="11118574" cy="5764695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PasswordGenerator.py is a python script to generate passwords on the fly for users.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tool provide users with strong passwords saving them time trying to establish strong passwords.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users has to provide the length of the password they like, the script accept only password of lengths between 8 and 24 characters, if the user enters a value that is not in this range he would be prompted to provide a valid length.</a:t>
            </a:r>
          </a:p>
        </p:txBody>
      </p:sp>
    </p:spTree>
    <p:extLst>
      <p:ext uri="{BB962C8B-B14F-4D97-AF65-F5344CB8AC3E}">
        <p14:creationId xmlns:p14="http://schemas.microsoft.com/office/powerpoint/2010/main" val="411653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43C86-C2A4-45E5-873C-C7C7CF41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42415-74F5-48E9-92BB-63D4CCD88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10 </a:t>
            </a:r>
          </a:p>
          <a:p>
            <a:pPr marL="0" indent="0">
              <a:buNone/>
            </a:pPr>
            <a:endParaRPr lang="en-US" sz="4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2.7</a:t>
            </a:r>
          </a:p>
        </p:txBody>
      </p:sp>
    </p:spTree>
    <p:extLst>
      <p:ext uri="{BB962C8B-B14F-4D97-AF65-F5344CB8AC3E}">
        <p14:creationId xmlns:p14="http://schemas.microsoft.com/office/powerpoint/2010/main" val="122552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C500-F607-49D3-99B4-71A04EA3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30487-34D2-483C-941D-BF729CAD5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696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command prompt the user enters python followed by the program name, please see screenshot below:</a:t>
            </a:r>
          </a:p>
          <a:p>
            <a:pPr marL="0" indent="0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6F8D3D-76AB-42FA-B293-7CAB21736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860" y="3922366"/>
            <a:ext cx="9226755" cy="202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6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A88A-7586-4AC3-8199-DA1CB426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Generating New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496F7-0FBD-4C88-BDE9-95E27B4AF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user selects option 1 the script prompt him/her to enter the length of the password to generate. This length should be a value between 8 and 24 otherwise the user is prompted to enter a valid length.</a:t>
            </a:r>
          </a:p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Upon entering a valid length the script generates the password for the user.</a:t>
            </a:r>
          </a:p>
        </p:txBody>
      </p:sp>
    </p:spTree>
    <p:extLst>
      <p:ext uri="{BB962C8B-B14F-4D97-AF65-F5344CB8AC3E}">
        <p14:creationId xmlns:p14="http://schemas.microsoft.com/office/powerpoint/2010/main" val="1375036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C909-F600-4716-8DD3-3D5AD009D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Validating a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0C9E5-2629-4AC1-968D-B02730327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1923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user selects option 2 the script ask him to enter the password to validate.</a:t>
            </a:r>
          </a:p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script then validate that the provided password has at least one lower case letter, one upper case letter, one digit and one special character.</a:t>
            </a:r>
          </a:p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Finally, the user should select option 3 to exit the script.</a:t>
            </a:r>
          </a:p>
        </p:txBody>
      </p:sp>
    </p:spTree>
    <p:extLst>
      <p:ext uri="{BB962C8B-B14F-4D97-AF65-F5344CB8AC3E}">
        <p14:creationId xmlns:p14="http://schemas.microsoft.com/office/powerpoint/2010/main" val="1237044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09B66-BD01-4B9F-B2A4-C591E7CE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F1B4C-F0C8-4CF7-B5AC-90EF5A518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77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236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Cycle 8 - Tool Description</vt:lpstr>
      <vt:lpstr>Technical Specification</vt:lpstr>
      <vt:lpstr>How It Works</vt:lpstr>
      <vt:lpstr>Generating New Password</vt:lpstr>
      <vt:lpstr>Validating a Password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 Description</dc:title>
  <dc:creator>Tarig Mudawi</dc:creator>
  <cp:lastModifiedBy>Tarig Mudawi</cp:lastModifiedBy>
  <cp:revision>25</cp:revision>
  <dcterms:created xsi:type="dcterms:W3CDTF">2018-05-28T16:13:47Z</dcterms:created>
  <dcterms:modified xsi:type="dcterms:W3CDTF">2018-07-02T16:34:52Z</dcterms:modified>
</cp:coreProperties>
</file>