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BF2D-25CD-420B-B199-D548AED52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A6752-76CB-4980-961F-DB2DB0C15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8C2B9-2F68-490A-A2C8-3966E8F3FDA5}"/>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03E4DFB7-FD09-4C9C-804B-6990995CA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F145D-F5D3-4226-89A7-CEC123E8B0FE}"/>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322306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2B5C-8F0E-4FB7-ACE3-5628590C7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CDC71-DF8F-4503-9A7D-4D116A29D4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53BC9-3AB0-424F-9BE7-F56EEBC113DA}"/>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F71FC0C1-AF2D-4509-981C-54476504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65ADC-AB1B-457D-9069-6D603AD06A6E}"/>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361175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5B289-F2BD-4F2A-8573-5EF923BE2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79DF4-26B1-4287-A302-DA5C2CB706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CFDE8-4AAC-4A61-B8D1-66F4B388AF7A}"/>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151DB891-9958-4007-9995-FA6619418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97E87-6638-480C-A4A1-6C44F48AABB4}"/>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344669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0DE7-F404-4D64-BB92-F473C212B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F1944-0251-44E3-BAD3-AC6928421A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625B0-430C-4C35-8DB0-B1E0C16B31B0}"/>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27CB9EF2-6FA7-48FE-AF02-428EDFBAE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A0ED2-BC4F-4BCC-A37F-C6F88FDD1771}"/>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246776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7560-0DEA-41DB-8AB2-1816A0E70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531AC-860B-46C4-B99E-2CCC8FD52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F4D36E-68A7-456E-861F-826D3ED56ED5}"/>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716A7606-68E9-4FF8-9DBC-062A2C631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984A5-E42D-43B7-A74A-962A0B610747}"/>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68515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D7C9-12D3-43D1-B407-89DA07F81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F0A68-1EE1-4CF0-ADED-F3996BAA9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24F6A-5F00-406C-B7F5-139958D581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377F2D-9F16-4D82-A862-459C63852294}"/>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6" name="Footer Placeholder 5">
            <a:extLst>
              <a:ext uri="{FF2B5EF4-FFF2-40B4-BE49-F238E27FC236}">
                <a16:creationId xmlns:a16="http://schemas.microsoft.com/office/drawing/2014/main" id="{AD86B8BF-A474-4EDA-B42E-20461B775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16AC3-C4F4-435C-B557-8764AEFC3D55}"/>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415580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4039-078D-4D50-925D-23BF9CC07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D7C8E-F879-4915-8727-186BC777B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E51FEF-DF95-4889-86A9-E46A11B52E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135867-D09E-411D-9925-A044CC065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322F24-9C7F-423E-ADE5-752AC92E9E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B79043-DA81-42E7-9A77-45316E35DE1B}"/>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8" name="Footer Placeholder 7">
            <a:extLst>
              <a:ext uri="{FF2B5EF4-FFF2-40B4-BE49-F238E27FC236}">
                <a16:creationId xmlns:a16="http://schemas.microsoft.com/office/drawing/2014/main" id="{81802161-1DF0-44D0-9920-3A42FD266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26FC19-89FF-4E0E-B2F6-1B0EAB4352C6}"/>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73133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5B64-E789-4029-86BC-43740D9519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2A5DD-2736-43FB-94C3-DABF9DB11E49}"/>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4" name="Footer Placeholder 3">
            <a:extLst>
              <a:ext uri="{FF2B5EF4-FFF2-40B4-BE49-F238E27FC236}">
                <a16:creationId xmlns:a16="http://schemas.microsoft.com/office/drawing/2014/main" id="{59010F96-325B-4E9C-8899-341B092479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00591-049E-45C2-953B-BF2D0DAC18C7}"/>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135895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1CDED-7720-4F66-8E77-EC6FF4788D22}"/>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3" name="Footer Placeholder 2">
            <a:extLst>
              <a:ext uri="{FF2B5EF4-FFF2-40B4-BE49-F238E27FC236}">
                <a16:creationId xmlns:a16="http://schemas.microsoft.com/office/drawing/2014/main" id="{26166AE3-F71B-4495-9618-CD1A4E8BD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0AEB11-D9F5-46C7-9752-EE6AF910836B}"/>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163894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4DF9-B165-4A04-82DC-1CBF1351D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7E53F5-E7CC-4F61-8C72-580EFC217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A08CC-C07A-4014-85CB-82314EE1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750399-87C9-4C3C-B8C3-F943C29ADB89}"/>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6" name="Footer Placeholder 5">
            <a:extLst>
              <a:ext uri="{FF2B5EF4-FFF2-40B4-BE49-F238E27FC236}">
                <a16:creationId xmlns:a16="http://schemas.microsoft.com/office/drawing/2014/main" id="{979A8B69-2432-4A82-AC0A-845A498B4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D3110-2546-4890-8E1C-C85F6BD6F361}"/>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304805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4B34-C297-4D21-B732-B2D23A13A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BB073-775F-49E4-84B7-54C0BAD16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76FA6-8AD6-4343-A659-9ACCA5884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1A291D-960C-40E6-AB85-F4C35F7AB498}"/>
              </a:ext>
            </a:extLst>
          </p:cNvPr>
          <p:cNvSpPr>
            <a:spLocks noGrp="1"/>
          </p:cNvSpPr>
          <p:nvPr>
            <p:ph type="dt" sz="half" idx="10"/>
          </p:nvPr>
        </p:nvSpPr>
        <p:spPr/>
        <p:txBody>
          <a:bodyPr/>
          <a:lstStyle/>
          <a:p>
            <a:fld id="{6D9AE460-9E0B-4383-858D-1F68CF1208A1}" type="datetimeFigureOut">
              <a:rPr lang="en-US" smtClean="0"/>
              <a:t>7/23/2018</a:t>
            </a:fld>
            <a:endParaRPr lang="en-US"/>
          </a:p>
        </p:txBody>
      </p:sp>
      <p:sp>
        <p:nvSpPr>
          <p:cNvPr id="6" name="Footer Placeholder 5">
            <a:extLst>
              <a:ext uri="{FF2B5EF4-FFF2-40B4-BE49-F238E27FC236}">
                <a16:creationId xmlns:a16="http://schemas.microsoft.com/office/drawing/2014/main" id="{6E581002-F08E-433B-A336-880BBB33D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B8D5E-F8AB-4889-9C3F-7A145107BB29}"/>
              </a:ext>
            </a:extLst>
          </p:cNvPr>
          <p:cNvSpPr>
            <a:spLocks noGrp="1"/>
          </p:cNvSpPr>
          <p:nvPr>
            <p:ph type="sldNum" sz="quarter" idx="12"/>
          </p:nvPr>
        </p:nvSpPr>
        <p:spPr/>
        <p:txBody>
          <a:bodyPr/>
          <a:lstStyle/>
          <a:p>
            <a:fld id="{FEA40754-B1E1-4B8F-A49A-8BF835C2528B}" type="slidenum">
              <a:rPr lang="en-US" smtClean="0"/>
              <a:t>‹#›</a:t>
            </a:fld>
            <a:endParaRPr lang="en-US"/>
          </a:p>
        </p:txBody>
      </p:sp>
    </p:spTree>
    <p:extLst>
      <p:ext uri="{BB962C8B-B14F-4D97-AF65-F5344CB8AC3E}">
        <p14:creationId xmlns:p14="http://schemas.microsoft.com/office/powerpoint/2010/main" val="55683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75107-34D2-45F7-AE5F-642A6DE97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0B2AEE-11A6-4F07-99C9-D61D1E1F8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A7346-A01A-446D-A43B-EF9A8CA74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AE460-9E0B-4383-858D-1F68CF1208A1}" type="datetimeFigureOut">
              <a:rPr lang="en-US" smtClean="0"/>
              <a:t>7/23/2018</a:t>
            </a:fld>
            <a:endParaRPr lang="en-US"/>
          </a:p>
        </p:txBody>
      </p:sp>
      <p:sp>
        <p:nvSpPr>
          <p:cNvPr id="5" name="Footer Placeholder 4">
            <a:extLst>
              <a:ext uri="{FF2B5EF4-FFF2-40B4-BE49-F238E27FC236}">
                <a16:creationId xmlns:a16="http://schemas.microsoft.com/office/drawing/2014/main" id="{BB5E8228-901E-44AE-801D-F1D40E989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6354F-C16E-48B8-B015-17099A1EA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40754-B1E1-4B8F-A49A-8BF835C2528B}" type="slidenum">
              <a:rPr lang="en-US" smtClean="0"/>
              <a:t>‹#›</a:t>
            </a:fld>
            <a:endParaRPr lang="en-US"/>
          </a:p>
        </p:txBody>
      </p:sp>
    </p:spTree>
    <p:extLst>
      <p:ext uri="{BB962C8B-B14F-4D97-AF65-F5344CB8AC3E}">
        <p14:creationId xmlns:p14="http://schemas.microsoft.com/office/powerpoint/2010/main" val="20049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BD29-3250-40E1-82AC-FBDEF20D5464}"/>
              </a:ext>
            </a:extLst>
          </p:cNvPr>
          <p:cNvSpPr>
            <a:spLocks noGrp="1"/>
          </p:cNvSpPr>
          <p:nvPr>
            <p:ph type="ctrTitle"/>
          </p:nvPr>
        </p:nvSpPr>
        <p:spPr>
          <a:xfrm>
            <a:off x="1524000" y="185531"/>
            <a:ext cx="9144000" cy="1046922"/>
          </a:xfrm>
        </p:spPr>
        <p:txBody>
          <a:bodyPr/>
          <a:lstStyle/>
          <a:p>
            <a:pPr algn="l"/>
            <a:r>
              <a:rPr lang="en-US" dirty="0">
                <a:solidFill>
                  <a:schemeClr val="accent1">
                    <a:lumMod val="50000"/>
                  </a:schemeClr>
                </a:solidFill>
                <a:latin typeface="Times New Roman" panose="02020603050405020304" pitchFamily="18" charset="0"/>
                <a:cs typeface="Times New Roman" panose="02020603050405020304" pitchFamily="18" charset="0"/>
              </a:rPr>
              <a:t>Cycle 11 - Tool Description</a:t>
            </a:r>
          </a:p>
        </p:txBody>
      </p:sp>
      <p:sp>
        <p:nvSpPr>
          <p:cNvPr id="3" name="Subtitle 2">
            <a:extLst>
              <a:ext uri="{FF2B5EF4-FFF2-40B4-BE49-F238E27FC236}">
                <a16:creationId xmlns:a16="http://schemas.microsoft.com/office/drawing/2014/main" id="{07610F67-76E4-4D2C-9ADB-9E3A310F6744}"/>
              </a:ext>
            </a:extLst>
          </p:cNvPr>
          <p:cNvSpPr>
            <a:spLocks noGrp="1"/>
          </p:cNvSpPr>
          <p:nvPr>
            <p:ph type="subTitle" idx="1"/>
          </p:nvPr>
        </p:nvSpPr>
        <p:spPr>
          <a:xfrm>
            <a:off x="622852" y="1364974"/>
            <a:ext cx="11118574" cy="5764695"/>
          </a:xfrm>
        </p:spPr>
        <p:txBody>
          <a:bodyPr>
            <a:noAutofit/>
          </a:bodyPr>
          <a:lstStyle/>
          <a:p>
            <a:pPr marL="342900" indent="-342900" algn="l">
              <a:buFont typeface="Arial" panose="020B0604020202020204" pitchFamily="34" charset="0"/>
              <a:buChar char="•"/>
            </a:pPr>
            <a:r>
              <a:rPr lang="en-US" sz="4000" dirty="0">
                <a:solidFill>
                  <a:schemeClr val="accent2">
                    <a:lumMod val="75000"/>
                  </a:schemeClr>
                </a:solidFill>
                <a:latin typeface="Times New Roman" panose="02020603050405020304" pitchFamily="18" charset="0"/>
                <a:cs typeface="Times New Roman" panose="02020603050405020304" pitchFamily="18" charset="0"/>
              </a:rPr>
              <a:t>The PacketManipulator.py tool as the name imply is created to help network administrators to capture and investigate packets. The tool also allow for creating, modifying or rerouting packets to accomplish specific tasks during investigation.</a:t>
            </a:r>
          </a:p>
        </p:txBody>
      </p:sp>
    </p:spTree>
    <p:extLst>
      <p:ext uri="{BB962C8B-B14F-4D97-AF65-F5344CB8AC3E}">
        <p14:creationId xmlns:p14="http://schemas.microsoft.com/office/powerpoint/2010/main" val="411653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3C86-C2A4-45E5-873C-C7C7CF419F27}"/>
              </a:ext>
            </a:extLst>
          </p:cNvPr>
          <p:cNvSpPr>
            <a:spLocks noGrp="1"/>
          </p:cNvSpPr>
          <p:nvPr>
            <p:ph type="title"/>
          </p:nvPr>
        </p:nvSpPr>
        <p:spPr/>
        <p:txBody>
          <a:bodyPr>
            <a:normAutofit/>
          </a:bodyPr>
          <a:lstStyle/>
          <a:p>
            <a:r>
              <a:rPr lang="en-US" sz="6000" dirty="0">
                <a:solidFill>
                  <a:schemeClr val="tx2"/>
                </a:solidFill>
                <a:latin typeface="Times New Roman" panose="02020603050405020304" pitchFamily="18" charset="0"/>
                <a:cs typeface="Times New Roman" panose="02020603050405020304" pitchFamily="18" charset="0"/>
              </a:rPr>
              <a:t>Technical Specification</a:t>
            </a:r>
          </a:p>
        </p:txBody>
      </p:sp>
      <p:sp>
        <p:nvSpPr>
          <p:cNvPr id="3" name="Content Placeholder 2">
            <a:extLst>
              <a:ext uri="{FF2B5EF4-FFF2-40B4-BE49-F238E27FC236}">
                <a16:creationId xmlns:a16="http://schemas.microsoft.com/office/drawing/2014/main" id="{EFF42415-74F5-48E9-92BB-63D4CCD88849}"/>
              </a:ext>
            </a:extLst>
          </p:cNvPr>
          <p:cNvSpPr>
            <a:spLocks noGrp="1"/>
          </p:cNvSpPr>
          <p:nvPr>
            <p:ph idx="1"/>
          </p:nvPr>
        </p:nvSpPr>
        <p:spPr>
          <a:xfrm>
            <a:off x="838200" y="1690688"/>
            <a:ext cx="10515600" cy="4802187"/>
          </a:xfrm>
        </p:spPr>
        <p:txBody>
          <a:bodyPr>
            <a:noAutofit/>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Windows 10 </a:t>
            </a:r>
          </a:p>
          <a:p>
            <a:pPr marL="0" indent="0">
              <a:buNone/>
            </a:pPr>
            <a:endParaRPr lang="en-US" sz="4400" dirty="0">
              <a:solidFill>
                <a:schemeClr val="accent2">
                  <a:lumMod val="75000"/>
                </a:schemeClr>
              </a:solidFill>
              <a:latin typeface="Times New Roman" panose="02020603050405020304" pitchFamily="18" charset="0"/>
              <a:cs typeface="Times New Roman" panose="02020603050405020304" pitchFamily="18" charset="0"/>
            </a:endParaRPr>
          </a:p>
          <a:p>
            <a:r>
              <a:rPr lang="en-US" sz="4400" dirty="0">
                <a:solidFill>
                  <a:schemeClr val="accent2">
                    <a:lumMod val="75000"/>
                  </a:schemeClr>
                </a:solidFill>
                <a:latin typeface="Times New Roman" panose="02020603050405020304" pitchFamily="18" charset="0"/>
                <a:cs typeface="Times New Roman" panose="02020603050405020304" pitchFamily="18" charset="0"/>
              </a:rPr>
              <a:t>Python 2.7</a:t>
            </a:r>
          </a:p>
        </p:txBody>
      </p:sp>
    </p:spTree>
    <p:extLst>
      <p:ext uri="{BB962C8B-B14F-4D97-AF65-F5344CB8AC3E}">
        <p14:creationId xmlns:p14="http://schemas.microsoft.com/office/powerpoint/2010/main" val="122552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C500-F607-49D3-99B4-71A04EA359D4}"/>
              </a:ext>
            </a:extLst>
          </p:cNvPr>
          <p:cNvSpPr>
            <a:spLocks noGrp="1"/>
          </p:cNvSpPr>
          <p:nvPr>
            <p:ph type="title"/>
          </p:nvPr>
        </p:nvSpPr>
        <p:spPr/>
        <p:txBody>
          <a:bodyPr>
            <a:normAutofit/>
          </a:bodyPr>
          <a:lstStyle/>
          <a:p>
            <a:r>
              <a:rPr lang="en-US" sz="6000" dirty="0">
                <a:solidFill>
                  <a:schemeClr val="tx2">
                    <a:lumMod val="75000"/>
                  </a:schemeClr>
                </a:solidFill>
                <a:latin typeface="Times New Roman" panose="02020603050405020304" pitchFamily="18" charset="0"/>
                <a:cs typeface="Times New Roman" panose="02020603050405020304" pitchFamily="18" charset="0"/>
              </a:rPr>
              <a:t>How It Works</a:t>
            </a:r>
          </a:p>
        </p:txBody>
      </p:sp>
      <p:sp>
        <p:nvSpPr>
          <p:cNvPr id="3" name="Content Placeholder 2">
            <a:extLst>
              <a:ext uri="{FF2B5EF4-FFF2-40B4-BE49-F238E27FC236}">
                <a16:creationId xmlns:a16="http://schemas.microsoft.com/office/drawing/2014/main" id="{7EC30487-34D2-483C-941D-BF729CAD5A2B}"/>
              </a:ext>
            </a:extLst>
          </p:cNvPr>
          <p:cNvSpPr>
            <a:spLocks noGrp="1"/>
          </p:cNvSpPr>
          <p:nvPr>
            <p:ph idx="1"/>
          </p:nvPr>
        </p:nvSpPr>
        <p:spPr>
          <a:xfrm>
            <a:off x="838200" y="1825625"/>
            <a:ext cx="10515600" cy="4826966"/>
          </a:xfrm>
        </p:spPr>
        <p:txBody>
          <a:bodyPr>
            <a:normAutofit/>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From the command prompt the user enters python followed by the program name, please see screenshot below:</a:t>
            </a:r>
          </a:p>
          <a:p>
            <a:pPr marL="0" indent="0">
              <a:buNone/>
            </a:pPr>
            <a:endParaRPr lang="en-US" sz="44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9CA18F0-99BA-4BAE-8700-F93969151A0F}"/>
              </a:ext>
            </a:extLst>
          </p:cNvPr>
          <p:cNvPicPr>
            <a:picLocks noChangeAspect="1"/>
          </p:cNvPicPr>
          <p:nvPr/>
        </p:nvPicPr>
        <p:blipFill>
          <a:blip r:embed="rId2"/>
          <a:stretch>
            <a:fillRect/>
          </a:stretch>
        </p:blipFill>
        <p:spPr>
          <a:xfrm>
            <a:off x="1253779" y="4064000"/>
            <a:ext cx="9613004" cy="2894116"/>
          </a:xfrm>
          <a:prstGeom prst="rect">
            <a:avLst/>
          </a:prstGeom>
        </p:spPr>
      </p:pic>
    </p:spTree>
    <p:extLst>
      <p:ext uri="{BB962C8B-B14F-4D97-AF65-F5344CB8AC3E}">
        <p14:creationId xmlns:p14="http://schemas.microsoft.com/office/powerpoint/2010/main" val="244096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52E2-F5FA-4D96-A909-DCA6102C984F}"/>
              </a:ext>
            </a:extLst>
          </p:cNvPr>
          <p:cNvSpPr>
            <a:spLocks noGrp="1"/>
          </p:cNvSpPr>
          <p:nvPr>
            <p:ph type="title"/>
          </p:nvPr>
        </p:nvSpPr>
        <p:spPr/>
        <p:txBody>
          <a:bodyPr>
            <a:normAutofit/>
          </a:bodyPr>
          <a:lstStyle/>
          <a:p>
            <a:r>
              <a:rPr lang="en-US" sz="6000" dirty="0">
                <a:solidFill>
                  <a:schemeClr val="accent1">
                    <a:lumMod val="50000"/>
                  </a:schemeClr>
                </a:solidFill>
                <a:latin typeface="Times New Roman" panose="02020603050405020304" pitchFamily="18" charset="0"/>
                <a:cs typeface="Times New Roman" panose="02020603050405020304" pitchFamily="18" charset="0"/>
              </a:rPr>
              <a:t>Sniffing Packets</a:t>
            </a:r>
          </a:p>
        </p:txBody>
      </p:sp>
      <p:sp>
        <p:nvSpPr>
          <p:cNvPr id="3" name="Content Placeholder 2">
            <a:extLst>
              <a:ext uri="{FF2B5EF4-FFF2-40B4-BE49-F238E27FC236}">
                <a16:creationId xmlns:a16="http://schemas.microsoft.com/office/drawing/2014/main" id="{1A2DF4FD-9B33-4454-83CB-40C5A962DF10}"/>
              </a:ext>
            </a:extLst>
          </p:cNvPr>
          <p:cNvSpPr>
            <a:spLocks noGrp="1"/>
          </p:cNvSpPr>
          <p:nvPr>
            <p:ph idx="1"/>
          </p:nvPr>
        </p:nvSpPr>
        <p:spPr/>
        <p:txBody>
          <a:bodyPr>
            <a:noAutofit/>
          </a:bodyPr>
          <a:lstStyle/>
          <a:p>
            <a:r>
              <a:rPr lang="en-US" sz="4400" dirty="0">
                <a:solidFill>
                  <a:schemeClr val="accent2">
                    <a:lumMod val="50000"/>
                  </a:schemeClr>
                </a:solidFill>
                <a:latin typeface="Times New Roman" panose="02020603050405020304" pitchFamily="18" charset="0"/>
                <a:cs typeface="Times New Roman" panose="02020603050405020304" pitchFamily="18" charset="0"/>
              </a:rPr>
              <a:t>Option 1 allow users to basically sniff packets that are flying around and capture them to a pcap file. Packets are not filtered by specific protocol or IP during capturing.</a:t>
            </a:r>
          </a:p>
          <a:p>
            <a:r>
              <a:rPr lang="en-US" sz="4400" dirty="0">
                <a:solidFill>
                  <a:schemeClr val="accent2">
                    <a:lumMod val="50000"/>
                  </a:schemeClr>
                </a:solidFill>
                <a:latin typeface="Times New Roman" panose="02020603050405020304" pitchFamily="18" charset="0"/>
                <a:cs typeface="Times New Roman" panose="02020603050405020304" pitchFamily="18" charset="0"/>
              </a:rPr>
              <a:t>The user can view the packets later with tools like Wireshark for in further investigation.</a:t>
            </a:r>
          </a:p>
        </p:txBody>
      </p:sp>
    </p:spTree>
    <p:extLst>
      <p:ext uri="{BB962C8B-B14F-4D97-AF65-F5344CB8AC3E}">
        <p14:creationId xmlns:p14="http://schemas.microsoft.com/office/powerpoint/2010/main" val="91785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A88A-7586-4AC3-8199-DA1CB426D971}"/>
              </a:ext>
            </a:extLst>
          </p:cNvPr>
          <p:cNvSpPr>
            <a:spLocks noGrp="1"/>
          </p:cNvSpPr>
          <p:nvPr>
            <p:ph type="title"/>
          </p:nvPr>
        </p:nvSpPr>
        <p:spPr/>
        <p:txBody>
          <a:bodyPr>
            <a:normAutofit/>
          </a:bodyPr>
          <a:lstStyle/>
          <a:p>
            <a:r>
              <a:rPr lang="en-US" sz="6000" dirty="0">
                <a:solidFill>
                  <a:schemeClr val="accent1">
                    <a:lumMod val="50000"/>
                  </a:schemeClr>
                </a:solidFill>
                <a:latin typeface="Times New Roman" panose="02020603050405020304" pitchFamily="18" charset="0"/>
                <a:cs typeface="Times New Roman" panose="02020603050405020304" pitchFamily="18" charset="0"/>
              </a:rPr>
              <a:t>Creating Packets</a:t>
            </a:r>
          </a:p>
        </p:txBody>
      </p:sp>
      <p:sp>
        <p:nvSpPr>
          <p:cNvPr id="3" name="Content Placeholder 2">
            <a:extLst>
              <a:ext uri="{FF2B5EF4-FFF2-40B4-BE49-F238E27FC236}">
                <a16:creationId xmlns:a16="http://schemas.microsoft.com/office/drawing/2014/main" id="{EF6496F7-0FBD-4C88-BDE9-95E27B4AF884}"/>
              </a:ext>
            </a:extLst>
          </p:cNvPr>
          <p:cNvSpPr>
            <a:spLocks noGrp="1"/>
          </p:cNvSpPr>
          <p:nvPr>
            <p:ph idx="1"/>
          </p:nvPr>
        </p:nvSpPr>
        <p:spPr>
          <a:xfrm>
            <a:off x="838200" y="1825625"/>
            <a:ext cx="10515600" cy="4667250"/>
          </a:xfrm>
        </p:spPr>
        <p:txBody>
          <a:bodyPr>
            <a:noAutofit/>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Option 2 allow the user to create custom packets on the fly. The user will be prompted to enter the source and destination IP’s and ports, a sequence number and also a text to put into the packet payload.</a:t>
            </a:r>
          </a:p>
          <a:p>
            <a:r>
              <a:rPr lang="en-US" sz="4400" dirty="0">
                <a:solidFill>
                  <a:schemeClr val="accent2">
                    <a:lumMod val="75000"/>
                  </a:schemeClr>
                </a:solidFill>
                <a:latin typeface="Times New Roman" panose="02020603050405020304" pitchFamily="18" charset="0"/>
                <a:cs typeface="Times New Roman" panose="02020603050405020304" pitchFamily="18" charset="0"/>
              </a:rPr>
              <a:t>The packet is then created, sent and displayed to the user.</a:t>
            </a:r>
          </a:p>
        </p:txBody>
      </p:sp>
    </p:spTree>
    <p:extLst>
      <p:ext uri="{BB962C8B-B14F-4D97-AF65-F5344CB8AC3E}">
        <p14:creationId xmlns:p14="http://schemas.microsoft.com/office/powerpoint/2010/main" val="13750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C909-F600-4716-8DD3-3D5AD009DCD4}"/>
              </a:ext>
            </a:extLst>
          </p:cNvPr>
          <p:cNvSpPr>
            <a:spLocks noGrp="1"/>
          </p:cNvSpPr>
          <p:nvPr>
            <p:ph type="title"/>
          </p:nvPr>
        </p:nvSpPr>
        <p:spPr/>
        <p:txBody>
          <a:bodyPr>
            <a:normAutofit/>
          </a:bodyPr>
          <a:lstStyle/>
          <a:p>
            <a:r>
              <a:rPr lang="en-US" sz="6000" dirty="0">
                <a:solidFill>
                  <a:schemeClr val="accent1">
                    <a:lumMod val="50000"/>
                  </a:schemeClr>
                </a:solidFill>
                <a:latin typeface="Times New Roman" panose="02020603050405020304" pitchFamily="18" charset="0"/>
                <a:cs typeface="Times New Roman" panose="02020603050405020304" pitchFamily="18" charset="0"/>
              </a:rPr>
              <a:t>Modifying and rerouting packets</a:t>
            </a:r>
          </a:p>
        </p:txBody>
      </p:sp>
      <p:sp>
        <p:nvSpPr>
          <p:cNvPr id="3" name="Content Placeholder 2">
            <a:extLst>
              <a:ext uri="{FF2B5EF4-FFF2-40B4-BE49-F238E27FC236}">
                <a16:creationId xmlns:a16="http://schemas.microsoft.com/office/drawing/2014/main" id="{A2A0C9E5-2629-4AC1-968D-B02730327F53}"/>
              </a:ext>
            </a:extLst>
          </p:cNvPr>
          <p:cNvSpPr>
            <a:spLocks noGrp="1"/>
          </p:cNvSpPr>
          <p:nvPr>
            <p:ph idx="1"/>
          </p:nvPr>
        </p:nvSpPr>
        <p:spPr>
          <a:xfrm>
            <a:off x="838200" y="1825624"/>
            <a:ext cx="10515600" cy="4561923"/>
          </a:xfrm>
        </p:spPr>
        <p:txBody>
          <a:bodyPr>
            <a:noAutofit/>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This option allow the user to capture and modify a packets before rerouting it to its destination.</a:t>
            </a:r>
          </a:p>
          <a:p>
            <a:r>
              <a:rPr lang="en-US" sz="4400" dirty="0">
                <a:solidFill>
                  <a:schemeClr val="accent2">
                    <a:lumMod val="75000"/>
                  </a:schemeClr>
                </a:solidFill>
                <a:latin typeface="Times New Roman" panose="02020603050405020304" pitchFamily="18" charset="0"/>
                <a:cs typeface="Times New Roman" panose="02020603050405020304" pitchFamily="18" charset="0"/>
              </a:rPr>
              <a:t>In this option the user could modify the source IP as well as creating his own text in the packet payload proving the packet is really changed by the user.</a:t>
            </a:r>
          </a:p>
        </p:txBody>
      </p:sp>
    </p:spTree>
    <p:extLst>
      <p:ext uri="{BB962C8B-B14F-4D97-AF65-F5344CB8AC3E}">
        <p14:creationId xmlns:p14="http://schemas.microsoft.com/office/powerpoint/2010/main" val="123704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C42B-9AB7-43C8-A229-7FE7C682526C}"/>
              </a:ext>
            </a:extLst>
          </p:cNvPr>
          <p:cNvSpPr>
            <a:spLocks noGrp="1"/>
          </p:cNvSpPr>
          <p:nvPr>
            <p:ph type="title"/>
          </p:nvPr>
        </p:nvSpPr>
        <p:spPr/>
        <p:txBody>
          <a:bodyPr>
            <a:normAutofit/>
          </a:bodyPr>
          <a:lstStyle/>
          <a:p>
            <a:r>
              <a:rPr lang="en-US" sz="6000"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D69CD2-21D9-403E-B721-F7D816ECAFE1}"/>
              </a:ext>
            </a:extLst>
          </p:cNvPr>
          <p:cNvSpPr>
            <a:spLocks noGrp="1"/>
          </p:cNvSpPr>
          <p:nvPr>
            <p:ph idx="1"/>
          </p:nvPr>
        </p:nvSpPr>
        <p:spPr/>
        <p:txBody>
          <a:bodyPr>
            <a:normAutofit/>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Option 4 is simply for existing the script.</a:t>
            </a:r>
          </a:p>
          <a:p>
            <a:r>
              <a:rPr lang="en-US" sz="4400" dirty="0">
                <a:solidFill>
                  <a:schemeClr val="accent2">
                    <a:lumMod val="75000"/>
                  </a:schemeClr>
                </a:solidFill>
                <a:latin typeface="Times New Roman" panose="02020603050405020304" pitchFamily="18" charset="0"/>
                <a:cs typeface="Times New Roman" panose="02020603050405020304" pitchFamily="18" charset="0"/>
              </a:rPr>
              <a:t>The results of capturing and modifying the packets can be viewed via Wireshark as it  will be illustrated in the video.</a:t>
            </a:r>
          </a:p>
        </p:txBody>
      </p:sp>
    </p:spTree>
    <p:extLst>
      <p:ext uri="{BB962C8B-B14F-4D97-AF65-F5344CB8AC3E}">
        <p14:creationId xmlns:p14="http://schemas.microsoft.com/office/powerpoint/2010/main" val="255619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9B66-BD01-4B9F-B2A4-C591E7CE99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3F1B4C-F0C8-4CF7-B5AC-90EF5A5183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827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265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Cycle 11 - Tool Description</vt:lpstr>
      <vt:lpstr>Technical Specification</vt:lpstr>
      <vt:lpstr>How It Works</vt:lpstr>
      <vt:lpstr>Sniffing Packets</vt:lpstr>
      <vt:lpstr>Creating Packets</vt:lpstr>
      <vt:lpstr>Modifying and rerouting packets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Description</dc:title>
  <dc:creator>Tarig Mudawi</dc:creator>
  <cp:lastModifiedBy>Tarig Mudawi</cp:lastModifiedBy>
  <cp:revision>37</cp:revision>
  <dcterms:created xsi:type="dcterms:W3CDTF">2018-05-28T16:13:47Z</dcterms:created>
  <dcterms:modified xsi:type="dcterms:W3CDTF">2018-07-24T00:14:21Z</dcterms:modified>
</cp:coreProperties>
</file>