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/>
    <p:restoredTop sz="93964"/>
  </p:normalViewPr>
  <p:slideViewPr>
    <p:cSldViewPr snapToGrid="0" snapToObjects="1">
      <p:cViewPr>
        <p:scale>
          <a:sx n="91" d="100"/>
          <a:sy n="91" d="100"/>
        </p:scale>
        <p:origin x="14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2AF2F-B8C7-D24C-AF41-90A797EE824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F53CA-5C3A-E14E-9E5A-B5AEC67DA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53CA-5C3A-E14E-9E5A-B5AEC67DA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E245-B108-C24E-A46B-B53F6ECF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76ED-7817-DD49-B2DF-F43CAE583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D428-5602-0840-BCDE-FC341AAD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234C-1959-D34A-BBD2-0BA4A3E2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CECC-C2B1-D544-9FDB-3BD71E2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80B-02F0-2D43-A704-1C9F7C5B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6D9D-F741-4046-8708-1EBEE2B8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63DD-A830-D243-84BA-8D24C2C0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4476-54F3-5A42-AF1C-3616B73A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5C64-F718-B54C-8BDE-1CCE6AED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5147-A9E3-3147-9845-AAF21619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505B-52CB-FD4C-8CAA-D8F7D7B5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4C54-2C7A-6C46-B22B-27BC547E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598F-8B1E-084B-835A-EFEC282B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199A-E956-2945-8DD3-0BC9E6CC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E04F-5541-E444-A200-16EBAA29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38C4-9DF8-BB45-A2B9-AF8DC271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13AD-077B-054C-A354-9C18AE2C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E16C-8079-4D4C-B10A-7DE1B1CF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1C0E-601E-AF40-AE41-4016D96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7AB-DDD0-1041-BE19-116491C4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8F11-5EC7-DE42-9F17-69A70DF1B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11D7-CCDE-5E43-BBBF-A77FB4B9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6317-7C6E-3341-8969-1476C02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87EC-0A5B-4643-AC41-3DAE1C85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600-AFDF-524F-B383-39C35B04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9C1A-FAAD-6B44-891E-E3A892EA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92C5-1280-D440-B891-ABAA1EFB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471C-7DDB-6044-BD0D-49CA4B8F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378E-CBDF-874F-9E04-419A261C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69F8-AC9E-5C46-BB3A-70D8F160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565D-F25C-8A49-9EB6-9478EF9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74BD-1F5D-314C-8E06-867EF0E0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BC2BE-12E9-8146-8FC9-EF12E67C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F64-C85A-CF41-AA58-63A2D5CB1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DB30E-0D47-B244-ADB7-15135D038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ACC91-7300-DD43-8ED1-C9BCB88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5CC1-BC5D-E24F-B417-59186027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9061B-31FB-2F4D-82FE-FB3B8BBE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08D9-8731-E248-91B2-FFFCBE54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B25ED-A2E1-6541-9868-42F908B6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0C551-5A17-8C4A-AF7E-2363385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AA613-8155-D642-9F0B-A3E59C67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035F7-5598-5E4E-99D3-B79B6402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07D2-8EFF-EA40-B577-9657895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CE98A-3FEF-C64E-981F-C711A61C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4DB6-3F50-DA4C-9D92-70DE3026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11CF-E219-C245-A3C5-9E16C7F3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024E4-9FA3-3143-81E5-6C2CA531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7995-943D-8F40-9115-F1520F7D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8180-1783-1047-8A2F-061D8280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61C0-D00A-E64C-AB1C-9E0C78AE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5306-E67D-7D4C-95CC-C09F6C06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9F9AE-E7F7-9B48-A26C-99FCFAA7F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B1005-F4F5-3648-9551-943D49763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4DF9-ACB4-8D44-8F12-F5808D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7902-2630-E54B-B43E-DE5B7971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5BA1C-57D0-334D-A85B-9253F09C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D4059-1FF0-4648-BB16-446F32C9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9C48-FC79-F844-BB65-749D9DD1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3203-FCBD-664F-BD3A-6F9A3BF3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A5BE-392B-284C-917B-6C0B311C3C05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FE25-C4FB-1E40-A222-CA460BF9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2EAB-CE93-A943-8E54-05379F46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2B21-8189-1B46-9C31-CAA8A3B0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811-53A4-7047-BD26-549E3BD9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Elavon Onsite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EA6A5-CA17-224A-A12E-E64B3B9B0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731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2B7-A459-E049-A3E3-00C6EED9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What we think the problem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26C3-264E-AA45-9F29-D1A22D74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2415" cy="4351338"/>
          </a:xfrm>
        </p:spPr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Sales/Customer Relationship Management</a:t>
            </a:r>
          </a:p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Discovery </a:t>
            </a:r>
          </a:p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Ecosystem</a:t>
            </a:r>
          </a:p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User Experience </a:t>
            </a:r>
          </a:p>
          <a:p>
            <a:pPr lvl="1"/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App Filtering </a:t>
            </a:r>
          </a:p>
        </p:txBody>
      </p:sp>
    </p:spTree>
    <p:extLst>
      <p:ext uri="{BB962C8B-B14F-4D97-AF65-F5344CB8AC3E}">
        <p14:creationId xmlns:p14="http://schemas.microsoft.com/office/powerpoint/2010/main" val="296585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0C31-50DD-7442-9A33-1383E66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DE5C-B50D-BC4E-8E9D-9692C108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What we can feasibly deliver:</a:t>
            </a:r>
          </a:p>
          <a:p>
            <a:pPr lvl="1"/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Website </a:t>
            </a:r>
          </a:p>
          <a:p>
            <a:pPr lvl="1"/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Improvements to the UI</a:t>
            </a:r>
          </a:p>
        </p:txBody>
      </p:sp>
    </p:spTree>
    <p:extLst>
      <p:ext uri="{BB962C8B-B14F-4D97-AF65-F5344CB8AC3E}">
        <p14:creationId xmlns:p14="http://schemas.microsoft.com/office/powerpoint/2010/main" val="49114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03F-A4AE-2B4A-B80C-9A98E135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Given more information on customers/sales: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C333-DCA0-D041-95AC-83307773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8"/>
            <a:ext cx="10515600" cy="4351338"/>
          </a:xfrm>
        </p:spPr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Sales &amp; Customer Relationship Management Strategy</a:t>
            </a:r>
          </a:p>
          <a:p>
            <a:pPr lvl="1"/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Sales Process</a:t>
            </a:r>
          </a:p>
          <a:p>
            <a:pPr lvl="1"/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Promotional Material </a:t>
            </a:r>
          </a:p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App Store Engagement Strategy </a:t>
            </a:r>
          </a:p>
        </p:txBody>
      </p:sp>
    </p:spTree>
    <p:extLst>
      <p:ext uri="{BB962C8B-B14F-4D97-AF65-F5344CB8AC3E}">
        <p14:creationId xmlns:p14="http://schemas.microsoft.com/office/powerpoint/2010/main" val="41687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79DB-A6AE-4A40-A296-D94412A23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Questions:</a:t>
            </a:r>
          </a:p>
        </p:txBody>
      </p:sp>
    </p:spTree>
    <p:extLst>
      <p:ext uri="{BB962C8B-B14F-4D97-AF65-F5344CB8AC3E}">
        <p14:creationId xmlns:p14="http://schemas.microsoft.com/office/powerpoint/2010/main" val="4057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1A32D-6EEF-1641-891F-F18D73090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76" b="4554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62C7-CF59-5A4C-9392-D2EECB7EE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Customer</a:t>
            </a:r>
            <a:r>
              <a:rPr lang="en-US" dirty="0"/>
              <a:t> </a:t>
            </a:r>
            <a:r>
              <a:rPr lang="en-US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Journey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79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A899-B2AD-7445-962D-B7DB028E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Journey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21791-1B95-6F4E-AABE-156218AC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Sales Support?</a:t>
            </a:r>
          </a:p>
        </p:txBody>
      </p:sp>
    </p:spTree>
    <p:extLst>
      <p:ext uri="{BB962C8B-B14F-4D97-AF65-F5344CB8AC3E}">
        <p14:creationId xmlns:p14="http://schemas.microsoft.com/office/powerpoint/2010/main" val="7990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Macintosh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Shree Devanagari 714</vt:lpstr>
      <vt:lpstr>Office Theme</vt:lpstr>
      <vt:lpstr>Elavon Onsite 2</vt:lpstr>
      <vt:lpstr>What we think the problem is</vt:lpstr>
      <vt:lpstr>Current State</vt:lpstr>
      <vt:lpstr>Given more information on customers/sales:</vt:lpstr>
      <vt:lpstr>Questions:</vt:lpstr>
      <vt:lpstr>PowerPoint Presentation</vt:lpstr>
      <vt:lpstr>Customer Journey </vt:lpstr>
      <vt:lpstr>Sales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Elavon Onsite 2</dc:title>
  <dc:creator>Thushara Mudireddy</dc:creator>
  <cp:lastModifiedBy>Thushara Mudireddy</cp:lastModifiedBy>
  <cp:revision>3</cp:revision>
  <dcterms:created xsi:type="dcterms:W3CDTF">2019-02-27T21:48:48Z</dcterms:created>
  <dcterms:modified xsi:type="dcterms:W3CDTF">2019-02-27T22:13:45Z</dcterms:modified>
</cp:coreProperties>
</file>