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9"/>
  </p:notesMasterIdLst>
  <p:sldIdLst>
    <p:sldId id="256" r:id="rId3"/>
    <p:sldId id="257" r:id="rId4"/>
    <p:sldId id="258" r:id="rId5"/>
    <p:sldId id="260" r:id="rId6"/>
    <p:sldId id="262" r:id="rId7"/>
    <p:sldId id="263" r:id="rId8"/>
  </p:sldIdLst>
  <p:sldSz cx="9144000" cy="5143500" type="screen16x9"/>
  <p:notesSz cx="6858000" cy="9144000"/>
  <p:defaultTextStyle>
    <a:lvl1pPr marL="0" algn="l" rtl="0" latinLnBrk="0">
      <a:defRPr lang="de-DE" sz="1800" kern="1200">
        <a:solidFill>
          <a:schemeClr val="tx1"/>
        </a:solidFill>
        <a:latin typeface="+mn-lt"/>
        <a:ea typeface="+mn-ea"/>
        <a:cs typeface="+mn-cs"/>
      </a:defRPr>
    </a:lvl1pPr>
    <a:lvl2pPr marL="457200" algn="l" rtl="0" latinLnBrk="0">
      <a:defRPr lang="de-DE" sz="1800" kern="1200">
        <a:solidFill>
          <a:schemeClr val="tx1"/>
        </a:solidFill>
        <a:latin typeface="+mn-lt"/>
        <a:ea typeface="+mn-ea"/>
        <a:cs typeface="+mn-cs"/>
      </a:defRPr>
    </a:lvl2pPr>
    <a:lvl3pPr marL="914400" algn="l" rtl="0" latinLnBrk="0">
      <a:defRPr lang="de-DE" sz="1800" kern="1200">
        <a:solidFill>
          <a:schemeClr val="tx1"/>
        </a:solidFill>
        <a:latin typeface="+mn-lt"/>
        <a:ea typeface="+mn-ea"/>
        <a:cs typeface="+mn-cs"/>
      </a:defRPr>
    </a:lvl3pPr>
    <a:lvl4pPr marL="1371600" algn="l" rtl="0" latinLnBrk="0">
      <a:defRPr lang="de-DE" sz="1800" kern="1200">
        <a:solidFill>
          <a:schemeClr val="tx1"/>
        </a:solidFill>
        <a:latin typeface="+mn-lt"/>
        <a:ea typeface="+mn-ea"/>
        <a:cs typeface="+mn-cs"/>
      </a:defRPr>
    </a:lvl4pPr>
    <a:lvl5pPr marL="1828800" algn="l" rtl="0" latinLnBrk="0">
      <a:defRPr lang="de-DE" sz="1800" kern="1200">
        <a:solidFill>
          <a:schemeClr val="tx1"/>
        </a:solidFill>
        <a:latin typeface="+mn-lt"/>
        <a:ea typeface="+mn-ea"/>
        <a:cs typeface="+mn-cs"/>
      </a:defRPr>
    </a:lvl5pPr>
    <a:lvl6pPr marL="2286000" algn="l" rtl="0" latinLnBrk="0">
      <a:defRPr lang="de-DE" sz="1800" kern="1200">
        <a:solidFill>
          <a:schemeClr val="tx1"/>
        </a:solidFill>
        <a:latin typeface="+mn-lt"/>
        <a:ea typeface="+mn-ea"/>
        <a:cs typeface="+mn-cs"/>
      </a:defRPr>
    </a:lvl6pPr>
    <a:lvl7pPr marL="2743200" algn="l" rtl="0" latinLnBrk="0">
      <a:defRPr lang="de-DE" sz="1800" kern="1200">
        <a:solidFill>
          <a:schemeClr val="tx1"/>
        </a:solidFill>
        <a:latin typeface="+mn-lt"/>
        <a:ea typeface="+mn-ea"/>
        <a:cs typeface="+mn-cs"/>
      </a:defRPr>
    </a:lvl7pPr>
    <a:lvl8pPr marL="3200400" algn="l" rtl="0" latinLnBrk="0">
      <a:defRPr lang="de-DE" sz="1800" kern="1200">
        <a:solidFill>
          <a:schemeClr val="tx1"/>
        </a:solidFill>
        <a:latin typeface="+mn-lt"/>
        <a:ea typeface="+mn-ea"/>
        <a:cs typeface="+mn-cs"/>
      </a:defRPr>
    </a:lvl8pPr>
    <a:lvl9pPr marL="3657600" algn="l" rtl="0" latinLnBrk="0">
      <a:defRPr lang="de-DE"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87621" autoAdjust="0"/>
  </p:normalViewPr>
  <p:slideViewPr>
    <p:cSldViewPr>
      <p:cViewPr varScale="1">
        <p:scale>
          <a:sx n="98" d="100"/>
          <a:sy n="98" d="100"/>
        </p:scale>
        <p:origin x="612" y="8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Arbeitsblatt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de-DE"/>
  <c:roundedCorners val="1"/>
  <c:style val="1"/>
  <c:chart>
    <c:autoTitleDeleted val="1"/>
    <c:plotArea>
      <c:layout/>
      <c:barChart>
        <c:barDir val="col"/>
        <c:grouping val="clustered"/>
        <c:varyColors val="1"/>
        <c:ser>
          <c:idx val="0"/>
          <c:order val="0"/>
          <c:tx>
            <c:strRef>
              <c:f>Blatt1!$B$1</c:f>
              <c:strCache>
                <c:ptCount val="1"/>
                <c:pt idx="0">
                  <c:v>Ost</c:v>
                </c:pt>
              </c:strCache>
            </c:strRef>
          </c:tx>
          <c:invertIfNegative val="1"/>
          <c:dLbls>
            <c:numFmt formatCode="General" sourceLinked="0"/>
            <c:spPr>
              <a:noFill/>
              <a:ln>
                <a:noFill/>
              </a:ln>
              <a:effectLst/>
            </c:spPr>
            <c:showLegendKey val="1"/>
            <c:showVal val="1"/>
            <c:showCatName val="1"/>
            <c:showSerName val="1"/>
            <c:showPercent val="1"/>
            <c:showBubbleSize val="1"/>
            <c:showLeaderLines val="0"/>
            <c:extLst>
              <c:ext xmlns:c15="http://schemas.microsoft.com/office/drawing/2012/chart" uri="{CE6537A1-D6FC-4f65-9D91-7224C49458BB}">
                <c15:layout/>
                <c15:showLeaderLines val="0"/>
              </c:ext>
            </c:extLst>
          </c:dLbls>
          <c:cat>
            <c:strRef>
              <c:f>Blatt1!$A$2:$A$5</c:f>
              <c:strCache>
                <c:ptCount val="4"/>
                <c:pt idx="0">
                  <c:v>1. Qrtl.</c:v>
                </c:pt>
                <c:pt idx="1">
                  <c:v>2. Qrtl.</c:v>
                </c:pt>
                <c:pt idx="2">
                  <c:v>3. Qrtl.</c:v>
                </c:pt>
                <c:pt idx="3">
                  <c:v>4. Qrtl.</c:v>
                </c:pt>
              </c:strCache>
            </c:strRef>
          </c:cat>
          <c:val>
            <c:numRef>
              <c:f>Blatt1!$B$2:$B$5</c:f>
              <c:numCache>
                <c:formatCode>General</c:formatCode>
                <c:ptCount val="4"/>
                <c:pt idx="0">
                  <c:v>20.399999999999999</c:v>
                </c:pt>
                <c:pt idx="1">
                  <c:v>27.4</c:v>
                </c:pt>
                <c:pt idx="2">
                  <c:v>90</c:v>
                </c:pt>
                <c:pt idx="3">
                  <c:v>20.399999999999999</c:v>
                </c:pt>
              </c:numCache>
            </c:numRef>
          </c:val>
        </c:ser>
        <c:ser>
          <c:idx val="1"/>
          <c:order val="1"/>
          <c:tx>
            <c:strRef>
              <c:f>Blatt1!$C$1</c:f>
              <c:strCache>
                <c:ptCount val="1"/>
                <c:pt idx="0">
                  <c:v>West</c:v>
                </c:pt>
              </c:strCache>
            </c:strRef>
          </c:tx>
          <c:invertIfNegative val="1"/>
          <c:dLbls>
            <c:numFmt formatCode="General" sourceLinked="0"/>
            <c:spPr>
              <a:noFill/>
              <a:ln>
                <a:noFill/>
              </a:ln>
              <a:effectLst/>
            </c:spPr>
            <c:showLegendKey val="1"/>
            <c:showVal val="1"/>
            <c:showCatName val="1"/>
            <c:showSerName val="1"/>
            <c:showPercent val="1"/>
            <c:showBubbleSize val="1"/>
            <c:showLeaderLines val="0"/>
            <c:extLst>
              <c:ext xmlns:c15="http://schemas.microsoft.com/office/drawing/2012/chart" uri="{CE6537A1-D6FC-4f65-9D91-7224C49458BB}">
                <c15:layout/>
                <c15:showLeaderLines val="0"/>
              </c:ext>
            </c:extLst>
          </c:dLbls>
          <c:cat>
            <c:strRef>
              <c:f>Blatt1!$A$2:$A$5</c:f>
              <c:strCache>
                <c:ptCount val="4"/>
                <c:pt idx="0">
                  <c:v>1. Qrtl.</c:v>
                </c:pt>
                <c:pt idx="1">
                  <c:v>2. Qrtl.</c:v>
                </c:pt>
                <c:pt idx="2">
                  <c:v>3. Qrtl.</c:v>
                </c:pt>
                <c:pt idx="3">
                  <c:v>4. Qrtl.</c:v>
                </c:pt>
              </c:strCache>
            </c:strRef>
          </c:cat>
          <c:val>
            <c:numRef>
              <c:f>Blatt1!$C$2:$C$5</c:f>
              <c:numCache>
                <c:formatCode>General</c:formatCode>
                <c:ptCount val="4"/>
                <c:pt idx="0">
                  <c:v>30.6</c:v>
                </c:pt>
                <c:pt idx="1">
                  <c:v>38.6</c:v>
                </c:pt>
                <c:pt idx="2">
                  <c:v>34.6</c:v>
                </c:pt>
                <c:pt idx="3">
                  <c:v>31.6</c:v>
                </c:pt>
              </c:numCache>
            </c:numRef>
          </c:val>
        </c:ser>
        <c:ser>
          <c:idx val="2"/>
          <c:order val="2"/>
          <c:tx>
            <c:strRef>
              <c:f>Blatt1!$D$1</c:f>
              <c:strCache>
                <c:ptCount val="1"/>
                <c:pt idx="0">
                  <c:v>Nord</c:v>
                </c:pt>
              </c:strCache>
            </c:strRef>
          </c:tx>
          <c:invertIfNegative val="1"/>
          <c:dLbls>
            <c:numFmt formatCode="General" sourceLinked="0"/>
            <c:spPr>
              <a:noFill/>
              <a:ln>
                <a:noFill/>
              </a:ln>
              <a:effectLst/>
            </c:spPr>
            <c:showLegendKey val="1"/>
            <c:showVal val="1"/>
            <c:showCatName val="1"/>
            <c:showSerName val="1"/>
            <c:showPercent val="1"/>
            <c:showBubbleSize val="1"/>
            <c:showLeaderLines val="0"/>
            <c:extLst>
              <c:ext xmlns:c15="http://schemas.microsoft.com/office/drawing/2012/chart" uri="{CE6537A1-D6FC-4f65-9D91-7224C49458BB}">
                <c15:layout/>
                <c15:showLeaderLines val="0"/>
              </c:ext>
            </c:extLst>
          </c:dLbls>
          <c:cat>
            <c:strRef>
              <c:f>Blatt1!$A$2:$A$5</c:f>
              <c:strCache>
                <c:ptCount val="4"/>
                <c:pt idx="0">
                  <c:v>1. Qrtl.</c:v>
                </c:pt>
                <c:pt idx="1">
                  <c:v>2. Qrtl.</c:v>
                </c:pt>
                <c:pt idx="2">
                  <c:v>3. Qrtl.</c:v>
                </c:pt>
                <c:pt idx="3">
                  <c:v>4. Qrtl.</c:v>
                </c:pt>
              </c:strCache>
            </c:strRef>
          </c:cat>
          <c:val>
            <c:numRef>
              <c:f>Blatt1!$D$2:$D$5</c:f>
              <c:numCache>
                <c:formatCode>General</c:formatCode>
                <c:ptCount val="4"/>
                <c:pt idx="0">
                  <c:v>45.9</c:v>
                </c:pt>
                <c:pt idx="1">
                  <c:v>46.9</c:v>
                </c:pt>
                <c:pt idx="2">
                  <c:v>45</c:v>
                </c:pt>
                <c:pt idx="3">
                  <c:v>43.9</c:v>
                </c:pt>
              </c:numCache>
            </c:numRef>
          </c:val>
        </c:ser>
        <c:dLbls>
          <c:showLegendKey val="0"/>
          <c:showVal val="0"/>
          <c:showCatName val="0"/>
          <c:showSerName val="0"/>
          <c:showPercent val="0"/>
          <c:showBubbleSize val="0"/>
        </c:dLbls>
        <c:gapWidth val="150"/>
        <c:overlap val="-25"/>
        <c:axId val="1274189968"/>
        <c:axId val="1274195408"/>
      </c:barChart>
      <c:catAx>
        <c:axId val="1274189968"/>
        <c:scaling>
          <c:orientation val="minMax"/>
        </c:scaling>
        <c:delete val="1"/>
        <c:axPos val="b"/>
        <c:numFmt formatCode="General" sourceLinked="0"/>
        <c:majorTickMark val="none"/>
        <c:minorTickMark val="cross"/>
        <c:tickLblPos val="nextTo"/>
        <c:crossAx val="1274195408"/>
        <c:crosses val="autoZero"/>
        <c:auto val="1"/>
        <c:lblAlgn val="ctr"/>
        <c:lblOffset val="100"/>
        <c:noMultiLvlLbl val="1"/>
      </c:catAx>
      <c:valAx>
        <c:axId val="1274195408"/>
        <c:scaling>
          <c:orientation val="minMax"/>
        </c:scaling>
        <c:delete val="1"/>
        <c:axPos val="l"/>
        <c:numFmt formatCode="General" sourceLinked="1"/>
        <c:majorTickMark val="cross"/>
        <c:minorTickMark val="cross"/>
        <c:tickLblPos val="nextTo"/>
        <c:crossAx val="1274189968"/>
        <c:crosses val="autoZero"/>
        <c:crossBetween val="between"/>
      </c:valAx>
    </c:plotArea>
    <c:legend>
      <c:legendPos val="t"/>
      <c:layout/>
      <c:overlay val="1"/>
    </c:legend>
    <c:plotVisOnly val="1"/>
    <c:dispBlanksAs val="zero"/>
    <c:showDLblsOverMax val="1"/>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latinLnBrk="0">
              <a:defRPr lang="de-DE" sz="1200"/>
            </a:lvl1pPr>
            <a:extLst/>
          </a:lstStyle>
          <a:p>
            <a:endParaRPr lang="de-DE"/>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latinLnBrk="0">
              <a:defRPr lang="de-DE" sz="1200"/>
            </a:lvl1pPr>
            <a:extLst/>
          </a:lstStyle>
          <a:p>
            <a:fld id="{A8ADFD5B-A66C-449C-B6E8-FB716D07777D}" type="datetimeFigureOut">
              <a:pPr/>
              <a:t>21.07.2015</a:t>
            </a:fld>
            <a:endParaRPr lang="de-DE"/>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de-DE"/>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latinLnBrk="0">
              <a:defRPr lang="de-DE" sz="1200"/>
            </a:lvl1pPr>
            <a:extLst/>
          </a:lstStyle>
          <a:p>
            <a:endParaRPr lang="de-D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de-DE" sz="1200"/>
            </a:lvl1pPr>
            <a:extLst/>
          </a:lstStyle>
          <a:p>
            <a:fld id="{CA5D3BF3-D352-46FC-8343-31F56E6730EA}" type="slidenum">
              <a:pPr/>
              <a:t>‹Nr.›</a:t>
            </a:fld>
            <a:endParaRPr lang="de-DE"/>
          </a:p>
        </p:txBody>
      </p:sp>
    </p:spTree>
    <p:extLst>
      <p:ext uri="{BB962C8B-B14F-4D97-AF65-F5344CB8AC3E}">
        <p14:creationId xmlns:p14="http://schemas.microsoft.com/office/powerpoint/2010/main" val="3311158763"/>
      </p:ext>
    </p:extLst>
  </p:cSld>
  <p:clrMap bg1="lt1" tx1="dk1" bg2="lt2" tx2="dk2" accent1="accent1" accent2="accent2" accent3="accent3" accent4="accent4" accent5="accent5" accent6="accent6" hlink="hlink" folHlink="folHlink"/>
  <p:notesStyle>
    <a:lvl1pPr marL="0" algn="l" rtl="0" latinLnBrk="0">
      <a:defRPr lang="de-DE" sz="1200" kern="1200">
        <a:solidFill>
          <a:schemeClr val="tx1"/>
        </a:solidFill>
        <a:latin typeface="+mn-lt"/>
        <a:ea typeface="+mn-ea"/>
        <a:cs typeface="+mn-cs"/>
      </a:defRPr>
    </a:lvl1pPr>
    <a:lvl2pPr marL="457200" algn="l" rtl="0" latinLnBrk="0">
      <a:defRPr lang="de-DE" sz="1200" kern="1200">
        <a:solidFill>
          <a:schemeClr val="tx1"/>
        </a:solidFill>
        <a:latin typeface="+mn-lt"/>
        <a:ea typeface="+mn-ea"/>
        <a:cs typeface="+mn-cs"/>
      </a:defRPr>
    </a:lvl2pPr>
    <a:lvl3pPr marL="914400" algn="l" rtl="0" latinLnBrk="0">
      <a:defRPr lang="de-DE" sz="1200" kern="1200">
        <a:solidFill>
          <a:schemeClr val="tx1"/>
        </a:solidFill>
        <a:latin typeface="+mn-lt"/>
        <a:ea typeface="+mn-ea"/>
        <a:cs typeface="+mn-cs"/>
      </a:defRPr>
    </a:lvl3pPr>
    <a:lvl4pPr marL="1371600" algn="l" rtl="0" latinLnBrk="0">
      <a:defRPr lang="de-DE" sz="1200" kern="1200">
        <a:solidFill>
          <a:schemeClr val="tx1"/>
        </a:solidFill>
        <a:latin typeface="+mn-lt"/>
        <a:ea typeface="+mn-ea"/>
        <a:cs typeface="+mn-cs"/>
      </a:defRPr>
    </a:lvl4pPr>
    <a:lvl5pPr marL="1828800" algn="l" rtl="0" latinLnBrk="0">
      <a:defRPr lang="de-DE" sz="1200" kern="1200">
        <a:solidFill>
          <a:schemeClr val="tx1"/>
        </a:solidFill>
        <a:latin typeface="+mn-lt"/>
        <a:ea typeface="+mn-ea"/>
        <a:cs typeface="+mn-cs"/>
      </a:defRPr>
    </a:lvl5pPr>
    <a:lvl6pPr marL="2286000" algn="l" rtl="0" latinLnBrk="0">
      <a:defRPr lang="de-DE" sz="1200" kern="1200">
        <a:solidFill>
          <a:schemeClr val="tx1"/>
        </a:solidFill>
        <a:latin typeface="+mn-lt"/>
        <a:ea typeface="+mn-ea"/>
        <a:cs typeface="+mn-cs"/>
      </a:defRPr>
    </a:lvl6pPr>
    <a:lvl7pPr marL="2743200" algn="l" rtl="0" latinLnBrk="0">
      <a:defRPr lang="de-DE" sz="1200" kern="1200">
        <a:solidFill>
          <a:schemeClr val="tx1"/>
        </a:solidFill>
        <a:latin typeface="+mn-lt"/>
        <a:ea typeface="+mn-ea"/>
        <a:cs typeface="+mn-cs"/>
      </a:defRPr>
    </a:lvl7pPr>
    <a:lvl8pPr marL="3200400" algn="l" rtl="0" latinLnBrk="0">
      <a:defRPr lang="de-DE" sz="1200" kern="1200">
        <a:solidFill>
          <a:schemeClr val="tx1"/>
        </a:solidFill>
        <a:latin typeface="+mn-lt"/>
        <a:ea typeface="+mn-ea"/>
        <a:cs typeface="+mn-cs"/>
      </a:defRPr>
    </a:lvl8pPr>
    <a:lvl9pPr marL="3657600" algn="l" rtl="0" latinLnBrk="0">
      <a:defRPr lang="de-DE"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de-DE"/>
          </a:p>
        </p:txBody>
      </p:sp>
      <p:sp>
        <p:nvSpPr>
          <p:cNvPr id="4" name="Rectangle 3"/>
          <p:cNvSpPr>
            <a:spLocks noGrp="1"/>
          </p:cNvSpPr>
          <p:nvPr>
            <p:ph type="sldNum" sz="quarter" idx="10"/>
          </p:nvPr>
        </p:nvSpPr>
        <p:spPr/>
        <p:txBody>
          <a:bodyPr/>
          <a:lstStyle>
            <a:extLst/>
          </a:lstStyle>
          <a:p>
            <a:fld id="{CA5D3BF3-D352-46FC-8343-31F56E6730EA}" type="slidenum">
              <a:rPr lang="de-DE" smtClean="0"/>
              <a:pPr/>
              <a:t>1</a:t>
            </a:fld>
            <a:endParaRPr lang="de-DE"/>
          </a:p>
        </p:txBody>
      </p:sp>
    </p:spTree>
    <p:extLst>
      <p:ext uri="{BB962C8B-B14F-4D97-AF65-F5344CB8AC3E}">
        <p14:creationId xmlns:p14="http://schemas.microsoft.com/office/powerpoint/2010/main" val="3920569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de-DE"/>
          </a:p>
        </p:txBody>
      </p:sp>
      <p:sp>
        <p:nvSpPr>
          <p:cNvPr id="4" name="Rectangle 3"/>
          <p:cNvSpPr>
            <a:spLocks noGrp="1"/>
          </p:cNvSpPr>
          <p:nvPr>
            <p:ph type="sldNum" sz="quarter" idx="10"/>
          </p:nvPr>
        </p:nvSpPr>
        <p:spPr/>
        <p:txBody>
          <a:bodyPr/>
          <a:lstStyle>
            <a:extLst/>
          </a:lstStyle>
          <a:p>
            <a:fld id="{CA5D3BF3-D352-46FC-8343-31F56E6730EA}" type="slidenum">
              <a:rPr lang="de-DE" smtClean="0"/>
              <a:pPr/>
              <a:t>2</a:t>
            </a:fld>
            <a:endParaRPr lang="de-DE"/>
          </a:p>
        </p:txBody>
      </p:sp>
    </p:spTree>
    <p:extLst>
      <p:ext uri="{BB962C8B-B14F-4D97-AF65-F5344CB8AC3E}">
        <p14:creationId xmlns:p14="http://schemas.microsoft.com/office/powerpoint/2010/main" val="4071118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de-DE"/>
          </a:p>
        </p:txBody>
      </p:sp>
      <p:sp>
        <p:nvSpPr>
          <p:cNvPr id="4" name="Rectangle 3"/>
          <p:cNvSpPr>
            <a:spLocks noGrp="1"/>
          </p:cNvSpPr>
          <p:nvPr>
            <p:ph type="sldNum" sz="quarter" idx="10"/>
          </p:nvPr>
        </p:nvSpPr>
        <p:spPr/>
        <p:txBody>
          <a:bodyPr/>
          <a:lstStyle>
            <a:extLst/>
          </a:lstStyle>
          <a:p>
            <a:fld id="{CA5D3BF3-D352-46FC-8343-31F56E6730EA}" type="slidenum">
              <a:rPr lang="de-DE" smtClean="0"/>
              <a:pPr/>
              <a:t>3</a:t>
            </a:fld>
            <a:endParaRPr lang="de-DE"/>
          </a:p>
        </p:txBody>
      </p:sp>
    </p:spTree>
    <p:extLst>
      <p:ext uri="{BB962C8B-B14F-4D97-AF65-F5344CB8AC3E}">
        <p14:creationId xmlns:p14="http://schemas.microsoft.com/office/powerpoint/2010/main" val="1908804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de-DE"/>
          </a:p>
        </p:txBody>
      </p:sp>
      <p:sp>
        <p:nvSpPr>
          <p:cNvPr id="4" name="Rectangle 3"/>
          <p:cNvSpPr>
            <a:spLocks noGrp="1"/>
          </p:cNvSpPr>
          <p:nvPr>
            <p:ph type="sldNum" sz="quarter" idx="10"/>
          </p:nvPr>
        </p:nvSpPr>
        <p:spPr/>
        <p:txBody>
          <a:bodyPr/>
          <a:lstStyle>
            <a:extLst/>
          </a:lstStyle>
          <a:p>
            <a:fld id="{CA5D3BF3-D352-46FC-8343-31F56E6730EA}" type="slidenum">
              <a:rPr lang="de-DE" smtClean="0"/>
              <a:pPr/>
              <a:t>4</a:t>
            </a:fld>
            <a:endParaRPr lang="de-DE"/>
          </a:p>
        </p:txBody>
      </p:sp>
    </p:spTree>
    <p:extLst>
      <p:ext uri="{BB962C8B-B14F-4D97-AF65-F5344CB8AC3E}">
        <p14:creationId xmlns:p14="http://schemas.microsoft.com/office/powerpoint/2010/main" val="2369043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de-DE"/>
          </a:p>
        </p:txBody>
      </p:sp>
      <p:sp>
        <p:nvSpPr>
          <p:cNvPr id="4" name="Rectangle 3"/>
          <p:cNvSpPr>
            <a:spLocks noGrp="1"/>
          </p:cNvSpPr>
          <p:nvPr>
            <p:ph type="sldNum" sz="quarter" idx="10"/>
          </p:nvPr>
        </p:nvSpPr>
        <p:spPr/>
        <p:txBody>
          <a:bodyPr/>
          <a:lstStyle>
            <a:extLst/>
          </a:lstStyle>
          <a:p>
            <a:fld id="{CA5D3BF3-D352-46FC-8343-31F56E6730EA}" type="slidenum">
              <a:rPr lang="de-DE" smtClean="0"/>
              <a:pPr/>
              <a:t>5</a:t>
            </a:fld>
            <a:endParaRPr lang="de-DE"/>
          </a:p>
        </p:txBody>
      </p:sp>
    </p:spTree>
    <p:extLst>
      <p:ext uri="{BB962C8B-B14F-4D97-AF65-F5344CB8AC3E}">
        <p14:creationId xmlns:p14="http://schemas.microsoft.com/office/powerpoint/2010/main" val="1600963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de-DE"/>
          </a:p>
        </p:txBody>
      </p:sp>
      <p:sp>
        <p:nvSpPr>
          <p:cNvPr id="4" name="Rectangle 3"/>
          <p:cNvSpPr>
            <a:spLocks noGrp="1"/>
          </p:cNvSpPr>
          <p:nvPr>
            <p:ph type="sldNum" sz="quarter" idx="10"/>
          </p:nvPr>
        </p:nvSpPr>
        <p:spPr/>
        <p:txBody>
          <a:bodyPr/>
          <a:lstStyle>
            <a:extLst/>
          </a:lstStyle>
          <a:p>
            <a:fld id="{CA5D3BF3-D352-46FC-8343-31F56E6730EA}" type="slidenum">
              <a:rPr lang="de-DE" smtClean="0"/>
              <a:pPr/>
              <a:t>6</a:t>
            </a:fld>
            <a:endParaRPr lang="de-DE"/>
          </a:p>
        </p:txBody>
      </p:sp>
    </p:spTree>
    <p:extLst>
      <p:ext uri="{BB962C8B-B14F-4D97-AF65-F5344CB8AC3E}">
        <p14:creationId xmlns:p14="http://schemas.microsoft.com/office/powerpoint/2010/main" val="3339219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foli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de-DE"/>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de-DE"/>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de-DE"/>
          </a:p>
        </p:txBody>
      </p:sp>
      <p:sp>
        <p:nvSpPr>
          <p:cNvPr id="9" name="Subtitle 8"/>
          <p:cNvSpPr>
            <a:spLocks noGrp="1"/>
          </p:cNvSpPr>
          <p:nvPr>
            <p:ph type="subTitle" idx="1"/>
          </p:nvPr>
        </p:nvSpPr>
        <p:spPr>
          <a:xfrm>
            <a:off x="2362200" y="4537528"/>
            <a:ext cx="6515100" cy="514350"/>
          </a:xfrm>
        </p:spPr>
        <p:txBody>
          <a:bodyPr anchor="ctr"/>
          <a:lstStyle>
            <a:lvl1pPr marL="0" indent="0" algn="l" eaLnBrk="1" latinLnBrk="0" hangingPunct="1">
              <a:buNone/>
              <a:defRPr kumimoji="0" lang="de-DE" sz="2800">
                <a:solidFill>
                  <a:srgbClr val="FFFFFF"/>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pPr eaLnBrk="1" latinLnBrk="0" hangingPunct="1"/>
            <a:r>
              <a:rPr lang="de-DE" smtClean="0"/>
              <a:t>Formatvorlage des Untertitelmasters durch Klicken bearbeiten</a:t>
            </a:r>
            <a:endParaRPr/>
          </a:p>
        </p:txBody>
      </p:sp>
      <p:sp>
        <p:nvSpPr>
          <p:cNvPr id="28" name="Date Placeholder 27"/>
          <p:cNvSpPr>
            <a:spLocks noGrp="1"/>
          </p:cNvSpPr>
          <p:nvPr>
            <p:ph type="dt" sz="half" idx="10"/>
          </p:nvPr>
        </p:nvSpPr>
        <p:spPr>
          <a:xfrm>
            <a:off x="76200" y="4551524"/>
            <a:ext cx="2057400" cy="514350"/>
          </a:xfrm>
        </p:spPr>
        <p:txBody>
          <a:bodyPr>
            <a:noAutofit/>
          </a:bodyPr>
          <a:lstStyle>
            <a:lvl1pPr algn="ctr" eaLnBrk="1" latinLnBrk="0" hangingPunct="1">
              <a:defRPr kumimoji="0" lang="de-DE" sz="2000">
                <a:solidFill>
                  <a:srgbClr val="FFFFFF"/>
                </a:solidFill>
              </a:defRPr>
            </a:lvl1pPr>
            <a:extLst/>
          </a:lstStyle>
          <a:p>
            <a:pPr algn="ctr"/>
            <a:fld id="{047E157E-8DCB-4F70-A0AF-5EB586A91DD4}" type="datetime1">
              <a:rPr kumimoji="0" lang="de-DE">
                <a:solidFill>
                  <a:srgbClr val="FFFFFF"/>
                </a:solidFill>
              </a:rPr>
              <a:pPr algn="ctr"/>
              <a:t>21.07.2015</a:t>
            </a:fld>
            <a:endParaRPr kumimoji="0" lang="de-DE" sz="200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eaLnBrk="1" latinLnBrk="0" hangingPunct="1">
              <a:defRPr kumimoji="0" lang="de-DE">
                <a:solidFill>
                  <a:schemeClr val="tx2"/>
                </a:solidFill>
              </a:defRPr>
            </a:lvl1pPr>
            <a:extLst/>
          </a:lstStyle>
          <a:p>
            <a:pPr algn="r"/>
            <a:endParaRPr kumimoji="0" lang="de-DE">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eaLnBrk="1" latinLnBrk="0" hangingPunct="1">
              <a:defRPr kumimoji="0" lang="de-DE">
                <a:solidFill>
                  <a:schemeClr val="tx2"/>
                </a:solidFill>
              </a:defRPr>
            </a:lvl1pPr>
            <a:extLst/>
          </a:lstStyle>
          <a:p>
            <a:fld id="{8F82E0A0-C266-4798-8C8F-B9F91E9DA37E}" type="slidenum">
              <a:rPr kumimoji="0" lang="de-DE">
                <a:solidFill>
                  <a:schemeClr val="tx2"/>
                </a:solidFill>
              </a:rPr>
              <a:pPr/>
              <a:t>‹Nr.›</a:t>
            </a:fld>
            <a:endParaRPr kumimoji="0" lang="de-DE">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eaLnBrk="1" latinLnBrk="0" hangingPunct="1">
              <a:defRPr kumimoji="0" lang="de-DE" cap="all" baseline="0"/>
            </a:lvl1pPr>
            <a:extLst/>
          </a:lstStyle>
          <a:p>
            <a:pPr eaLnBrk="1" latinLnBrk="0" hangingPunct="1"/>
            <a:r>
              <a:rPr lang="de-DE" smtClean="0"/>
              <a:t>Titelmasterformat durch Klicken bearbeiten</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pPr eaLnBrk="1" latinLnBrk="0" hangingPunct="1"/>
            <a:r>
              <a:rPr lang="de-DE" smtClean="0"/>
              <a:t>Titelmasterformat durch Klicken bearbeiten</a:t>
            </a:r>
            <a:endParaRPr/>
          </a:p>
        </p:txBody>
      </p:sp>
      <p:sp>
        <p:nvSpPr>
          <p:cNvPr id="3" name="Rectangle 2"/>
          <p:cNvSpPr>
            <a:spLocks noGrp="1"/>
          </p:cNvSpPr>
          <p:nvPr>
            <p:ph type="dt" sz="half" idx="10"/>
          </p:nvPr>
        </p:nvSpPr>
        <p:spPr/>
        <p:txBody>
          <a:bodyPr/>
          <a:lstStyle>
            <a:extLst/>
          </a:lstStyle>
          <a:p>
            <a:fld id="{E4606EA6-EFEA-4C30-9264-4F9291A5780D}" type="datetime1">
              <a:pPr/>
              <a:t>21.07.2015</a:t>
            </a:fld>
            <a:endParaRPr kumimoji="0" lang="de-DE"/>
          </a:p>
        </p:txBody>
      </p:sp>
      <p:sp>
        <p:nvSpPr>
          <p:cNvPr id="4" name="Rectangle 3"/>
          <p:cNvSpPr>
            <a:spLocks noGrp="1"/>
          </p:cNvSpPr>
          <p:nvPr>
            <p:ph type="ftr" sz="quarter" idx="11"/>
          </p:nvPr>
        </p:nvSpPr>
        <p:spPr/>
        <p:txBody>
          <a:bodyPr/>
          <a:lstStyle>
            <a:extLst/>
          </a:lstStyle>
          <a:p>
            <a:endParaRPr kumimoji="0" lang="de-DE"/>
          </a:p>
        </p:txBody>
      </p:sp>
      <p:sp>
        <p:nvSpPr>
          <p:cNvPr id="5" name="Rectangle 4"/>
          <p:cNvSpPr>
            <a:spLocks noGrp="1"/>
          </p:cNvSpPr>
          <p:nvPr>
            <p:ph type="sldNum" sz="quarter" idx="12"/>
          </p:nvPr>
        </p:nvSpPr>
        <p:spPr/>
        <p:txBody>
          <a:bodyPr/>
          <a:lstStyle>
            <a:extLst/>
          </a:lstStyle>
          <a:p>
            <a:pPr algn="ctr"/>
            <a:fld id="{8F82E0A0-C266-4798-8C8F-B9F91E9DA37E}" type="slidenum">
              <a:rPr kumimoji="0" lang="de-DE" sz="1400" b="1">
                <a:solidFill>
                  <a:srgbClr val="FFFFFF"/>
                </a:solidFill>
              </a:rPr>
              <a:pPr algn="ctr"/>
              <a:t>‹Nr.›</a:t>
            </a:fld>
            <a:endParaRPr kumimoji="0" lang="de-DE"/>
          </a:p>
        </p:txBody>
      </p:sp>
      <p:sp>
        <p:nvSpPr>
          <p:cNvPr id="7" name="Rectangle 6"/>
          <p:cNvSpPr>
            <a:spLocks noGrp="1"/>
          </p:cNvSpPr>
          <p:nvPr>
            <p:ph sz="quarter" idx="13"/>
          </p:nvPr>
        </p:nvSpPr>
        <p:spPr>
          <a:xfrm>
            <a:off x="609600" y="1352550"/>
            <a:ext cx="8153400" cy="3276600"/>
          </a:xfrm>
        </p:spPr>
        <p:txBody>
          <a:bodyPr/>
          <a:lstStyle>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eaLnBrk="1" latinLnBrk="0" hangingPunct="1">
              <a:buNone/>
              <a:defRPr kumimoji="0" lang="de-DE" sz="2800">
                <a:solidFill>
                  <a:schemeClr val="tx2"/>
                </a:solidFill>
              </a:defRPr>
            </a:lvl1pPr>
            <a:lvl2pPr eaLnBrk="1" latinLnBrk="0" hangingPunct="1">
              <a:buNone/>
              <a:defRPr kumimoji="0" lang="de-DE" sz="1800">
                <a:solidFill>
                  <a:schemeClr val="tx1">
                    <a:tint val="75000"/>
                  </a:schemeClr>
                </a:solidFill>
              </a:defRPr>
            </a:lvl2pPr>
            <a:lvl3pPr eaLnBrk="1" latinLnBrk="0" hangingPunct="1">
              <a:buNone/>
              <a:defRPr kumimoji="0" lang="de-DE" sz="1600">
                <a:solidFill>
                  <a:schemeClr val="tx1">
                    <a:tint val="75000"/>
                  </a:schemeClr>
                </a:solidFill>
              </a:defRPr>
            </a:lvl3pPr>
            <a:lvl4pPr eaLnBrk="1" latinLnBrk="0" hangingPunct="1">
              <a:buNone/>
              <a:defRPr kumimoji="0" lang="de-DE" sz="1400">
                <a:solidFill>
                  <a:schemeClr val="tx1">
                    <a:tint val="75000"/>
                  </a:schemeClr>
                </a:solidFill>
              </a:defRPr>
            </a:lvl4pPr>
            <a:lvl5pPr eaLnBrk="1" latinLnBrk="0" hangingPunct="1">
              <a:buNone/>
              <a:defRPr kumimoji="0" lang="de-DE" sz="1400">
                <a:solidFill>
                  <a:schemeClr val="tx1">
                    <a:tint val="75000"/>
                  </a:schemeClr>
                </a:solidFill>
              </a:defRPr>
            </a:lvl5pPr>
            <a:extLst/>
          </a:lstStyle>
          <a:p>
            <a:pPr lvl="0" eaLnBrk="1" latinLnBrk="0" hangingPunct="1"/>
            <a:r>
              <a:rPr lang="de-DE" smtClean="0"/>
              <a:t>Textmasterformat bearbeiten</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de-DE"/>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de-DE"/>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de-DE"/>
          </a:p>
        </p:txBody>
      </p:sp>
      <p:sp>
        <p:nvSpPr>
          <p:cNvPr id="2" name="Title 1"/>
          <p:cNvSpPr>
            <a:spLocks noGrp="1"/>
          </p:cNvSpPr>
          <p:nvPr>
            <p:ph type="title" hasCustomPrompt="1"/>
          </p:nvPr>
        </p:nvSpPr>
        <p:spPr>
          <a:xfrm>
            <a:off x="1371600" y="1200150"/>
            <a:ext cx="7620000" cy="742950"/>
          </a:xfrm>
        </p:spPr>
        <p:txBody>
          <a:bodyPr/>
          <a:lstStyle>
            <a:lvl1pPr algn="l" eaLnBrk="1" latinLnBrk="0" hangingPunct="1">
              <a:buNone/>
              <a:defRPr kumimoji="0" lang="de-DE" sz="4400" b="0" cap="none">
                <a:solidFill>
                  <a:srgbClr val="FFFFFF"/>
                </a:solidFill>
              </a:defRPr>
            </a:lvl1pPr>
            <a:extLst/>
          </a:lstStyle>
          <a:p>
            <a:r>
              <a:rPr kumimoji="0" lang="de-DE"/>
              <a:t>Titelmasterformat durch Klicken bearbeiten</a:t>
            </a:r>
          </a:p>
        </p:txBody>
      </p:sp>
      <p:sp>
        <p:nvSpPr>
          <p:cNvPr id="12" name="Date Placeholder 11"/>
          <p:cNvSpPr>
            <a:spLocks noGrp="1"/>
          </p:cNvSpPr>
          <p:nvPr>
            <p:ph type="dt" sz="half" idx="10"/>
          </p:nvPr>
        </p:nvSpPr>
        <p:spPr/>
        <p:txBody>
          <a:bodyPr/>
          <a:lstStyle>
            <a:extLst/>
          </a:lstStyle>
          <a:p>
            <a:fld id="{6FCF9F07-3BC7-4570-B054-79111B0A380C}" type="datetime1">
              <a:pPr/>
              <a:t>21.07.2015</a:t>
            </a:fld>
            <a:endParaRPr kumimoji="0" lang="de-DE"/>
          </a:p>
        </p:txBody>
      </p:sp>
      <p:sp>
        <p:nvSpPr>
          <p:cNvPr id="13" name="Slide Number Placeholder 12"/>
          <p:cNvSpPr>
            <a:spLocks noGrp="1"/>
          </p:cNvSpPr>
          <p:nvPr>
            <p:ph type="sldNum" sz="quarter" idx="11"/>
          </p:nvPr>
        </p:nvSpPr>
        <p:spPr>
          <a:xfrm>
            <a:off x="0" y="1314450"/>
            <a:ext cx="1295400" cy="526257"/>
          </a:xfrm>
        </p:spPr>
        <p:txBody>
          <a:bodyPr>
            <a:noAutofit/>
          </a:bodyPr>
          <a:lstStyle>
            <a:lvl1pPr eaLnBrk="1" latinLnBrk="0" hangingPunct="1">
              <a:defRPr kumimoji="0" lang="de-DE" sz="2400">
                <a:solidFill>
                  <a:srgbClr val="FFFFFF"/>
                </a:solidFill>
              </a:defRPr>
            </a:lvl1pPr>
            <a:extLst/>
          </a:lstStyle>
          <a:p>
            <a:pPr algn="ctr"/>
            <a:fld id="{8F82E0A0-C266-4798-8C8F-B9F91E9DA37E}" type="slidenum">
              <a:rPr kumimoji="0" lang="de-DE" sz="2400" b="1">
                <a:solidFill>
                  <a:srgbClr val="FFFFFF"/>
                </a:solidFill>
              </a:rPr>
              <a:pPr algn="ctr"/>
              <a:t>‹Nr.›</a:t>
            </a:fld>
            <a:endParaRPr kumimoji="0" lang="de-DE" sz="2400">
              <a:solidFill>
                <a:srgbClr val="FFFFFF"/>
              </a:solidFill>
            </a:endParaRPr>
          </a:p>
        </p:txBody>
      </p:sp>
      <p:sp>
        <p:nvSpPr>
          <p:cNvPr id="14" name="Footer Placeholder 13"/>
          <p:cNvSpPr>
            <a:spLocks noGrp="1"/>
          </p:cNvSpPr>
          <p:nvPr>
            <p:ph type="ftr" sz="quarter" idx="12"/>
          </p:nvPr>
        </p:nvSpPr>
        <p:spPr/>
        <p:txBody>
          <a:bodyPr/>
          <a:lstStyle>
            <a:extLst/>
          </a:lstStyle>
          <a:p>
            <a:endParaRPr kumimoji="0" lang="de-DE"/>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pPr eaLnBrk="1" latinLnBrk="0" hangingPunct="1"/>
            <a:r>
              <a:rPr lang="de-DE" smtClean="0"/>
              <a:t>Titelmasterformat durch Klicken bearbeiten</a:t>
            </a:r>
            <a:endParaRPr/>
          </a:p>
        </p:txBody>
      </p:sp>
      <p:sp>
        <p:nvSpPr>
          <p:cNvPr id="9" name="Content Placeholder 8"/>
          <p:cNvSpPr>
            <a:spLocks noGrp="1"/>
          </p:cNvSpPr>
          <p:nvPr>
            <p:ph sz="quarter" idx="13"/>
          </p:nvPr>
        </p:nvSpPr>
        <p:spPr>
          <a:xfrm>
            <a:off x="609600" y="1352551"/>
            <a:ext cx="3886200" cy="3268624"/>
          </a:xfrm>
        </p:spPr>
        <p:txBody>
          <a:bodyPr/>
          <a:lstStyle>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a:p>
        </p:txBody>
      </p:sp>
      <p:sp>
        <p:nvSpPr>
          <p:cNvPr id="11" name="Content Placeholder 10"/>
          <p:cNvSpPr>
            <a:spLocks noGrp="1"/>
          </p:cNvSpPr>
          <p:nvPr>
            <p:ph sz="quarter" idx="14"/>
          </p:nvPr>
        </p:nvSpPr>
        <p:spPr>
          <a:xfrm>
            <a:off x="4844901" y="1352549"/>
            <a:ext cx="3886200" cy="3268625"/>
          </a:xfrm>
        </p:spPr>
        <p:txBody>
          <a:bodyPr/>
          <a:lstStyle>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a:p>
        </p:txBody>
      </p:sp>
      <p:sp>
        <p:nvSpPr>
          <p:cNvPr id="8" name="Date Placeholder 7"/>
          <p:cNvSpPr>
            <a:spLocks noGrp="1"/>
          </p:cNvSpPr>
          <p:nvPr>
            <p:ph type="dt" sz="half" idx="15"/>
          </p:nvPr>
        </p:nvSpPr>
        <p:spPr/>
        <p:txBody>
          <a:bodyPr rtlCol="0"/>
          <a:lstStyle>
            <a:extLst/>
          </a:lstStyle>
          <a:p>
            <a:fld id="{E4606EA6-EFEA-4C30-9264-4F9291A5780D}" type="datetime1">
              <a:pPr/>
              <a:t>21.07.2015</a:t>
            </a:fld>
            <a:endParaRPr kumimoji="0" lang="de-DE"/>
          </a:p>
        </p:txBody>
      </p:sp>
      <p:sp>
        <p:nvSpPr>
          <p:cNvPr id="10" name="Slide Number Placeholder 9"/>
          <p:cNvSpPr>
            <a:spLocks noGrp="1"/>
          </p:cNvSpPr>
          <p:nvPr>
            <p:ph type="sldNum" sz="quarter" idx="16"/>
          </p:nvPr>
        </p:nvSpPr>
        <p:spPr/>
        <p:txBody>
          <a:bodyPr rtlCol="0"/>
          <a:lstStyle>
            <a:extLst/>
          </a:lstStyle>
          <a:p>
            <a:pPr algn="ctr"/>
            <a:fld id="{8F82E0A0-C266-4798-8C8F-B9F91E9DA37E}" type="slidenum">
              <a:rPr kumimoji="0" lang="de-DE" sz="1400" b="1">
                <a:solidFill>
                  <a:srgbClr val="FFFFFF"/>
                </a:solidFill>
              </a:rPr>
              <a:pPr algn="ctr"/>
              <a:t>‹Nr.›</a:t>
            </a:fld>
            <a:endParaRPr kumimoji="0" lang="de-DE"/>
          </a:p>
        </p:txBody>
      </p:sp>
      <p:sp>
        <p:nvSpPr>
          <p:cNvPr id="12" name="Footer Placeholder 11"/>
          <p:cNvSpPr>
            <a:spLocks noGrp="1"/>
          </p:cNvSpPr>
          <p:nvPr>
            <p:ph type="ftr" sz="quarter" idx="17"/>
          </p:nvPr>
        </p:nvSpPr>
        <p:spPr/>
        <p:txBody>
          <a:bodyPr rtlCol="0"/>
          <a:lstStyle>
            <a:extLst/>
          </a:lstStyle>
          <a:p>
            <a:endParaRPr kumimoji="0"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eaLnBrk="1" latinLnBrk="0" hangingPunct="1">
              <a:defRPr kumimoji="0" lang="de-DE"/>
            </a:lvl1pPr>
            <a:extLst/>
          </a:lstStyle>
          <a:p>
            <a:pPr eaLnBrk="1" latinLnBrk="0" hangingPunct="1"/>
            <a:r>
              <a:rPr lang="de-DE" smtClean="0"/>
              <a:t>Titelmasterformat durch Klicken bearbeiten</a:t>
            </a:r>
            <a:endParaRPr/>
          </a:p>
        </p:txBody>
      </p:sp>
      <p:sp>
        <p:nvSpPr>
          <p:cNvPr id="11" name="Content Placeholder 10"/>
          <p:cNvSpPr>
            <a:spLocks noGrp="1"/>
          </p:cNvSpPr>
          <p:nvPr>
            <p:ph sz="quarter" idx="13"/>
          </p:nvPr>
        </p:nvSpPr>
        <p:spPr>
          <a:xfrm>
            <a:off x="609600" y="1919818"/>
            <a:ext cx="3886200" cy="2628900"/>
          </a:xfrm>
        </p:spPr>
        <p:txBody>
          <a:bodyPr/>
          <a:lstStyle>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a:p>
        </p:txBody>
      </p:sp>
      <p:sp>
        <p:nvSpPr>
          <p:cNvPr id="13" name="Content Placeholder 12"/>
          <p:cNvSpPr>
            <a:spLocks noGrp="1"/>
          </p:cNvSpPr>
          <p:nvPr>
            <p:ph sz="quarter" idx="14"/>
          </p:nvPr>
        </p:nvSpPr>
        <p:spPr>
          <a:xfrm>
            <a:off x="4800600" y="1919818"/>
            <a:ext cx="3886200" cy="2628900"/>
          </a:xfrm>
        </p:spPr>
        <p:txBody>
          <a:bodyPr/>
          <a:lstStyle>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a:p>
        </p:txBody>
      </p:sp>
      <p:sp>
        <p:nvSpPr>
          <p:cNvPr id="10" name="Date Placeholder 9"/>
          <p:cNvSpPr>
            <a:spLocks noGrp="1"/>
          </p:cNvSpPr>
          <p:nvPr>
            <p:ph type="dt" sz="half" idx="15"/>
          </p:nvPr>
        </p:nvSpPr>
        <p:spPr/>
        <p:txBody>
          <a:bodyPr rtlCol="0"/>
          <a:lstStyle>
            <a:extLst/>
          </a:lstStyle>
          <a:p>
            <a:fld id="{E4606EA6-EFEA-4C30-9264-4F9291A5780D}" type="datetime1">
              <a:pPr/>
              <a:t>21.07.2015</a:t>
            </a:fld>
            <a:endParaRPr kumimoji="0" lang="de-DE"/>
          </a:p>
        </p:txBody>
      </p:sp>
      <p:sp>
        <p:nvSpPr>
          <p:cNvPr id="12" name="Slide Number Placeholder 11"/>
          <p:cNvSpPr>
            <a:spLocks noGrp="1"/>
          </p:cNvSpPr>
          <p:nvPr>
            <p:ph type="sldNum" sz="quarter" idx="16"/>
          </p:nvPr>
        </p:nvSpPr>
        <p:spPr/>
        <p:txBody>
          <a:bodyPr rtlCol="0"/>
          <a:lstStyle>
            <a:extLst/>
          </a:lstStyle>
          <a:p>
            <a:pPr algn="ctr"/>
            <a:fld id="{8F82E0A0-C266-4798-8C8F-B9F91E9DA37E}" type="slidenum">
              <a:rPr kumimoji="0" lang="de-DE" sz="1400" b="1">
                <a:solidFill>
                  <a:srgbClr val="FFFFFF"/>
                </a:solidFill>
              </a:rPr>
              <a:pPr algn="ctr"/>
              <a:t>‹Nr.›</a:t>
            </a:fld>
            <a:endParaRPr kumimoji="0" lang="de-DE"/>
          </a:p>
        </p:txBody>
      </p:sp>
      <p:sp>
        <p:nvSpPr>
          <p:cNvPr id="14" name="Footer Placeholder 13"/>
          <p:cNvSpPr>
            <a:spLocks noGrp="1"/>
          </p:cNvSpPr>
          <p:nvPr>
            <p:ph type="ftr" sz="quarter" idx="17"/>
          </p:nvPr>
        </p:nvSpPr>
        <p:spPr/>
        <p:txBody>
          <a:bodyPr rtlCol="0"/>
          <a:lstStyle>
            <a:extLst/>
          </a:lstStyle>
          <a:p>
            <a:endParaRPr kumimoji="0" lang="de-DE"/>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eaLnBrk="1" latinLnBrk="0" hangingPunct="1">
              <a:buFontTx/>
              <a:buNone/>
              <a:defRPr kumimoji="0" lang="de-DE" sz="2000" b="1">
                <a:solidFill>
                  <a:srgbClr val="FFFFFF"/>
                </a:solidFill>
              </a:defRPr>
            </a:lvl1pPr>
            <a:extLst/>
          </a:lstStyle>
          <a:p>
            <a:pPr lvl="0" eaLnBrk="1" latinLnBrk="0" hangingPunct="1"/>
            <a:r>
              <a:rPr lang="de-DE" smtClean="0"/>
              <a:t>Textmasterformat bearbeiten</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eaLnBrk="1" latinLnBrk="0" hangingPunct="1">
              <a:buFontTx/>
              <a:buNone/>
              <a:defRPr kumimoji="0" lang="de-DE" sz="2000" b="1">
                <a:solidFill>
                  <a:srgbClr val="FFFFFF"/>
                </a:solidFill>
              </a:defRPr>
            </a:lvl1pPr>
            <a:extLst/>
          </a:lstStyle>
          <a:p>
            <a:pPr lvl="0" eaLnBrk="1" latinLnBrk="0" hangingPunct="1"/>
            <a:r>
              <a:rPr lang="de-DE" smtClean="0"/>
              <a:t>Textmasterformat bearbeiten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pPr eaLnBrk="1" latinLnBrk="0" hangingPunct="1"/>
            <a:r>
              <a:rPr lang="de-DE" smtClean="0"/>
              <a:t>Titelmasterformat durch Klicken bearbeiten</a:t>
            </a:r>
            <a:endParaRPr/>
          </a:p>
        </p:txBody>
      </p:sp>
      <p:sp>
        <p:nvSpPr>
          <p:cNvPr id="3" name="Date Placeholder 2"/>
          <p:cNvSpPr>
            <a:spLocks noGrp="1"/>
          </p:cNvSpPr>
          <p:nvPr>
            <p:ph type="dt" sz="half" idx="10"/>
          </p:nvPr>
        </p:nvSpPr>
        <p:spPr/>
        <p:txBody>
          <a:bodyPr/>
          <a:lstStyle>
            <a:extLst/>
          </a:lstStyle>
          <a:p>
            <a:fld id="{6DFADB5D-B7A0-47E3-AD2D-B1A6F8614213}" type="datetime1">
              <a:pPr/>
              <a:t>21.07.2015</a:t>
            </a:fld>
            <a:endParaRPr kumimoji="0" lang="de-DE"/>
          </a:p>
        </p:txBody>
      </p:sp>
      <p:sp>
        <p:nvSpPr>
          <p:cNvPr id="4" name="Footer Placeholder 3"/>
          <p:cNvSpPr>
            <a:spLocks noGrp="1"/>
          </p:cNvSpPr>
          <p:nvPr>
            <p:ph type="ftr" sz="quarter" idx="11"/>
          </p:nvPr>
        </p:nvSpPr>
        <p:spPr/>
        <p:txBody>
          <a:bodyPr/>
          <a:lstStyle>
            <a:extLst/>
          </a:lstStyle>
          <a:p>
            <a:endParaRPr kumimoji="0" lang="de-DE"/>
          </a:p>
        </p:txBody>
      </p:sp>
      <p:sp>
        <p:nvSpPr>
          <p:cNvPr id="5" name="Slide Number Placeholder 4"/>
          <p:cNvSpPr>
            <a:spLocks noGrp="1"/>
          </p:cNvSpPr>
          <p:nvPr>
            <p:ph type="sldNum" sz="quarter" idx="12"/>
          </p:nvPr>
        </p:nvSpPr>
        <p:spPr/>
        <p:txBody>
          <a:bodyPr/>
          <a:lstStyle>
            <a:lvl1pPr eaLnBrk="1" latinLnBrk="0" hangingPunct="1">
              <a:defRPr kumimoji="0" lang="de-DE">
                <a:solidFill>
                  <a:srgbClr val="FFFFFF"/>
                </a:solidFill>
              </a:defRPr>
            </a:lvl1pPr>
            <a:extLst/>
          </a:lstStyle>
          <a:p>
            <a:fld id="{A3F7CB7D-F184-43C7-B6FD-03D728E1BBFF}" type="slidenum">
              <a:rPr kumimoji="0" lang="de-DE">
                <a:solidFill>
                  <a:srgbClr val="FFFFFF"/>
                </a:solidFill>
              </a:rPr>
              <a:pPr/>
              <a:t>‹Nr.›</a:t>
            </a:fld>
            <a:endParaRPr kumimoji="0" lang="de-DE">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2968126-03FC-49C0-B9B8-2B561CCC3D90}" type="datetime1">
              <a:pPr/>
              <a:t>21.07.2015</a:t>
            </a:fld>
            <a:endParaRPr kumimoji="0" lang="de-DE"/>
          </a:p>
        </p:txBody>
      </p:sp>
      <p:sp>
        <p:nvSpPr>
          <p:cNvPr id="3" name="Footer Placeholder 2"/>
          <p:cNvSpPr>
            <a:spLocks noGrp="1"/>
          </p:cNvSpPr>
          <p:nvPr>
            <p:ph type="ftr" sz="quarter" idx="11"/>
          </p:nvPr>
        </p:nvSpPr>
        <p:spPr/>
        <p:txBody>
          <a:bodyPr/>
          <a:lstStyle>
            <a:extLst/>
          </a:lstStyle>
          <a:p>
            <a:endParaRPr kumimoji="0" lang="de-DE"/>
          </a:p>
        </p:txBody>
      </p:sp>
      <p:sp>
        <p:nvSpPr>
          <p:cNvPr id="4" name="Slide Number Placeholder 3"/>
          <p:cNvSpPr>
            <a:spLocks noGrp="1"/>
          </p:cNvSpPr>
          <p:nvPr>
            <p:ph type="sldNum" sz="quarter" idx="12"/>
          </p:nvPr>
        </p:nvSpPr>
        <p:spPr>
          <a:xfrm>
            <a:off x="0" y="4686300"/>
            <a:ext cx="533400" cy="285750"/>
          </a:xfrm>
        </p:spPr>
        <p:txBody>
          <a:bodyPr/>
          <a:lstStyle>
            <a:lvl1pPr eaLnBrk="1" latinLnBrk="0" hangingPunct="1">
              <a:defRPr kumimoji="0" lang="de-DE">
                <a:solidFill>
                  <a:schemeClr val="tx2"/>
                </a:solidFill>
              </a:defRPr>
            </a:lvl1pPr>
            <a:extLst/>
          </a:lstStyle>
          <a:p>
            <a:fld id="{A3F7CB7D-F184-43C7-B6FD-03D728E1BBFF}" type="slidenum">
              <a:rPr kumimoji="0" lang="de-DE">
                <a:solidFill>
                  <a:schemeClr val="tx2"/>
                </a:solidFill>
              </a:rPr>
              <a:pPr/>
              <a:t>‹Nr.›</a:t>
            </a:fld>
            <a:endParaRPr kumimoji="0" lang="de-DE">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eaLnBrk="1" latinLnBrk="0" hangingPunct="1">
              <a:buNone/>
              <a:defRPr kumimoji="0" lang="de-DE" sz="4200" b="0"/>
            </a:lvl1pPr>
            <a:extLst/>
          </a:lstStyle>
          <a:p>
            <a:pPr eaLnBrk="1" latinLnBrk="0" hangingPunct="1"/>
            <a:r>
              <a:rPr lang="de-DE" smtClean="0"/>
              <a:t>Titelmasterformat durch Klicken bearbeiten</a:t>
            </a:r>
            <a:endParaRPr/>
          </a:p>
        </p:txBody>
      </p:sp>
      <p:sp>
        <p:nvSpPr>
          <p:cNvPr id="5" name="Date Placeholder 4"/>
          <p:cNvSpPr>
            <a:spLocks noGrp="1"/>
          </p:cNvSpPr>
          <p:nvPr>
            <p:ph type="dt" sz="half" idx="10"/>
          </p:nvPr>
        </p:nvSpPr>
        <p:spPr/>
        <p:txBody>
          <a:bodyPr/>
          <a:lstStyle>
            <a:extLst/>
          </a:lstStyle>
          <a:p>
            <a:fld id="{F49A8198-4617-485E-9585-4840B69DBBA6}" type="datetime1">
              <a:pPr/>
              <a:t>21.07.2015</a:t>
            </a:fld>
            <a:endParaRPr kumimoji="0" lang="de-DE"/>
          </a:p>
        </p:txBody>
      </p:sp>
      <p:sp>
        <p:nvSpPr>
          <p:cNvPr id="6" name="Footer Placeholder 5"/>
          <p:cNvSpPr>
            <a:spLocks noGrp="1"/>
          </p:cNvSpPr>
          <p:nvPr>
            <p:ph type="ftr" sz="quarter" idx="11"/>
          </p:nvPr>
        </p:nvSpPr>
        <p:spPr/>
        <p:txBody>
          <a:bodyPr/>
          <a:lstStyle>
            <a:extLst/>
          </a:lstStyle>
          <a:p>
            <a:endParaRPr kumimoji="0" lang="de-DE"/>
          </a:p>
        </p:txBody>
      </p:sp>
      <p:sp>
        <p:nvSpPr>
          <p:cNvPr id="7" name="Slide Number Placeholder 6"/>
          <p:cNvSpPr>
            <a:spLocks noGrp="1"/>
          </p:cNvSpPr>
          <p:nvPr>
            <p:ph type="sldNum" sz="quarter" idx="12"/>
          </p:nvPr>
        </p:nvSpPr>
        <p:spPr/>
        <p:txBody>
          <a:bodyPr/>
          <a:lstStyle>
            <a:lvl1pPr eaLnBrk="1" latinLnBrk="0" hangingPunct="1">
              <a:defRPr kumimoji="0" lang="de-DE">
                <a:solidFill>
                  <a:srgbClr val="FFFFFF"/>
                </a:solidFill>
              </a:defRPr>
            </a:lvl1pPr>
            <a:extLst/>
          </a:lstStyle>
          <a:p>
            <a:fld id="{A3F7CB7D-F184-43C7-B6FD-03D728E1BBFF}" type="slidenum">
              <a:rPr kumimoji="0" lang="de-DE">
                <a:solidFill>
                  <a:srgbClr val="FFFFFF"/>
                </a:solidFill>
              </a:rPr>
              <a:pPr/>
              <a:t>‹Nr.›</a:t>
            </a:fld>
            <a:endParaRPr kumimoji="0" lang="de-DE">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000"/>
              </a:spcAft>
              <a:buNone/>
              <a:defRPr kumimoji="0" lang="de-DE" sz="1800"/>
            </a:lvl1pPr>
            <a:lvl2pPr eaLnBrk="1" latinLnBrk="0" hangingPunct="1">
              <a:buNone/>
              <a:defRPr kumimoji="0" lang="de-DE" sz="1200"/>
            </a:lvl2pPr>
            <a:lvl3pPr eaLnBrk="1" latinLnBrk="0" hangingPunct="1">
              <a:buNone/>
              <a:defRPr kumimoji="0" lang="de-DE" sz="1000"/>
            </a:lvl3pPr>
            <a:lvl4pPr eaLnBrk="1" latinLnBrk="0" hangingPunct="1">
              <a:buNone/>
              <a:defRPr kumimoji="0" lang="de-DE" sz="900"/>
            </a:lvl4pPr>
            <a:lvl5pPr eaLnBrk="1" latinLnBrk="0" hangingPunct="1">
              <a:buNone/>
              <a:defRPr kumimoji="0" lang="de-DE" sz="900"/>
            </a:lvl5pPr>
            <a:extLst/>
          </a:lstStyle>
          <a:p>
            <a:pPr lvl="0" eaLnBrk="1" latinLnBrk="0" hangingPunct="1"/>
            <a:r>
              <a:rPr lang="de-DE" smtClean="0"/>
              <a:t>Textmasterformat bearbeiten</a:t>
            </a:r>
          </a:p>
        </p:txBody>
      </p:sp>
      <p:sp>
        <p:nvSpPr>
          <p:cNvPr id="9" name="Content Placeholder 8"/>
          <p:cNvSpPr>
            <a:spLocks noGrp="1"/>
          </p:cNvSpPr>
          <p:nvPr>
            <p:ph sz="quarter" idx="13"/>
          </p:nvPr>
        </p:nvSpPr>
        <p:spPr>
          <a:xfrm>
            <a:off x="2362200" y="1428750"/>
            <a:ext cx="6400800" cy="3200400"/>
          </a:xfrm>
        </p:spPr>
        <p:txBody>
          <a:bodyPr/>
          <a:lstStyle>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eaLnBrk="1" latinLnBrk="0" hangingPunct="1">
              <a:buNone/>
              <a:defRPr kumimoji="0" lang="de-DE" sz="3200"/>
            </a:lvl1pPr>
            <a:extLst/>
          </a:lstStyle>
          <a:p>
            <a:r>
              <a:rPr kumimoji="0" lang="de-DE" smtClean="0"/>
              <a:t>Bild durch Klicken auf Symbol hinzufügen</a:t>
            </a:r>
            <a:endParaRPr kumimoji="0" lang="de-DE"/>
          </a:p>
        </p:txBody>
      </p:sp>
      <p:sp>
        <p:nvSpPr>
          <p:cNvPr id="4" name="Text Placeholder 3"/>
          <p:cNvSpPr>
            <a:spLocks noGrp="1"/>
          </p:cNvSpPr>
          <p:nvPr>
            <p:ph type="body" sz="half" idx="2"/>
          </p:nvPr>
        </p:nvSpPr>
        <p:spPr>
          <a:xfrm>
            <a:off x="1600200" y="4114800"/>
            <a:ext cx="7315200" cy="514350"/>
          </a:xfrm>
        </p:spPr>
        <p:txBody>
          <a:bodyPr/>
          <a:lstStyle>
            <a:lvl1pPr marL="0" indent="0" eaLnBrk="1" latinLnBrk="0" hangingPunct="1">
              <a:buFontTx/>
              <a:buNone/>
              <a:defRPr kumimoji="0" lang="de-DE" sz="1700"/>
            </a:lvl1pPr>
            <a:lvl2pPr eaLnBrk="1" latinLnBrk="0" hangingPunct="1">
              <a:buFontTx/>
              <a:buNone/>
              <a:defRPr kumimoji="0" lang="de-DE" sz="1200"/>
            </a:lvl2pPr>
            <a:lvl3pPr eaLnBrk="1" latinLnBrk="0" hangingPunct="1">
              <a:buFontTx/>
              <a:buNone/>
              <a:defRPr kumimoji="0" lang="de-DE" sz="1000"/>
            </a:lvl3pPr>
            <a:lvl4pPr eaLnBrk="1" latinLnBrk="0" hangingPunct="1">
              <a:buFontTx/>
              <a:buNone/>
              <a:defRPr kumimoji="0" lang="de-DE" sz="900"/>
            </a:lvl4pPr>
            <a:lvl5pPr eaLnBrk="1" latinLnBrk="0" hangingPunct="1">
              <a:buFontTx/>
              <a:buNone/>
              <a:defRPr kumimoji="0" lang="de-DE" sz="900"/>
            </a:lvl5pPr>
            <a:extLst/>
          </a:lstStyle>
          <a:p>
            <a:pPr lvl="0" eaLnBrk="1" latinLnBrk="0" hangingPunct="1"/>
            <a:r>
              <a:rPr lang="de-DE" smtClean="0"/>
              <a:t>Textmasterformat bearbeiten</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de-DE"/>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de-DE"/>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de-DE"/>
          </a:p>
        </p:txBody>
      </p:sp>
      <p:sp>
        <p:nvSpPr>
          <p:cNvPr id="2" name="Title 1"/>
          <p:cNvSpPr>
            <a:spLocks noGrp="1"/>
          </p:cNvSpPr>
          <p:nvPr>
            <p:ph type="title"/>
          </p:nvPr>
        </p:nvSpPr>
        <p:spPr>
          <a:xfrm>
            <a:off x="1600200" y="3543300"/>
            <a:ext cx="7315200" cy="457200"/>
          </a:xfrm>
        </p:spPr>
        <p:txBody>
          <a:bodyPr anchor="ctr"/>
          <a:lstStyle>
            <a:lvl1pPr algn="l" eaLnBrk="1" latinLnBrk="0" hangingPunct="1">
              <a:buNone/>
              <a:defRPr kumimoji="0" lang="de-DE" sz="2800" b="0">
                <a:solidFill>
                  <a:srgbClr val="FFFFFF"/>
                </a:solidFill>
              </a:defRPr>
            </a:lvl1pPr>
            <a:extLst/>
          </a:lstStyle>
          <a:p>
            <a:pPr eaLnBrk="1" latinLnBrk="0" hangingPunct="1"/>
            <a:r>
              <a:rPr lang="de-DE" smtClean="0"/>
              <a:t>Titelmasterformat durch Klicken bearbeiten</a:t>
            </a:r>
            <a:endParaRPr/>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de-DE"/>
          </a:p>
        </p:txBody>
      </p:sp>
      <p:sp>
        <p:nvSpPr>
          <p:cNvPr id="12" name="Date Placeholder 11"/>
          <p:cNvSpPr>
            <a:spLocks noGrp="1"/>
          </p:cNvSpPr>
          <p:nvPr>
            <p:ph type="dt" sz="half" idx="10"/>
          </p:nvPr>
        </p:nvSpPr>
        <p:spPr>
          <a:xfrm>
            <a:off x="6248400" y="4686300"/>
            <a:ext cx="2667000" cy="273844"/>
          </a:xfrm>
        </p:spPr>
        <p:txBody>
          <a:bodyPr rtlCol="0"/>
          <a:lstStyle>
            <a:extLst/>
          </a:lstStyle>
          <a:p>
            <a:fld id="{E4606EA6-EFEA-4C30-9264-4F9291A5780D}" type="datetime1">
              <a:pPr/>
              <a:t>21.07.2015</a:t>
            </a:fld>
            <a:endParaRPr kumimoji="0" lang="de-DE"/>
          </a:p>
        </p:txBody>
      </p:sp>
      <p:sp>
        <p:nvSpPr>
          <p:cNvPr id="13" name="Slide Number Placeholder 12"/>
          <p:cNvSpPr>
            <a:spLocks noGrp="1"/>
          </p:cNvSpPr>
          <p:nvPr>
            <p:ph type="sldNum" sz="quarter" idx="11"/>
          </p:nvPr>
        </p:nvSpPr>
        <p:spPr>
          <a:xfrm>
            <a:off x="0" y="3500437"/>
            <a:ext cx="1447800" cy="497684"/>
          </a:xfrm>
        </p:spPr>
        <p:txBody>
          <a:bodyPr rtlCol="0"/>
          <a:lstStyle>
            <a:lvl1pPr eaLnBrk="1" latinLnBrk="0" hangingPunct="1">
              <a:defRPr kumimoji="0" lang="de-DE" sz="2800"/>
            </a:lvl1pPr>
            <a:extLst/>
          </a:lstStyle>
          <a:p>
            <a:pPr algn="ctr"/>
            <a:fld id="{8F82E0A0-C266-4798-8C8F-B9F91E9DA37E}" type="slidenum">
              <a:rPr kumimoji="0" lang="de-DE" sz="2800" b="1">
                <a:solidFill>
                  <a:srgbClr val="FFFFFF"/>
                </a:solidFill>
              </a:rPr>
              <a:pPr algn="ctr"/>
              <a:t>‹Nr.›</a:t>
            </a:fld>
            <a:endParaRPr kumimoji="0" lang="de-DE" sz="2800"/>
          </a:p>
        </p:txBody>
      </p:sp>
      <p:sp>
        <p:nvSpPr>
          <p:cNvPr id="14" name="Footer Placeholder 13"/>
          <p:cNvSpPr>
            <a:spLocks noGrp="1"/>
          </p:cNvSpPr>
          <p:nvPr>
            <p:ph type="ftr" sz="quarter" idx="12"/>
          </p:nvPr>
        </p:nvSpPr>
        <p:spPr>
          <a:xfrm>
            <a:off x="1600200" y="4686155"/>
            <a:ext cx="4572000" cy="273844"/>
          </a:xfrm>
        </p:spPr>
        <p:txBody>
          <a:bodyPr rtlCol="0"/>
          <a:lstStyle>
            <a:extLst/>
          </a:lstStyle>
          <a:p>
            <a:endParaRPr kumimoji="0" lang="de-DE"/>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extLst/>
          </a:lstStyle>
          <a:p>
            <a:pPr lvl="0" eaLnBrk="1" latinLnBrk="0" hangingPunct="1"/>
            <a:r>
              <a:rPr kumimoji="0" lang="de-DE" smtClean="0"/>
              <a:t>Textmasterformat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lang="de-DE" sz="1400">
                <a:solidFill>
                  <a:schemeClr val="tx2"/>
                </a:solidFill>
              </a:defRPr>
            </a:lvl1pPr>
            <a:extLst/>
          </a:lstStyle>
          <a:p>
            <a:fld id="{E4606EA6-EFEA-4C30-9264-4F9291A5780D}" type="datetime1">
              <a:pPr/>
              <a:t>21.07.2015</a:t>
            </a:fld>
            <a:endParaRPr kumimoji="0" lang="de-DE" sz="140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lang="de-DE" sz="1400">
                <a:solidFill>
                  <a:schemeClr val="tx2"/>
                </a:solidFill>
              </a:defRPr>
            </a:lvl1pPr>
            <a:extLst/>
          </a:lstStyle>
          <a:p>
            <a:pPr algn="r"/>
            <a:endParaRPr kumimoji="0" lang="de-DE" sz="140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de-DE"/>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de-DE"/>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de-DE"/>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eaLnBrk="1" latinLnBrk="0" hangingPunct="1">
              <a:defRPr kumimoji="0" lang="de-DE" sz="1400" b="1">
                <a:solidFill>
                  <a:srgbClr val="FFFFFF"/>
                </a:solidFill>
              </a:defRPr>
            </a:lvl1pPr>
            <a:extLst/>
          </a:lstStyle>
          <a:p>
            <a:pPr algn="ctr"/>
            <a:fld id="{8F82E0A0-C266-4798-8C8F-B9F91E9DA37E}" type="slidenum">
              <a:rPr kumimoji="0" lang="de-DE" sz="1400" b="1">
                <a:solidFill>
                  <a:srgbClr val="FFFFFF"/>
                </a:solidFill>
              </a:rPr>
              <a:pPr algn="ctr"/>
              <a:t>‹Nr.›</a:t>
            </a:fld>
            <a:endParaRPr kumimoji="0" lang="de-DE" sz="1400" b="1">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extLst/>
          </a:lstStyle>
          <a:p>
            <a:pPr eaLnBrk="1" latinLnBrk="0" hangingPunct="1"/>
            <a:r>
              <a:rPr kumimoji="0" lang="de-DE" smtClean="0"/>
              <a:t>Titelmasterformat durch Klicken bearbeiten</a:t>
            </a:r>
            <a:endParaRPr kumimoji="0" lang="en-US" smtClean="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kumimoji="0" lang="de-DE"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kumimoji="0" lang="de-DE"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lang="de-DE"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lang="de-DE"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lang="de-DE"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lang="de-DE"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lang="de-DE"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lang="de-DE"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lang="de-DE"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lang="de-DE" sz="1800" kern="1200" baseline="0">
          <a:solidFill>
            <a:schemeClr val="tx1"/>
          </a:solidFill>
          <a:latin typeface="+mn-lt"/>
          <a:ea typeface="+mn-ea"/>
          <a:cs typeface="+mn-cs"/>
        </a:defRPr>
      </a:lvl9pPr>
      <a:extLst/>
    </p:bodyStyle>
    <p:otherStyle>
      <a:lvl1pPr marL="0" algn="l" rtl="0" eaLnBrk="1" latinLnBrk="0" hangingPunct="1">
        <a:defRPr kumimoji="0" lang="de-DE" kern="1200">
          <a:solidFill>
            <a:schemeClr val="tx1"/>
          </a:solidFill>
          <a:latin typeface="+mn-lt"/>
          <a:ea typeface="+mn-ea"/>
          <a:cs typeface="+mn-cs"/>
        </a:defRPr>
      </a:lvl1pPr>
      <a:lvl2pPr marL="457200" algn="l" rtl="0" eaLnBrk="1" latinLnBrk="0" hangingPunct="1">
        <a:defRPr kumimoji="0" lang="de-DE" kern="1200">
          <a:solidFill>
            <a:schemeClr val="tx1"/>
          </a:solidFill>
          <a:latin typeface="+mn-lt"/>
          <a:ea typeface="+mn-ea"/>
          <a:cs typeface="+mn-cs"/>
        </a:defRPr>
      </a:lvl2pPr>
      <a:lvl3pPr marL="914400" algn="l" rtl="0" eaLnBrk="1" latinLnBrk="0" hangingPunct="1">
        <a:defRPr kumimoji="0" lang="de-DE" kern="1200">
          <a:solidFill>
            <a:schemeClr val="tx1"/>
          </a:solidFill>
          <a:latin typeface="+mn-lt"/>
          <a:ea typeface="+mn-ea"/>
          <a:cs typeface="+mn-cs"/>
        </a:defRPr>
      </a:lvl3pPr>
      <a:lvl4pPr marL="1371600" algn="l" rtl="0" eaLnBrk="1" latinLnBrk="0" hangingPunct="1">
        <a:defRPr kumimoji="0" lang="de-DE" kern="1200">
          <a:solidFill>
            <a:schemeClr val="tx1"/>
          </a:solidFill>
          <a:latin typeface="+mn-lt"/>
          <a:ea typeface="+mn-ea"/>
          <a:cs typeface="+mn-cs"/>
        </a:defRPr>
      </a:lvl4pPr>
      <a:lvl5pPr marL="1828800" algn="l" rtl="0" eaLnBrk="1" latinLnBrk="0" hangingPunct="1">
        <a:defRPr kumimoji="0" lang="de-DE" kern="1200">
          <a:solidFill>
            <a:schemeClr val="tx1"/>
          </a:solidFill>
          <a:latin typeface="+mn-lt"/>
          <a:ea typeface="+mn-ea"/>
          <a:cs typeface="+mn-cs"/>
        </a:defRPr>
      </a:lvl5pPr>
      <a:lvl6pPr marL="2286000" algn="l" rtl="0" eaLnBrk="1" latinLnBrk="0" hangingPunct="1">
        <a:defRPr kumimoji="0" lang="de-DE" kern="1200">
          <a:solidFill>
            <a:schemeClr val="tx1"/>
          </a:solidFill>
          <a:latin typeface="+mn-lt"/>
          <a:ea typeface="+mn-ea"/>
          <a:cs typeface="+mn-cs"/>
        </a:defRPr>
      </a:lvl6pPr>
      <a:lvl7pPr marL="2743200" algn="l" rtl="0" eaLnBrk="1" latinLnBrk="0" hangingPunct="1">
        <a:defRPr kumimoji="0" lang="de-DE" kern="1200">
          <a:solidFill>
            <a:schemeClr val="tx1"/>
          </a:solidFill>
          <a:latin typeface="+mn-lt"/>
          <a:ea typeface="+mn-ea"/>
          <a:cs typeface="+mn-cs"/>
        </a:defRPr>
      </a:lvl7pPr>
      <a:lvl8pPr marL="3200400" algn="l" rtl="0" eaLnBrk="1" latinLnBrk="0" hangingPunct="1">
        <a:defRPr kumimoji="0" lang="de-DE" kern="1200">
          <a:solidFill>
            <a:schemeClr val="tx1"/>
          </a:solidFill>
          <a:latin typeface="+mn-lt"/>
          <a:ea typeface="+mn-ea"/>
          <a:cs typeface="+mn-cs"/>
        </a:defRPr>
      </a:lvl8pPr>
      <a:lvl9pPr marL="3657600" algn="l" rtl="0" eaLnBrk="1" latinLnBrk="0" hangingPunct="1">
        <a:defRPr kumimoji="0" lang="de-DE"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2362200" y="2931790"/>
            <a:ext cx="6477000" cy="1449710"/>
          </a:xfrm>
        </p:spPr>
        <p:txBody>
          <a:bodyPr/>
          <a:lstStyle>
            <a:extLst/>
          </a:lstStyle>
          <a:p>
            <a:r>
              <a:rPr lang="de-DE" dirty="0" smtClean="0"/>
              <a:t>Softwareprojekt</a:t>
            </a:r>
            <a:br>
              <a:rPr lang="de-DE" dirty="0" smtClean="0"/>
            </a:br>
            <a:r>
              <a:rPr lang="de-DE" dirty="0" err="1" smtClean="0"/>
              <a:t>Battleship</a:t>
            </a:r>
            <a:r>
              <a:rPr lang="de-DE" dirty="0" smtClean="0"/>
              <a:t> </a:t>
            </a:r>
            <a:r>
              <a:rPr lang="de-DE" dirty="0" err="1" smtClean="0"/>
              <a:t>Application</a:t>
            </a:r>
            <a:endParaRPr lang="de-DE" dirty="0"/>
          </a:p>
        </p:txBody>
      </p:sp>
      <p:sp>
        <p:nvSpPr>
          <p:cNvPr id="5" name="Rectangle 4"/>
          <p:cNvSpPr>
            <a:spLocks noGrp="1"/>
          </p:cNvSpPr>
          <p:nvPr>
            <p:ph type="subTitle" idx="1"/>
          </p:nvPr>
        </p:nvSpPr>
        <p:spPr/>
        <p:txBody>
          <a:bodyPr>
            <a:normAutofit lnSpcReduction="10000"/>
          </a:bodyPr>
          <a:lstStyle>
            <a:extLst/>
          </a:lstStyle>
          <a:p>
            <a:r>
              <a:rPr lang="de-DE" dirty="0" smtClean="0"/>
              <a:t>Thomas Mundt und Josephine Lange</a:t>
            </a:r>
            <a:endParaRPr lang="de-DE"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de-DE" dirty="0" smtClean="0"/>
              <a:t>Inhalte</a:t>
            </a:r>
            <a:endParaRPr lang="de-DE" dirty="0"/>
          </a:p>
        </p:txBody>
      </p:sp>
      <p:sp>
        <p:nvSpPr>
          <p:cNvPr id="3" name="Rectangle 2"/>
          <p:cNvSpPr>
            <a:spLocks noGrp="1"/>
          </p:cNvSpPr>
          <p:nvPr>
            <p:ph sz="quarter" idx="13"/>
          </p:nvPr>
        </p:nvSpPr>
        <p:spPr>
          <a:xfrm>
            <a:off x="609600" y="1352551"/>
            <a:ext cx="5474568" cy="3163415"/>
          </a:xfrm>
        </p:spPr>
        <p:txBody>
          <a:bodyPr>
            <a:normAutofit/>
          </a:bodyPr>
          <a:lstStyle>
            <a:extLst/>
          </a:lstStyle>
          <a:p>
            <a:r>
              <a:rPr lang="de-DE" dirty="0" smtClean="0"/>
              <a:t>Klassendiagramme</a:t>
            </a:r>
          </a:p>
          <a:p>
            <a:r>
              <a:rPr lang="de-DE" dirty="0" smtClean="0"/>
              <a:t> Verwendete Software</a:t>
            </a:r>
          </a:p>
          <a:p>
            <a:r>
              <a:rPr lang="de-DE" dirty="0" smtClean="0"/>
              <a:t>Codebeispiel</a:t>
            </a:r>
          </a:p>
          <a:p>
            <a:r>
              <a:rPr lang="de-DE" dirty="0" smtClean="0"/>
              <a:t>Grammatik</a:t>
            </a:r>
          </a:p>
          <a:p>
            <a:r>
              <a:rPr lang="de-DE" dirty="0" smtClean="0"/>
              <a:t>Vorführung</a:t>
            </a:r>
            <a:endParaRPr lang="de-DE" dirty="0" smtClean="0"/>
          </a:p>
          <a:p>
            <a:endParaRPr lang="de-DE" dirty="0" smtClean="0"/>
          </a:p>
          <a:p>
            <a:endParaRPr lang="de-DE"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de-DE"/>
              <a:t>Vorteile des Breitbildformats</a:t>
            </a:r>
          </a:p>
        </p:txBody>
      </p:sp>
      <p:sp>
        <p:nvSpPr>
          <p:cNvPr id="3" name="Rectangle 2"/>
          <p:cNvSpPr>
            <a:spLocks noGrp="1"/>
          </p:cNvSpPr>
          <p:nvPr>
            <p:ph sz="quarter" idx="13"/>
          </p:nvPr>
        </p:nvSpPr>
        <p:spPr>
          <a:xfrm>
            <a:off x="609600" y="1200150"/>
            <a:ext cx="3886200" cy="3200400"/>
          </a:xfrm>
        </p:spPr>
        <p:txBody>
          <a:bodyPr anchor="ctr"/>
          <a:lstStyle>
            <a:extLst/>
          </a:lstStyle>
          <a:p>
            <a:pPr marL="274320" lvl="1"/>
            <a:r>
              <a:rPr lang="de-DE" sz="2400"/>
              <a:t>Inhalte, die nebeneinander dargestellt werden, fügen sich besser ein. </a:t>
            </a:r>
            <a:endParaRPr lang="de-DE"/>
          </a:p>
          <a:p>
            <a:pPr marL="274320" lvl="1"/>
            <a:r>
              <a:rPr lang="de-DE" sz="2400"/>
              <a:t>Grafiken und Bilder können im Breitbildformat aussagekräftiger dargestellt werden.</a:t>
            </a:r>
          </a:p>
        </p:txBody>
      </p:sp>
      <p:sp>
        <p:nvSpPr>
          <p:cNvPr id="4" name="Inhaltsplatzhalter 3"/>
          <p:cNvSpPr>
            <a:spLocks noGrp="1"/>
          </p:cNvSpPr>
          <p:nvPr>
            <p:ph sz="quarter" idx="14"/>
          </p:nvPr>
        </p:nvSpPr>
        <p:spPr/>
        <p:txBody>
          <a:bodyPr/>
          <a:lstStyle/>
          <a:p>
            <a:endParaRPr lang="de-DE"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76200"/>
            <a:ext cx="8077200" cy="1047750"/>
          </a:xfrm>
        </p:spPr>
        <p:txBody>
          <a:bodyPr anchor="b">
            <a:normAutofit/>
          </a:bodyPr>
          <a:lstStyle>
            <a:extLst/>
          </a:lstStyle>
          <a:p>
            <a:r>
              <a:rPr lang="de-DE"/>
              <a:t>Breitbildgrafiken</a:t>
            </a:r>
          </a:p>
        </p:txBody>
      </p:sp>
      <p:sp>
        <p:nvSpPr>
          <p:cNvPr id="3" name="Rectangle 2"/>
          <p:cNvSpPr>
            <a:spLocks noGrp="1"/>
          </p:cNvSpPr>
          <p:nvPr>
            <p:ph type="body" idx="1"/>
          </p:nvPr>
        </p:nvSpPr>
        <p:spPr>
          <a:xfrm>
            <a:off x="609600" y="1504950"/>
            <a:ext cx="1600200" cy="3067050"/>
          </a:xfrm>
        </p:spPr>
        <p:txBody>
          <a:bodyPr/>
          <a:lstStyle>
            <a:extLst/>
          </a:lstStyle>
          <a:p>
            <a:r>
              <a:rPr lang="de-DE" sz="1700"/>
              <a:t> Sogar eine einzelne Grafik, wie ein Diagramm, kann im Breitbildformat aussagekräftiger dargestellt werden.</a:t>
            </a:r>
            <a:r>
              <a:rPr lang="de-DE"/>
              <a:t> </a:t>
            </a:r>
          </a:p>
        </p:txBody>
      </p:sp>
      <p:graphicFrame>
        <p:nvGraphicFramePr>
          <p:cNvPr id="5" name="Content Placeholder 4"/>
          <p:cNvGraphicFramePr>
            <a:graphicFrameLocks noGrp="1"/>
          </p:cNvGraphicFramePr>
          <p:nvPr>
            <p:ph sz="quarter" idx="13"/>
          </p:nvPr>
        </p:nvGraphicFramePr>
        <p:xfrm>
          <a:off x="2362200" y="1314450"/>
          <a:ext cx="6400800" cy="35433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de-DE" sz="3400"/>
              <a:t>Erstellen von Präsentationen im 16:9-Format</a:t>
            </a:r>
            <a:endParaRPr lang="de-DE"/>
          </a:p>
        </p:txBody>
      </p:sp>
      <p:sp>
        <p:nvSpPr>
          <p:cNvPr id="8" name="Rectangle 7"/>
          <p:cNvSpPr/>
          <p:nvPr/>
        </p:nvSpPr>
        <p:spPr>
          <a:xfrm>
            <a:off x="5029200" y="1809750"/>
            <a:ext cx="3657600" cy="1558888"/>
          </a:xfrm>
          <a:prstGeom prst="rect">
            <a:avLst/>
          </a:prstGeom>
        </p:spPr>
        <p:style>
          <a:lnRef idx="3">
            <a:schemeClr val="lt1"/>
          </a:lnRef>
          <a:fillRef idx="1">
            <a:schemeClr val="accent2"/>
          </a:fillRef>
          <a:effectRef idx="1">
            <a:schemeClr val="accent2"/>
          </a:effectRef>
          <a:fontRef idx="minor">
            <a:schemeClr val="lt1"/>
          </a:fontRef>
        </p:style>
        <p:txBody>
          <a:bodyPr wrap="square" lIns="182880" tIns="182880" rIns="182880" bIns="91440" rtlCol="0" anchor="ctr">
            <a:spAutoFit/>
          </a:bodyPr>
          <a:lstStyle>
            <a:extLst/>
          </a:lstStyle>
          <a:p>
            <a:pPr>
              <a:lnSpc>
                <a:spcPct val="85000"/>
              </a:lnSpc>
            </a:pPr>
            <a:r>
              <a:rPr lang="de-DE" sz="1400" b="1">
                <a:solidFill>
                  <a:schemeClr val="bg1"/>
                </a:solidFill>
              </a:rPr>
              <a:t>Wichtig: </a:t>
            </a:r>
            <a:r>
              <a:rPr lang="de-DE" sz="1400">
                <a:solidFill>
                  <a:schemeClr val="bg1"/>
                </a:solidFill>
              </a:rPr>
              <a:t>Beginnen Sie immer mit der Foliengröße und dem Seitenverhältnis, die Sie verwenden möchten. Wenn Sie die Foliengröße nach dem Erstellen einiger Folien ändern, wird die Größe der Bilder und anderer Grafiken geändert. Dies könnte möglicherweise ihr Aussehen verzerren.</a:t>
            </a:r>
          </a:p>
          <a:p>
            <a:pPr>
              <a:lnSpc>
                <a:spcPct val="85000"/>
              </a:lnSpc>
            </a:pPr>
            <a:endParaRPr lang="de-DE" sz="1400">
              <a:solidFill>
                <a:schemeClr val="bg1"/>
              </a:solidFill>
            </a:endParaRPr>
          </a:p>
        </p:txBody>
      </p:sp>
      <p:sp>
        <p:nvSpPr>
          <p:cNvPr id="6" name="Rectangle 5"/>
          <p:cNvSpPr>
            <a:spLocks noGrp="1"/>
          </p:cNvSpPr>
          <p:nvPr>
            <p:ph sz="quarter" idx="13"/>
          </p:nvPr>
        </p:nvSpPr>
        <p:spPr>
          <a:xfrm>
            <a:off x="609600" y="1428751"/>
            <a:ext cx="3962400" cy="3352799"/>
          </a:xfrm>
        </p:spPr>
        <p:txBody>
          <a:bodyPr>
            <a:normAutofit fontScale="62500" lnSpcReduction="20000"/>
          </a:bodyPr>
          <a:lstStyle>
            <a:extLst/>
          </a:lstStyle>
          <a:p>
            <a:pPr marL="0" indent="0">
              <a:buNone/>
            </a:pPr>
            <a:r>
              <a:rPr lang="de-DE" sz="2400"/>
              <a:t>Führen Sie eine der folgenden Aktionen aus, um eine Präsentation im Breitbildformat einzurichten:</a:t>
            </a:r>
          </a:p>
          <a:p>
            <a:pPr marL="274320" lvl="1"/>
            <a:r>
              <a:rPr lang="de-DE" sz="2600"/>
              <a:t>Beginnen Sie mit dieser Vorlage. Löschen Sie die Beispielfolien einfach, und fügen Sie eigenen Inhalt hinzu.</a:t>
            </a:r>
          </a:p>
          <a:p>
            <a:pPr marL="274320" lvl="1"/>
            <a:r>
              <a:rPr lang="de-DE"/>
              <a:t>Oder wechseln Sie zur Registerkarte </a:t>
            </a:r>
            <a:r>
              <a:rPr lang="de-DE" b="1">
                <a:solidFill>
                  <a:schemeClr val="accent4"/>
                </a:solidFill>
              </a:rPr>
              <a:t>Entwurf</a:t>
            </a:r>
            <a:r>
              <a:rPr lang="de-DE"/>
              <a:t>, und rufen Sie das Dialogfeld </a:t>
            </a:r>
            <a:r>
              <a:rPr lang="de-DE" b="1">
                <a:solidFill>
                  <a:schemeClr val="accent4"/>
                </a:solidFill>
              </a:rPr>
              <a:t>Seite einrichten </a:t>
            </a:r>
            <a:r>
              <a:rPr lang="de-DE"/>
              <a:t>auf. Klicken Sie auf das Dropdownfeld </a:t>
            </a:r>
            <a:r>
              <a:rPr lang="de-DE" b="1">
                <a:solidFill>
                  <a:schemeClr val="accent4"/>
                </a:solidFill>
              </a:rPr>
              <a:t>Foliengröße</a:t>
            </a:r>
            <a:r>
              <a:rPr lang="de-DE">
                <a:solidFill>
                  <a:schemeClr val="accent4"/>
                </a:solidFill>
              </a:rPr>
              <a:t> </a:t>
            </a:r>
            <a:r>
              <a:rPr lang="de-DE"/>
              <a:t>, und wählen Sie </a:t>
            </a:r>
            <a:r>
              <a:rPr lang="de-DE" b="1">
                <a:solidFill>
                  <a:schemeClr val="accent4"/>
                </a:solidFill>
              </a:rPr>
              <a:t>Bildschirmpräsentation (16:9) </a:t>
            </a:r>
            <a:r>
              <a:rPr lang="de-DE"/>
              <a:t>aus. (Beachten Sie, dass auch 16:10 unterstützt wird, eine häufig verwendete Breitbild-Laptopauflösung.)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de-DE"/>
              <a:t>Tipps zur Bildschirmpräsentation</a:t>
            </a:r>
          </a:p>
        </p:txBody>
      </p:sp>
      <p:sp>
        <p:nvSpPr>
          <p:cNvPr id="4" name="Rectangle 3"/>
          <p:cNvSpPr>
            <a:spLocks noGrp="1"/>
          </p:cNvSpPr>
          <p:nvPr>
            <p:ph sz="quarter" idx="14"/>
          </p:nvPr>
        </p:nvSpPr>
        <p:spPr>
          <a:xfrm>
            <a:off x="4419600" y="1428750"/>
            <a:ext cx="4495800" cy="3505200"/>
          </a:xfrm>
        </p:spPr>
        <p:txBody>
          <a:bodyPr>
            <a:normAutofit fontScale="70000" lnSpcReduction="20000"/>
          </a:bodyPr>
          <a:lstStyle>
            <a:extLst/>
          </a:lstStyle>
          <a:p>
            <a:pPr marL="274320" lvl="1"/>
            <a:r>
              <a:rPr lang="de-DE"/>
              <a:t>Für die Präsentation in echtem Breitbild benötigen Sie einen Computer und optional einen Projektor oder einen Flachbildschirm für die Ausgabe von Breitbildauflösungen.</a:t>
            </a:r>
          </a:p>
          <a:p>
            <a:pPr marL="274320" lvl="1"/>
            <a:r>
              <a:rPr lang="de-DE"/>
              <a:t>Häufige Computerbreitbildauflösungen sind 1280 x 800 und 1440 x 900. (Diese haben ein Seitenverhältnis von 16:10, funktionieren aber mit 16:9-Projektoren und -Bildschirmen hervorragend.)</a:t>
            </a:r>
          </a:p>
          <a:p>
            <a:pPr marL="274320" lvl="1"/>
            <a:r>
              <a:rPr lang="de-DE"/>
              <a:t>HD-Standardfernsehauflösungen sind 1280 x 720 und 1920 x 1080. </a:t>
            </a:r>
          </a:p>
          <a:p>
            <a:pPr marL="274320" lvl="1"/>
            <a:r>
              <a:rPr lang="de-DE"/>
              <a:t>Verwenden Sie das Testmuster der nächsten Folie, um die Einstellungen Ihrer Bildschirmpräsentation zu prüfen.</a:t>
            </a:r>
          </a:p>
          <a:p>
            <a:pPr marL="274320"/>
            <a:endParaRPr lang="de-DE"/>
          </a:p>
        </p:txBody>
      </p:sp>
      <p:pic>
        <p:nvPicPr>
          <p:cNvPr id="5" name="Rectangle 4"/>
          <p:cNvPicPr>
            <a:picLocks noChangeAspect="1"/>
          </p:cNvPicPr>
          <p:nvPr/>
        </p:nvPicPr>
        <p:blipFill>
          <a:blip r:embed="rId3"/>
          <a:stretch>
            <a:fillRect/>
          </a:stretch>
        </p:blipFill>
        <p:spPr>
          <a:xfrm>
            <a:off x="609600" y="1352550"/>
            <a:ext cx="3581400" cy="2414427"/>
          </a:xfrm>
          <a:prstGeom prst="rect">
            <a:avLst/>
          </a:prstGeom>
          <a:noFill/>
          <a:ln>
            <a:noFill/>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16x9">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FC8FF61-FEC7-4043-A6CC-7C1E1210809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Breitwandpräsentation</Template>
  <TotalTime>0</TotalTime>
  <Words>274</Words>
  <Application>Microsoft Office PowerPoint</Application>
  <PresentationFormat>Bildschirmpräsentation (16:9)</PresentationFormat>
  <Paragraphs>29</Paragraphs>
  <Slides>6</Slides>
  <Notes>6</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6</vt:i4>
      </vt:variant>
    </vt:vector>
  </HeadingPairs>
  <TitlesOfParts>
    <vt:vector size="11" baseType="lpstr">
      <vt:lpstr>Calibri</vt:lpstr>
      <vt:lpstr>Tw Cen MT</vt:lpstr>
      <vt:lpstr>Wingdings</vt:lpstr>
      <vt:lpstr>Wingdings 2</vt:lpstr>
      <vt:lpstr>WidescreenPresentation16x9</vt:lpstr>
      <vt:lpstr>Softwareprojekt Battleship Application</vt:lpstr>
      <vt:lpstr>Inhalte</vt:lpstr>
      <vt:lpstr>Vorteile des Breitbildformats</vt:lpstr>
      <vt:lpstr>Breitbildgrafiken</vt:lpstr>
      <vt:lpstr>Erstellen von Präsentationen im 16:9-Format</vt:lpstr>
      <vt:lpstr>Tipps zur Bildschirmpräsentation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2015-07-21T10:56:00Z</dcterms:created>
  <dcterms:modified xsi:type="dcterms:W3CDTF">2015-07-21T11:01:46Z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TC101769309990</vt:lpwstr>
  </property>
</Properties>
</file>