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87621" autoAdjust="0"/>
  </p:normalViewPr>
  <p:slideViewPr>
    <p:cSldViewPr>
      <p:cViewPr varScale="1">
        <p:scale>
          <a:sx n="98" d="100"/>
          <a:sy n="98" d="100"/>
        </p:scale>
        <p:origin x="61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pPr/>
              <a:t>21.07.2015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1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6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11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0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4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6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1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75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4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de-DE">
                <a:solidFill>
                  <a:srgbClr val="FFFFFF"/>
                </a:solidFill>
              </a:rPr>
              <a:pPr algn="ctr"/>
              <a:t>21.07.2015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21.07.2015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21.07.2015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21.07.2015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21.07.2015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21.07.2015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21.07.2015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21.07.2015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21.07.2015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21.07.2015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2931790"/>
            <a:ext cx="6477000" cy="1449710"/>
          </a:xfrm>
        </p:spPr>
        <p:txBody>
          <a:bodyPr/>
          <a:lstStyle>
            <a:extLst/>
          </a:lstStyle>
          <a:p>
            <a:r>
              <a:rPr lang="de-DE" dirty="0" smtClean="0"/>
              <a:t>Softwareprojekt</a:t>
            </a:r>
            <a:br>
              <a:rPr lang="de-DE" dirty="0" smtClean="0"/>
            </a:br>
            <a:r>
              <a:rPr lang="de-DE" dirty="0" err="1" smtClean="0"/>
              <a:t>Battleship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de-DE" dirty="0" smtClean="0"/>
              <a:t>Thomas Mundt und Josephine Lange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122640" cy="3163415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de-DE" smtClean="0"/>
              <a:t>Klassendiagramme/FCM-Modell</a:t>
            </a:r>
            <a:endParaRPr lang="de-DE" dirty="0" smtClean="0"/>
          </a:p>
          <a:p>
            <a:r>
              <a:rPr lang="de-DE" dirty="0" smtClean="0"/>
              <a:t>Verwendete Software/Framework</a:t>
            </a:r>
            <a:endParaRPr lang="de-DE" dirty="0" smtClean="0"/>
          </a:p>
          <a:p>
            <a:r>
              <a:rPr lang="de-DE" dirty="0" smtClean="0"/>
              <a:t>Codebeispiel</a:t>
            </a:r>
            <a:endParaRPr lang="de-DE" dirty="0" smtClean="0"/>
          </a:p>
          <a:p>
            <a:r>
              <a:rPr lang="de-DE" dirty="0" smtClean="0"/>
              <a:t>Grammatik/DSL</a:t>
            </a:r>
            <a:endParaRPr lang="de-DE" dirty="0" smtClean="0"/>
          </a:p>
          <a:p>
            <a:r>
              <a:rPr lang="de-DE" dirty="0" smtClean="0"/>
              <a:t>Vorführung der App</a:t>
            </a:r>
          </a:p>
          <a:p>
            <a:r>
              <a:rPr lang="de-DE" dirty="0" smtClean="0"/>
              <a:t>Ausblick Dokumentation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Klassendiagramme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de-DE" dirty="0" smtClean="0"/>
              <a:t>Verwendete Software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z="3400" dirty="0" smtClean="0"/>
              <a:t>Codebeispiel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Grammatik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Vorführung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Ausblick 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8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C8FF61-FEC7-4043-A6CC-7C1E12108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Breitwandpräsentation</Template>
  <TotalTime>0</TotalTime>
  <Words>33</Words>
  <Application>Microsoft Office PowerPoint</Application>
  <PresentationFormat>Bildschirmpräsentation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Wingdings</vt:lpstr>
      <vt:lpstr>Wingdings 2</vt:lpstr>
      <vt:lpstr>WidescreenPresentation16x9</vt:lpstr>
      <vt:lpstr>Softwareprojekt Battleship Application</vt:lpstr>
      <vt:lpstr>Inhalte</vt:lpstr>
      <vt:lpstr>Klassendiagramme</vt:lpstr>
      <vt:lpstr>Verwendete Software</vt:lpstr>
      <vt:lpstr>Codebeispiel</vt:lpstr>
      <vt:lpstr>Grammatik</vt:lpstr>
      <vt:lpstr>Vorführung</vt:lpstr>
      <vt:lpstr>Ausblick Dokumentation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2015-07-21T10:56:00Z</dcterms:created>
  <dcterms:modified xsi:type="dcterms:W3CDTF">2015-07-21T13:15:03Z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