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sldIdLst>
    <p:sldId id="256" r:id="rId3"/>
    <p:sldId id="257" r:id="rId4"/>
    <p:sldId id="267" r:id="rId5"/>
    <p:sldId id="258" r:id="rId6"/>
    <p:sldId id="266" r:id="rId7"/>
    <p:sldId id="263" r:id="rId8"/>
    <p:sldId id="260" r:id="rId9"/>
    <p:sldId id="262" r:id="rId10"/>
    <p:sldId id="270" r:id="rId11"/>
    <p:sldId id="268" r:id="rId12"/>
    <p:sldId id="269" r:id="rId13"/>
    <p:sldId id="264" r:id="rId14"/>
    <p:sldId id="265" r:id="rId15"/>
  </p:sldIdLst>
  <p:sldSz cx="9144000" cy="5143500" type="screen16x9"/>
  <p:notesSz cx="6858000" cy="9144000"/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87621" autoAdjust="0"/>
  </p:normalViewPr>
  <p:slideViewPr>
    <p:cSldViewPr>
      <p:cViewPr varScale="1">
        <p:scale>
          <a:sx n="98" d="100"/>
          <a:sy n="98" d="100"/>
        </p:scale>
        <p:origin x="61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pPr/>
              <a:t>23.07.2015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15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56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4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26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758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84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11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16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80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1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1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04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6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88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de-DE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de-DE" smtClean="0"/>
              <a:t>Formatvorlage des Untertitelmasters durch Klicken bearbeiten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de-DE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de-DE">
                <a:solidFill>
                  <a:srgbClr val="FFFFFF"/>
                </a:solidFill>
              </a:rPr>
              <a:pPr algn="ctr"/>
              <a:t>23.07.2015</a:t>
            </a:fld>
            <a:endParaRPr kumimoji="0" lang="de-DE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de-DE" cap="all" baseline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23.07.2015</a:t>
            </a:fld>
            <a:endParaRPr kumimoji="0" lang="de-DE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de-DE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de-DE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de-DE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de-DE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de-DE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23.07.2015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de-DE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2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23.07.2015</a:t>
            </a:fld>
            <a:endParaRPr kumimoji="0"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de-DE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23.07.2015</a:t>
            </a:fld>
            <a:endParaRPr kumimoji="0"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de-DE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23.07.2015</a:t>
            </a:fld>
            <a:endParaRPr kumimoji="0"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23.07.2015</a:t>
            </a:fld>
            <a:endParaRPr kumimoji="0"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de-DE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chemeClr val="tx2"/>
                </a:solidFill>
              </a:rPr>
              <a:pPr/>
              <a:t>‹Nr.›</a:t>
            </a:fld>
            <a:endParaRPr kumimoji="0" lang="de-D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de-DE" sz="4200" b="0"/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23.07.2015</a:t>
            </a:fld>
            <a:endParaRPr kumimoji="0"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de-DE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de-DE">
                <a:solidFill>
                  <a:srgbClr val="FFFFFF"/>
                </a:solidFill>
              </a:rPr>
              <a:pPr/>
              <a:t>‹Nr.›</a:t>
            </a:fld>
            <a:endParaRPr kumimoji="0" lang="de-DE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de-DE" sz="1800"/>
            </a:lvl1pPr>
            <a:lvl2pPr eaLnBrk="1" latinLnBrk="0" hangingPunct="1">
              <a:buNone/>
              <a:defRPr kumimoji="0" lang="de-DE" sz="1200"/>
            </a:lvl2pPr>
            <a:lvl3pPr eaLnBrk="1" latinLnBrk="0" hangingPunct="1">
              <a:buNone/>
              <a:defRPr kumimoji="0" lang="de-DE" sz="1000"/>
            </a:lvl3pPr>
            <a:lvl4pPr eaLnBrk="1" latinLnBrk="0" hangingPunct="1">
              <a:buNone/>
              <a:defRPr kumimoji="0" lang="de-DE" sz="900"/>
            </a:lvl4pPr>
            <a:lvl5pPr eaLnBrk="1" latinLnBrk="0" hangingPunct="1"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de-DE"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de-DE" sz="1700"/>
            </a:lvl1pPr>
            <a:lvl2pPr eaLnBrk="1" latinLnBrk="0" hangingPunct="1">
              <a:buFontTx/>
              <a:buNone/>
              <a:defRPr kumimoji="0" lang="de-DE" sz="1200"/>
            </a:lvl2pPr>
            <a:lvl3pPr eaLnBrk="1" latinLnBrk="0" hangingPunct="1">
              <a:buFontTx/>
              <a:buNone/>
              <a:defRPr kumimoji="0" lang="de-DE" sz="1000"/>
            </a:lvl3pPr>
            <a:lvl4pPr eaLnBrk="1" latinLnBrk="0" hangingPunct="1">
              <a:buFontTx/>
              <a:buNone/>
              <a:defRPr kumimoji="0" lang="de-DE" sz="900"/>
            </a:lvl4pPr>
            <a:lvl5pPr eaLnBrk="1" latinLnBrk="0" hangingPunct="1">
              <a:buFontTx/>
              <a:buNone/>
              <a:defRPr kumimoji="0" lang="de-DE" sz="9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de-DE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23.07.2015</a:t>
            </a:fld>
            <a:endParaRPr kumimoji="0"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de-DE" sz="2800"/>
            </a:lvl1pPr>
            <a:extLst/>
          </a:lstStyle>
          <a:p>
            <a:pPr algn="ctr"/>
            <a:fld id="{8F82E0A0-C266-4798-8C8F-B9F91E9DA37E}" type="slidenum">
              <a:rPr kumimoji="0" lang="de-DE" sz="28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23.07.2015</a:t>
            </a:fld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de-DE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de-DE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de-DE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de-DE" sz="1400" b="1">
                <a:solidFill>
                  <a:srgbClr val="FFFFFF"/>
                </a:solidFill>
              </a:rPr>
              <a:pPr algn="ctr"/>
              <a:t>‹Nr.›</a:t>
            </a:fld>
            <a:endParaRPr kumimoji="0" lang="de-DE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de-DE" smtClean="0"/>
              <a:t>Titelmasterformat durch Klicken bearbeiten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de-DE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de-DE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de-DE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de-DE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de-DE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de-DE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de-DE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362200" y="2931790"/>
            <a:ext cx="6477000" cy="1449710"/>
          </a:xfrm>
        </p:spPr>
        <p:txBody>
          <a:bodyPr/>
          <a:lstStyle>
            <a:extLst/>
          </a:lstStyle>
          <a:p>
            <a:r>
              <a:rPr lang="de-DE" dirty="0" smtClean="0"/>
              <a:t>Softwareprojekt</a:t>
            </a:r>
            <a:br>
              <a:rPr lang="de-DE" dirty="0" smtClean="0"/>
            </a:br>
            <a:r>
              <a:rPr lang="de-DE" dirty="0" err="1" smtClean="0"/>
              <a:t>Battleship</a:t>
            </a:r>
            <a:r>
              <a:rPr lang="de-DE" dirty="0" smtClean="0"/>
              <a:t> App</a:t>
            </a:r>
            <a:endParaRPr lang="de-D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de-DE" dirty="0" smtClean="0"/>
              <a:t>Thomas Mundt und Josephine Lange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Bilder der App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09215"/>
            <a:ext cx="761905" cy="774603"/>
          </a:xfrm>
          <a:prstGeom prst="rect">
            <a:avLst/>
          </a:prstGeom>
        </p:spPr>
      </p:pic>
      <p:sp>
        <p:nvSpPr>
          <p:cNvPr id="6" name="Rectangle 2"/>
          <p:cNvSpPr>
            <a:spLocks noGrp="1"/>
          </p:cNvSpPr>
          <p:nvPr>
            <p:ph sz="quarter" idx="13"/>
          </p:nvPr>
        </p:nvSpPr>
        <p:spPr>
          <a:xfrm>
            <a:off x="1473696" y="3206240"/>
            <a:ext cx="866056" cy="499119"/>
          </a:xfrm>
        </p:spPr>
        <p:txBody>
          <a:bodyPr>
            <a:normAutofit lnSpcReduction="10000"/>
          </a:bodyPr>
          <a:lstStyle>
            <a:extLst/>
          </a:lstStyle>
          <a:p>
            <a:pPr marL="0" indent="0">
              <a:buNone/>
            </a:pPr>
            <a:r>
              <a:rPr lang="de-DE" dirty="0" smtClean="0"/>
              <a:t>Icon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707654"/>
            <a:ext cx="524858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2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Bilder der App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05955"/>
            <a:ext cx="4320480" cy="24302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66" y="2016224"/>
            <a:ext cx="4283968" cy="24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Vorführung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419622"/>
            <a:ext cx="3616607" cy="36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Ausblick Dokumentation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2339752" y="2211710"/>
            <a:ext cx="6122640" cy="1435223"/>
          </a:xfrm>
        </p:spPr>
        <p:txBody>
          <a:bodyPr>
            <a:normAutofit/>
          </a:bodyPr>
          <a:lstStyle>
            <a:extLst/>
          </a:lstStyle>
          <a:p>
            <a:pPr>
              <a:buFontTx/>
              <a:buChar char="-"/>
            </a:pPr>
            <a:r>
              <a:rPr lang="de-DE" sz="2400" dirty="0" smtClean="0"/>
              <a:t>App Entwicklung mit dem Android Framework</a:t>
            </a:r>
          </a:p>
          <a:p>
            <a:pPr>
              <a:buFontTx/>
              <a:buChar char="-"/>
            </a:pPr>
            <a:r>
              <a:rPr lang="de-DE" sz="2400" dirty="0" smtClean="0"/>
              <a:t>Speziell Drag and Drop</a:t>
            </a:r>
          </a:p>
          <a:p>
            <a:pPr>
              <a:buFontTx/>
              <a:buChar char="-"/>
            </a:pPr>
            <a:r>
              <a:rPr lang="de-DE" sz="2400" dirty="0" smtClean="0"/>
              <a:t>Historie und Versionsvergleich</a:t>
            </a:r>
          </a:p>
          <a:p>
            <a:pPr>
              <a:buFontTx/>
              <a:buChar char="-"/>
            </a:pPr>
            <a:endParaRPr lang="de-DE" sz="2400" dirty="0" smtClean="0"/>
          </a:p>
          <a:p>
            <a:pPr>
              <a:buFontTx/>
              <a:buChar char="-"/>
            </a:pPr>
            <a:endParaRPr lang="de-DE" sz="2400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35646"/>
            <a:ext cx="2430773" cy="24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122640" cy="3163415"/>
          </a:xfrm>
        </p:spPr>
        <p:txBody>
          <a:bodyPr>
            <a:normAutofit fontScale="92500" lnSpcReduction="20000"/>
          </a:bodyPr>
          <a:lstStyle>
            <a:extLst/>
          </a:lstStyle>
          <a:p>
            <a:r>
              <a:rPr lang="de-DE" dirty="0" smtClean="0"/>
              <a:t>Idee</a:t>
            </a:r>
          </a:p>
          <a:p>
            <a:r>
              <a:rPr lang="de-DE" dirty="0" smtClean="0"/>
              <a:t>FCM-Systemmodell</a:t>
            </a:r>
          </a:p>
          <a:p>
            <a:r>
              <a:rPr lang="de-DE" dirty="0" smtClean="0"/>
              <a:t>Grammatik – Code / DSL-Metamodell</a:t>
            </a:r>
          </a:p>
          <a:p>
            <a:r>
              <a:rPr lang="de-DE" dirty="0" smtClean="0"/>
              <a:t>Verwendete Software</a:t>
            </a:r>
          </a:p>
          <a:p>
            <a:r>
              <a:rPr lang="de-DE" dirty="0" smtClean="0"/>
              <a:t>Codebeispiel</a:t>
            </a:r>
          </a:p>
          <a:p>
            <a:r>
              <a:rPr lang="de-DE" dirty="0" smtClean="0"/>
              <a:t>Vorführung der App</a:t>
            </a:r>
          </a:p>
          <a:p>
            <a:r>
              <a:rPr lang="de-DE" dirty="0" smtClean="0"/>
              <a:t>Ausblick Dokumentation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Idee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83" y="1851670"/>
            <a:ext cx="4353666" cy="244827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7694"/>
            <a:ext cx="34956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FMC-Systemmodell - </a:t>
            </a:r>
            <a:r>
              <a:rPr lang="de-DE" dirty="0" err="1" smtClean="0"/>
              <a:t>Battleship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9622"/>
            <a:ext cx="4824536" cy="3610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436096" y="1491630"/>
            <a:ext cx="3326904" cy="1307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Grammatik/DSL-Metamodell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91630"/>
            <a:ext cx="5028456" cy="3523958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36096" y="1491630"/>
            <a:ext cx="332690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 Computer schiesst zufaellig linkslastig.</a:t>
            </a:r>
            <a:b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 Computer schiesst zentral.</a:t>
            </a:r>
            <a:b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 Computer schiesst zentral.</a:t>
            </a:r>
            <a:b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 Computer schiesst zufaellig.</a:t>
            </a:r>
            <a:b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 Computer schiesst.</a:t>
            </a:r>
            <a:endParaRPr kumimoji="0" 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98" y="3507854"/>
            <a:ext cx="2095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dirty="0" smtClean="0"/>
              <a:t>Grammatik – Code </a:t>
            </a:r>
            <a:endParaRPr lang="de-DE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707654"/>
            <a:ext cx="6122640" cy="1435223"/>
          </a:xfrm>
        </p:spPr>
        <p:txBody>
          <a:bodyPr>
            <a:normAutofit/>
          </a:bodyPr>
          <a:lstStyle>
            <a:extLst/>
          </a:lstStyle>
          <a:p>
            <a:pPr>
              <a:buFontTx/>
              <a:buChar char="-"/>
            </a:pPr>
            <a:endParaRPr lang="de-DE" sz="2400" dirty="0" smtClean="0"/>
          </a:p>
          <a:p>
            <a:pPr>
              <a:buFontTx/>
              <a:buChar char="-"/>
            </a:pPr>
            <a:endParaRPr lang="de-DE" sz="2400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21204"/>
            <a:ext cx="6571769" cy="3643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de-DE" dirty="0" smtClean="0"/>
              <a:t>Verwendete Software</a:t>
            </a:r>
            <a:endParaRPr lang="de-DE" dirty="0"/>
          </a:p>
        </p:txBody>
      </p:sp>
      <p:pic>
        <p:nvPicPr>
          <p:cNvPr id="1026" name="Picture 2" descr="https://jaxenter.com/wp-content/uploads/2014/03/intellij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11" y="2280483"/>
            <a:ext cx="1733045" cy="11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2481808" y="2216647"/>
            <a:ext cx="6122640" cy="1435223"/>
          </a:xfrm>
        </p:spPr>
        <p:txBody>
          <a:bodyPr>
            <a:normAutofit/>
          </a:bodyPr>
          <a:lstStyle>
            <a:extLst/>
          </a:lstStyle>
          <a:p>
            <a:pPr>
              <a:buFont typeface="Symbol" panose="05050102010706020507" pitchFamily="18" charset="2"/>
              <a:buChar char="-"/>
            </a:pPr>
            <a:r>
              <a:rPr lang="de-DE" sz="2400" dirty="0" err="1" smtClean="0"/>
              <a:t>IntelliJ</a:t>
            </a:r>
            <a:r>
              <a:rPr lang="de-DE" sz="2400" dirty="0" smtClean="0"/>
              <a:t> IDEA Ultimate = Entwicklungsumgebung des Softwareunternehmens </a:t>
            </a:r>
            <a:r>
              <a:rPr lang="de-DE" sz="2400" dirty="0" err="1" smtClean="0"/>
              <a:t>JetBrains</a:t>
            </a:r>
            <a:r>
              <a:rPr lang="de-DE" sz="2400" dirty="0" smtClean="0"/>
              <a:t> für Java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smtClean="0"/>
              <a:t>-u. a. Erstellung von Applikationen 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z="3400" dirty="0" smtClean="0"/>
              <a:t>Codebeispiel – Java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38865"/>
            <a:ext cx="4896544" cy="2565133"/>
          </a:xfrm>
          <a:prstGeom prst="rect">
            <a:avLst/>
          </a:prstGeom>
        </p:spPr>
      </p:pic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2481808" y="2216647"/>
            <a:ext cx="5114528" cy="85915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endParaRPr lang="de-DE" sz="2000" dirty="0" smtClean="0"/>
          </a:p>
          <a:p>
            <a:endParaRPr lang="de-DE" dirty="0"/>
          </a:p>
        </p:txBody>
      </p:sp>
      <p:sp>
        <p:nvSpPr>
          <p:cNvPr id="5" name="Rectangle 2"/>
          <p:cNvSpPr>
            <a:spLocks noGrp="1"/>
          </p:cNvSpPr>
          <p:nvPr>
            <p:ph sz="quarter" idx="13"/>
          </p:nvPr>
        </p:nvSpPr>
        <p:spPr>
          <a:xfrm>
            <a:off x="580067" y="1568575"/>
            <a:ext cx="1658144" cy="49911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de-DE" sz="2400" dirty="0" smtClean="0"/>
              <a:t>Startscreen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59" y="2195863"/>
            <a:ext cx="4339769" cy="2680143"/>
          </a:xfrm>
          <a:prstGeom prst="rect">
            <a:avLst/>
          </a:prstGeom>
        </p:spPr>
      </p:pic>
      <p:sp>
        <p:nvSpPr>
          <p:cNvPr id="8" name="Rectangle 2"/>
          <p:cNvSpPr>
            <a:spLocks noGrp="1"/>
          </p:cNvSpPr>
          <p:nvPr>
            <p:ph sz="quarter" idx="13"/>
          </p:nvPr>
        </p:nvSpPr>
        <p:spPr>
          <a:xfrm>
            <a:off x="5938192" y="1568575"/>
            <a:ext cx="1802160" cy="499119"/>
          </a:xfrm>
        </p:spPr>
        <p:txBody>
          <a:bodyPr>
            <a:normAutofit fontScale="92500"/>
          </a:bodyPr>
          <a:lstStyle>
            <a:extLst/>
          </a:lstStyle>
          <a:p>
            <a:pPr marL="0" indent="0">
              <a:buNone/>
            </a:pPr>
            <a:r>
              <a:rPr lang="de-DE" sz="2400" dirty="0" smtClean="0"/>
              <a:t>Schiffe setzen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de-DE" sz="3400" dirty="0" smtClean="0"/>
              <a:t>Codebeispiel - XML</a:t>
            </a:r>
            <a:endParaRPr lang="de-DE" dirty="0"/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2481808" y="2216647"/>
            <a:ext cx="5114528" cy="85915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endParaRPr lang="de-DE" sz="2000" dirty="0" smtClean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75649"/>
            <a:ext cx="5688632" cy="3116381"/>
          </a:xfrm>
          <a:prstGeom prst="rect">
            <a:avLst/>
          </a:prstGeom>
        </p:spPr>
      </p:pic>
      <p:sp>
        <p:nvSpPr>
          <p:cNvPr id="8" name="Rectangle 2"/>
          <p:cNvSpPr>
            <a:spLocks noGrp="1"/>
          </p:cNvSpPr>
          <p:nvPr>
            <p:ph sz="quarter" idx="13"/>
          </p:nvPr>
        </p:nvSpPr>
        <p:spPr>
          <a:xfrm>
            <a:off x="609600" y="1496567"/>
            <a:ext cx="1658144" cy="499119"/>
          </a:xfrm>
        </p:spPr>
        <p:txBody>
          <a:bodyPr>
            <a:normAutofit fontScale="85000" lnSpcReduction="10000"/>
          </a:bodyPr>
          <a:lstStyle>
            <a:extLst/>
          </a:lstStyle>
          <a:p>
            <a:pPr marL="0" indent="0">
              <a:buNone/>
            </a:pPr>
            <a:r>
              <a:rPr lang="de-DE" sz="2400" dirty="0" smtClean="0"/>
              <a:t>Schiffe setzen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06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FC8FF61-FEC7-4043-A6CC-7C1E12108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Breitwandpräsentation</Template>
  <TotalTime>0</TotalTime>
  <Words>103</Words>
  <Application>Microsoft Office PowerPoint</Application>
  <PresentationFormat>Bildschirmpräsentation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Tw Cen MT</vt:lpstr>
      <vt:lpstr>Wingdings</vt:lpstr>
      <vt:lpstr>Wingdings 2</vt:lpstr>
      <vt:lpstr>WidescreenPresentation16x9</vt:lpstr>
      <vt:lpstr>Softwareprojekt Battleship App</vt:lpstr>
      <vt:lpstr>Inhalte</vt:lpstr>
      <vt:lpstr>Idee</vt:lpstr>
      <vt:lpstr>FMC-Systemmodell - Battleship</vt:lpstr>
      <vt:lpstr>Grammatik/DSL-Metamodell</vt:lpstr>
      <vt:lpstr>Grammatik – Code </vt:lpstr>
      <vt:lpstr>Verwendete Software</vt:lpstr>
      <vt:lpstr>Codebeispiel – Java </vt:lpstr>
      <vt:lpstr>Codebeispiel - XML</vt:lpstr>
      <vt:lpstr>Bilder der App</vt:lpstr>
      <vt:lpstr>Bilder der App</vt:lpstr>
      <vt:lpstr>Vorführung</vt:lpstr>
      <vt:lpstr>Ausblick Dokumentation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2015-07-21T10:56:00Z</dcterms:created>
  <dcterms:modified xsi:type="dcterms:W3CDTF">2015-07-23T13:16:11Z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