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57" r:id="rId4"/>
    <p:sldId id="267" r:id="rId5"/>
    <p:sldId id="258" r:id="rId6"/>
    <p:sldId id="266" r:id="rId7"/>
    <p:sldId id="263" r:id="rId8"/>
    <p:sldId id="260" r:id="rId9"/>
    <p:sldId id="262" r:id="rId10"/>
    <p:sldId id="264" r:id="rId11"/>
    <p:sldId id="265" r:id="rId12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87621" autoAdjust="0"/>
  </p:normalViewPr>
  <p:slideViewPr>
    <p:cSldViewPr>
      <p:cViewPr varScale="1">
        <p:scale>
          <a:sx n="98" d="100"/>
          <a:sy n="98" d="100"/>
        </p:scale>
        <p:origin x="61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23.07.2015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6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4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1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16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0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1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1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6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23.07.2015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23.07.2015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23.07.2015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23.07.2015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23.07.2015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23.07.2015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2931790"/>
            <a:ext cx="6477000" cy="1449710"/>
          </a:xfrm>
        </p:spPr>
        <p:txBody>
          <a:bodyPr/>
          <a:lstStyle>
            <a:extLst/>
          </a:lstStyle>
          <a:p>
            <a:r>
              <a:rPr lang="de-DE" dirty="0" smtClean="0"/>
              <a:t>Softwareprojekt</a:t>
            </a:r>
            <a:br>
              <a:rPr lang="de-DE" dirty="0" smtClean="0"/>
            </a:br>
            <a:r>
              <a:rPr lang="de-DE" dirty="0" err="1" smtClean="0"/>
              <a:t>Battleship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de-DE" dirty="0" smtClean="0"/>
              <a:t>Thomas Mundt und Josephine Lange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Ausblick Dokumentation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339752" y="1779662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Tx/>
              <a:buChar char="-"/>
            </a:pPr>
            <a:r>
              <a:rPr lang="de-DE" sz="2400" dirty="0" smtClean="0"/>
              <a:t>App Entwicklung mit dem Android Framework</a:t>
            </a:r>
          </a:p>
          <a:p>
            <a:pPr>
              <a:buFontTx/>
              <a:buChar char="-"/>
            </a:pPr>
            <a:r>
              <a:rPr lang="de-DE" sz="2400" dirty="0" smtClean="0"/>
              <a:t>Speziell Drag and Drop</a:t>
            </a:r>
          </a:p>
          <a:p>
            <a:pPr>
              <a:buFontTx/>
              <a:buChar char="-"/>
            </a:pPr>
            <a:r>
              <a:rPr lang="de-DE" sz="2400" dirty="0" smtClean="0"/>
              <a:t>Historie und Versionsvergleich</a:t>
            </a:r>
          </a:p>
          <a:p>
            <a:pPr>
              <a:buFontTx/>
              <a:buChar char="-"/>
            </a:pPr>
            <a:endParaRPr lang="de-DE" sz="2400" dirty="0" smtClean="0"/>
          </a:p>
          <a:p>
            <a:pPr>
              <a:buFontTx/>
              <a:buChar char="-"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2430773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122640" cy="3163415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de-DE" dirty="0" smtClean="0"/>
              <a:t>Idee</a:t>
            </a:r>
          </a:p>
          <a:p>
            <a:r>
              <a:rPr lang="de-DE" dirty="0" smtClean="0"/>
              <a:t>FCM-Systemmodell</a:t>
            </a:r>
            <a:endParaRPr lang="de-DE" dirty="0" smtClean="0"/>
          </a:p>
          <a:p>
            <a:r>
              <a:rPr lang="de-DE" dirty="0" smtClean="0"/>
              <a:t>Grammatik – Code /DSL-Metamodell</a:t>
            </a:r>
          </a:p>
          <a:p>
            <a:r>
              <a:rPr lang="de-DE" dirty="0" smtClean="0"/>
              <a:t>Verwendete Software</a:t>
            </a:r>
          </a:p>
          <a:p>
            <a:r>
              <a:rPr lang="de-DE" dirty="0" smtClean="0"/>
              <a:t>Codebeispiel</a:t>
            </a:r>
          </a:p>
          <a:p>
            <a:r>
              <a:rPr lang="de-DE" dirty="0" smtClean="0"/>
              <a:t>Vorführung der App</a:t>
            </a:r>
          </a:p>
          <a:p>
            <a:r>
              <a:rPr lang="de-DE" dirty="0" smtClean="0"/>
              <a:t>Ausblick Dokumentation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Idee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3" y="1851670"/>
            <a:ext cx="4353666" cy="244827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7694"/>
            <a:ext cx="3495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FMC-Systemmodell - </a:t>
            </a:r>
            <a:r>
              <a:rPr lang="de-DE" dirty="0" err="1" smtClean="0"/>
              <a:t>Battleship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91630"/>
            <a:ext cx="5153175" cy="3434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Grammatik/DSL-Metamodell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1630"/>
            <a:ext cx="5028456" cy="35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Grammatik – Code 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707654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Tx/>
              <a:buChar char="-"/>
            </a:pPr>
            <a:endParaRPr lang="de-DE" sz="2400" dirty="0" smtClean="0"/>
          </a:p>
          <a:p>
            <a:pPr>
              <a:buFontTx/>
              <a:buChar char="-"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0" y="1362245"/>
            <a:ext cx="6988985" cy="3781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de-DE" dirty="0" smtClean="0"/>
              <a:t>Verwendete Software</a:t>
            </a:r>
            <a:endParaRPr lang="de-DE" dirty="0"/>
          </a:p>
        </p:txBody>
      </p:sp>
      <p:pic>
        <p:nvPicPr>
          <p:cNvPr id="1026" name="Picture 2" descr="https://jaxenter.com/wp-content/uploads/2014/03/intelli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1" y="2280483"/>
            <a:ext cx="1733045" cy="11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2481808" y="2216647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/>
              <a:t>IntelliJ</a:t>
            </a:r>
            <a:r>
              <a:rPr lang="de-DE" sz="2400" dirty="0" smtClean="0"/>
              <a:t> IDEA Ultimate = Entwicklungsumgebung des Softwareunternehmens </a:t>
            </a:r>
            <a:r>
              <a:rPr lang="de-DE" sz="2400" dirty="0" err="1" smtClean="0"/>
              <a:t>JetBrains</a:t>
            </a:r>
            <a:r>
              <a:rPr lang="de-DE" sz="2400" dirty="0" smtClean="0"/>
              <a:t> für Java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/>
              <a:t>-u. a. Erstellung von Applikationen 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z="3400" dirty="0" smtClean="0"/>
              <a:t>Codebeispiel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Vorführung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36" y="1707654"/>
            <a:ext cx="3057128" cy="30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77</Words>
  <Application>Microsoft Office PowerPoint</Application>
  <PresentationFormat>Bildschirmpräsentation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Symbol</vt:lpstr>
      <vt:lpstr>Tw Cen MT</vt:lpstr>
      <vt:lpstr>Wingdings</vt:lpstr>
      <vt:lpstr>Wingdings 2</vt:lpstr>
      <vt:lpstr>WidescreenPresentation16x9</vt:lpstr>
      <vt:lpstr>Softwareprojekt Battleship App</vt:lpstr>
      <vt:lpstr>Inhalte</vt:lpstr>
      <vt:lpstr>Idee</vt:lpstr>
      <vt:lpstr>FMC-Systemmodell - Battleship</vt:lpstr>
      <vt:lpstr>Grammatik/DSL-Metamodell</vt:lpstr>
      <vt:lpstr>Grammatik – Code </vt:lpstr>
      <vt:lpstr>Verwendete Software</vt:lpstr>
      <vt:lpstr>Codebeispiel</vt:lpstr>
      <vt:lpstr>Vorführung</vt:lpstr>
      <vt:lpstr>Ausblick Dokumentation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2015-07-21T10:56:00Z</dcterms:created>
  <dcterms:modified xsi:type="dcterms:W3CDTF">2015-07-23T07:20:42Z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