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1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4F55-0731-42D7-9E4E-9523474B559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74D7-582C-4126-AF9F-A8E3E32B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mages.clipartpanda.com/desktop-computer-icon-black-and-white-computer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89"/>
          <a:stretch/>
        </p:blipFill>
        <p:spPr bwMode="auto">
          <a:xfrm>
            <a:off x="-1894030" y="-1279945"/>
            <a:ext cx="4985211" cy="41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4721160" y="-1552058"/>
            <a:ext cx="73152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cdn2.iconfinder.com/data/icons/pittogrammi/142/04-5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1" r="19053"/>
          <a:stretch/>
        </p:blipFill>
        <p:spPr bwMode="auto">
          <a:xfrm>
            <a:off x="583474" y="3674785"/>
            <a:ext cx="1393372" cy="245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64079" y="4504313"/>
            <a:ext cx="284404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&lt;/&gt;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557484" y="5086610"/>
            <a:ext cx="1150165" cy="1842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594503" y="-421078"/>
            <a:ext cx="1166038" cy="16630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94503" y="-1012044"/>
            <a:ext cx="4319269" cy="4213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326108" y="-421078"/>
            <a:ext cx="21031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326109" y="181871"/>
            <a:ext cx="21031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-326110" y="784820"/>
            <a:ext cx="21031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17046" y="-421079"/>
            <a:ext cx="807720" cy="16630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-1594505" y="1354505"/>
            <a:ext cx="4319269" cy="141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58" y="795729"/>
            <a:ext cx="1396105" cy="245080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379063" y="1053982"/>
            <a:ext cx="10918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79063" y="1407876"/>
            <a:ext cx="10918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79063" y="1761770"/>
            <a:ext cx="10918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79063" y="2115664"/>
            <a:ext cx="10918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79063" y="2469557"/>
            <a:ext cx="109184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634" t="21061" r="23187" b="32377"/>
          <a:stretch/>
        </p:blipFill>
        <p:spPr>
          <a:xfrm>
            <a:off x="-847734" y="-876847"/>
            <a:ext cx="3077033" cy="220072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691" y="-1279945"/>
            <a:ext cx="6244403" cy="495473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39274" y="4114562"/>
            <a:ext cx="7315834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7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s://encrypted-tbn0.gstatic.com/images?q=tbn:ANd9GcTVUOpWKQV0owRZ7I9q5DeeuVqSlvJpu20TTF8HnVCe9fiP-rtz1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9" r="44317" b="20339"/>
          <a:stretch/>
        </p:blipFill>
        <p:spPr bwMode="auto">
          <a:xfrm>
            <a:off x="7545158" y="1504035"/>
            <a:ext cx="3076396" cy="210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85449" y="2078398"/>
            <a:ext cx="76200" cy="197167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88" y="2398183"/>
            <a:ext cx="73158" cy="1969179"/>
          </a:xfrm>
          <a:prstGeom prst="rect">
            <a:avLst/>
          </a:prstGeom>
          <a:scene3d>
            <a:camera prst="orthographicFront"/>
            <a:lightRig rig="sunrise" dir="t"/>
          </a:scene3d>
          <a:sp3d prstMaterial="dkEdge">
            <a:bevelT w="171450" h="139700" prst="divot"/>
          </a:sp3d>
        </p:spPr>
      </p:pic>
      <p:pic>
        <p:nvPicPr>
          <p:cNvPr id="2054" name="Picture 6" descr="Planning Your Career Pat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42396" r="64027" b="32230"/>
          <a:stretch/>
        </p:blipFill>
        <p:spPr bwMode="auto">
          <a:xfrm>
            <a:off x="5211074" y="2410882"/>
            <a:ext cx="1655393" cy="84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11074" y="2417757"/>
            <a:ext cx="1167501" cy="812800"/>
          </a:xfrm>
          <a:prstGeom prst="rect">
            <a:avLst/>
          </a:prstGeom>
          <a:solidFill>
            <a:srgbClr val="025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Career Path</a:t>
            </a:r>
          </a:p>
          <a:p>
            <a:pPr algn="ctr"/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9487713" y="1112320"/>
            <a:ext cx="73152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b="21761"/>
          <a:stretch/>
        </p:blipFill>
        <p:spPr>
          <a:xfrm rot="21353703">
            <a:off x="7311900" y="1708939"/>
            <a:ext cx="3193589" cy="1810513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b="7746"/>
          <a:stretch/>
        </p:blipFill>
        <p:spPr>
          <a:xfrm>
            <a:off x="812799" y="-4705350"/>
            <a:ext cx="7315201" cy="5486400"/>
          </a:xfrm>
          <a:prstGeom prst="rect">
            <a:avLst/>
          </a:prstGeom>
        </p:spPr>
      </p:pic>
      <p:pic>
        <p:nvPicPr>
          <p:cNvPr id="2050" name="Picture 2" descr="http://raedevelopment.com/wp-content/uploads/2012/09/Career-sign-box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5"/>
          <a:stretch/>
        </p:blipFill>
        <p:spPr bwMode="auto">
          <a:xfrm>
            <a:off x="14049157" y="-3211520"/>
            <a:ext cx="731224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4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ead Maker Bread maker in ne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5" b="6548"/>
          <a:stretch/>
        </p:blipFill>
        <p:spPr bwMode="auto">
          <a:xfrm>
            <a:off x="-511316" y="469901"/>
            <a:ext cx="3657600" cy="27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ushilinks.com/sushi-magic-sushi-maker/box_cov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796"/>
          <a:stretch/>
        </p:blipFill>
        <p:spPr bwMode="auto">
          <a:xfrm>
            <a:off x="4219574" y="469901"/>
            <a:ext cx="36544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2014interiordesign.com/wp-content/uploads/2013/08/home-decoration-living-room-wall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2" t="32013" r="7003" b="13133"/>
          <a:stretch/>
        </p:blipFill>
        <p:spPr bwMode="auto">
          <a:xfrm>
            <a:off x="6045199" y="3022599"/>
            <a:ext cx="36576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41" y="3632081"/>
            <a:ext cx="3657917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Tremayne Mushayahama</dc:creator>
  <cp:lastModifiedBy>Tremayne Mushayahama</cp:lastModifiedBy>
  <cp:revision>17</cp:revision>
  <dcterms:created xsi:type="dcterms:W3CDTF">2015-03-08T23:13:28Z</dcterms:created>
  <dcterms:modified xsi:type="dcterms:W3CDTF">2015-04-16T06:06:06Z</dcterms:modified>
</cp:coreProperties>
</file>