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5E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25" d="100"/>
          <a:sy n="25" d="100"/>
        </p:scale>
        <p:origin x="1516" y="1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D4F55-0731-42D7-9E4E-9523474B5592}" type="datetimeFigureOut">
              <a:rPr lang="en-US" smtClean="0"/>
              <a:t>3/8/2015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974D7-582C-4126-AF9F-A8E3E32BE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365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D4F55-0731-42D7-9E4E-9523474B5592}" type="datetimeFigureOut">
              <a:rPr lang="en-US" smtClean="0"/>
              <a:t>3/8/2015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974D7-582C-4126-AF9F-A8E3E32BE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739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D4F55-0731-42D7-9E4E-9523474B5592}" type="datetimeFigureOut">
              <a:rPr lang="en-US" smtClean="0"/>
              <a:t>3/8/2015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974D7-582C-4126-AF9F-A8E3E32BE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126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D4F55-0731-42D7-9E4E-9523474B5592}" type="datetimeFigureOut">
              <a:rPr lang="en-US" smtClean="0"/>
              <a:t>3/8/2015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974D7-582C-4126-AF9F-A8E3E32BE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749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D4F55-0731-42D7-9E4E-9523474B5592}" type="datetimeFigureOut">
              <a:rPr lang="en-US" smtClean="0"/>
              <a:t>3/8/2015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974D7-582C-4126-AF9F-A8E3E32BE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891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D4F55-0731-42D7-9E4E-9523474B5592}" type="datetimeFigureOut">
              <a:rPr lang="en-US" smtClean="0"/>
              <a:t>3/8/2015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974D7-582C-4126-AF9F-A8E3E32BE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656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D4F55-0731-42D7-9E4E-9523474B5592}" type="datetimeFigureOut">
              <a:rPr lang="en-US" smtClean="0"/>
              <a:t>3/8/2015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974D7-582C-4126-AF9F-A8E3E32BE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105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D4F55-0731-42D7-9E4E-9523474B5592}" type="datetimeFigureOut">
              <a:rPr lang="en-US" smtClean="0"/>
              <a:t>3/8/2015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974D7-582C-4126-AF9F-A8E3E32BE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010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D4F55-0731-42D7-9E4E-9523474B5592}" type="datetimeFigureOut">
              <a:rPr lang="en-US" smtClean="0"/>
              <a:t>3/8/2015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974D7-582C-4126-AF9F-A8E3E32BE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179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D4F55-0731-42D7-9E4E-9523474B5592}" type="datetimeFigureOut">
              <a:rPr lang="en-US" smtClean="0"/>
              <a:t>3/8/2015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974D7-582C-4126-AF9F-A8E3E32BE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287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D4F55-0731-42D7-9E4E-9523474B5592}" type="datetimeFigureOut">
              <a:rPr lang="en-US" smtClean="0"/>
              <a:t>3/8/2015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974D7-582C-4126-AF9F-A8E3E32BE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312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D4F55-0731-42D7-9E4E-9523474B5592}" type="datetimeFigureOut">
              <a:rPr lang="en-US" smtClean="0"/>
              <a:t>3/8/2015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974D7-582C-4126-AF9F-A8E3E32BE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630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images.clipartpanda.com/desktop-computer-icon-black-and-white-computer2.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989"/>
          <a:stretch/>
        </p:blipFill>
        <p:spPr bwMode="auto">
          <a:xfrm>
            <a:off x="-1894030" y="-1279945"/>
            <a:ext cx="4985211" cy="4104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Rectangle 44"/>
          <p:cNvSpPr/>
          <p:nvPr/>
        </p:nvSpPr>
        <p:spPr>
          <a:xfrm>
            <a:off x="4721160" y="-1552058"/>
            <a:ext cx="7315200" cy="5486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https://cdn2.iconfinder.com/data/icons/pittogrammi/142/04-512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61" r="19053"/>
          <a:stretch/>
        </p:blipFill>
        <p:spPr bwMode="auto">
          <a:xfrm>
            <a:off x="583474" y="3674785"/>
            <a:ext cx="1393372" cy="2453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864079" y="4504313"/>
            <a:ext cx="2844048" cy="240065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&lt;/&gt;</a:t>
            </a:r>
            <a:endParaRPr lang="en-US" sz="15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557484" y="5086610"/>
            <a:ext cx="1150165" cy="18423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-1594503" y="-421078"/>
            <a:ext cx="1166038" cy="16630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-1594503" y="-1012044"/>
            <a:ext cx="4319269" cy="4213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-326108" y="-421078"/>
            <a:ext cx="2103120" cy="457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-326109" y="181871"/>
            <a:ext cx="2103120" cy="457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-326110" y="784820"/>
            <a:ext cx="2103120" cy="457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917046" y="-421079"/>
            <a:ext cx="807720" cy="16630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-1594505" y="1354505"/>
            <a:ext cx="4319269" cy="14114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8758" y="795729"/>
            <a:ext cx="1396105" cy="2450804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2379063" y="1053982"/>
            <a:ext cx="1091840" cy="27432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379063" y="1407876"/>
            <a:ext cx="1091840" cy="27432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379063" y="1761770"/>
            <a:ext cx="1091840" cy="27432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379063" y="2115664"/>
            <a:ext cx="1091840" cy="27432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379063" y="2469557"/>
            <a:ext cx="1091840" cy="27432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23634" t="21061" r="23187" b="32377"/>
          <a:stretch/>
        </p:blipFill>
        <p:spPr>
          <a:xfrm>
            <a:off x="-847734" y="-876847"/>
            <a:ext cx="3077033" cy="2200726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53691" y="-1279945"/>
            <a:ext cx="6244403" cy="4954730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539274" y="4114562"/>
            <a:ext cx="7315834" cy="5486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476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8" name="Picture 10" descr="https://encrypted-tbn0.gstatic.com/images?q=tbn:ANd9GcTVUOpWKQV0owRZ7I9q5DeeuVqSlvJpu20TTF8HnVCe9fiP-rtz1Q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39" r="44317" b="20339"/>
          <a:stretch/>
        </p:blipFill>
        <p:spPr bwMode="auto">
          <a:xfrm>
            <a:off x="7545158" y="1504035"/>
            <a:ext cx="3076396" cy="2109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2785449" y="2078398"/>
            <a:ext cx="76200" cy="1971675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9888" y="2398183"/>
            <a:ext cx="73158" cy="1969179"/>
          </a:xfrm>
          <a:prstGeom prst="rect">
            <a:avLst/>
          </a:prstGeom>
          <a:scene3d>
            <a:camera prst="orthographicFront"/>
            <a:lightRig rig="sunrise" dir="t"/>
          </a:scene3d>
          <a:sp3d prstMaterial="dkEdge">
            <a:bevelT w="171450" h="139700" prst="divot"/>
          </a:sp3d>
        </p:spPr>
      </p:pic>
      <p:pic>
        <p:nvPicPr>
          <p:cNvPr id="2054" name="Picture 6" descr="Planning Your Career Path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7" t="42396" r="64027" b="32230"/>
          <a:stretch/>
        </p:blipFill>
        <p:spPr bwMode="auto">
          <a:xfrm>
            <a:off x="5211074" y="2410882"/>
            <a:ext cx="1655393" cy="848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5211074" y="2417757"/>
            <a:ext cx="1167501" cy="812800"/>
          </a:xfrm>
          <a:prstGeom prst="rect">
            <a:avLst/>
          </a:prstGeom>
          <a:solidFill>
            <a:srgbClr val="025E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 smtClean="0"/>
          </a:p>
          <a:p>
            <a:pPr algn="ctr"/>
            <a:r>
              <a:rPr lang="en-US" sz="2400" b="1" dirty="0" smtClean="0"/>
              <a:t>Career Path</a:t>
            </a:r>
          </a:p>
          <a:p>
            <a:pPr algn="ctr"/>
            <a:endParaRPr lang="en-US" sz="2400" b="1" dirty="0"/>
          </a:p>
        </p:txBody>
      </p:sp>
      <p:sp>
        <p:nvSpPr>
          <p:cNvPr id="12" name="Rectangle 11"/>
          <p:cNvSpPr/>
          <p:nvPr/>
        </p:nvSpPr>
        <p:spPr>
          <a:xfrm>
            <a:off x="9487713" y="1112320"/>
            <a:ext cx="7315200" cy="5486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/>
          <a:srcRect b="21761"/>
          <a:stretch/>
        </p:blipFill>
        <p:spPr>
          <a:xfrm rot="21353703">
            <a:off x="7311900" y="1708939"/>
            <a:ext cx="3193589" cy="1810513"/>
          </a:xfrm>
          <a:prstGeom prst="rect">
            <a:avLst/>
          </a:prstGeom>
          <a:scene3d>
            <a:camera prst="perspectiveHeroicExtremeLeftFacing"/>
            <a:lightRig rig="threePt" dir="t"/>
          </a:scene3d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6"/>
          <a:srcRect b="7746"/>
          <a:stretch/>
        </p:blipFill>
        <p:spPr>
          <a:xfrm>
            <a:off x="812799" y="-4705350"/>
            <a:ext cx="7315201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644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737</TotalTime>
  <Words>3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Tremayne Mushayahama</dc:creator>
  <cp:lastModifiedBy>Tremayne Mushayahama</cp:lastModifiedBy>
  <cp:revision>11</cp:revision>
  <dcterms:created xsi:type="dcterms:W3CDTF">2015-03-08T23:13:28Z</dcterms:created>
  <dcterms:modified xsi:type="dcterms:W3CDTF">2015-03-09T11:30:44Z</dcterms:modified>
</cp:coreProperties>
</file>