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leans.ca/economy/best-communities-retire-canada-201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estate.usnews.com/places/florida/fort-my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us-zip-code-latitude-and-longitude/table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leans.ca/economy/best-communities-in-canada-2019-methodolog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leans.ca/economy/best-communities-in-canada-2019-methodolog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Best Neighborhood for your retirement life!!!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Thomas Ching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506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do you want to live for the rest of your life?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05295"/>
            <a:ext cx="6736848" cy="3636511"/>
          </a:xfrm>
        </p:spPr>
        <p:txBody>
          <a:bodyPr/>
          <a:lstStyle/>
          <a:p>
            <a:r>
              <a:rPr lang="en-CA" dirty="0" smtClean="0"/>
              <a:t>Toronto, Ontario, Canada</a:t>
            </a:r>
          </a:p>
          <a:p>
            <a:pPr lvl="1"/>
            <a:r>
              <a:rPr lang="en-CA" dirty="0" smtClean="0"/>
              <a:t>Ranked the best retirement community in Canada by Maclean’s, a Canada based news magazine, serving Canadian since 1905</a:t>
            </a:r>
          </a:p>
          <a:p>
            <a:pPr lvl="1"/>
            <a:r>
              <a:rPr lang="en-CA" dirty="0" smtClean="0"/>
              <a:t>Multi-cultural cities with vibes and energies which makes you feel young</a:t>
            </a:r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48" y="2145317"/>
            <a:ext cx="4135746" cy="3597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" y="5742432"/>
            <a:ext cx="106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/>
              <a:t>Source: (</a:t>
            </a:r>
            <a:r>
              <a:rPr lang="en-CA" dirty="0">
                <a:hlinkClick r:id="rId3"/>
              </a:rPr>
              <a:t>https://www.macleans.ca/economy/best-communities-retire-canada-2019/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7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you want to live for the rest of your life?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1176" y="2218944"/>
            <a:ext cx="6362376" cy="2835182"/>
          </a:xfrm>
        </p:spPr>
        <p:txBody>
          <a:bodyPr/>
          <a:lstStyle/>
          <a:p>
            <a:r>
              <a:rPr lang="en-CA" dirty="0"/>
              <a:t>Fort Myers, Florida, USA</a:t>
            </a:r>
          </a:p>
          <a:p>
            <a:pPr lvl="1"/>
            <a:r>
              <a:rPr lang="en-CA" dirty="0"/>
              <a:t>Picked as the best retirement community in the US by U.S. News &amp; World Report, a U.S. based multi-platform publisher of news and </a:t>
            </a:r>
            <a:r>
              <a:rPr lang="en-CA" dirty="0" smtClean="0"/>
              <a:t>information</a:t>
            </a:r>
          </a:p>
          <a:p>
            <a:pPr lvl="1"/>
            <a:r>
              <a:rPr lang="en-CA" dirty="0" smtClean="0"/>
              <a:t>Seaside city for relaxing and chilling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75" y="2466701"/>
            <a:ext cx="3991315" cy="3513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6035040"/>
            <a:ext cx="106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/>
              <a:t>Source: </a:t>
            </a:r>
            <a:r>
              <a:rPr lang="en-CA" dirty="0"/>
              <a:t>(</a:t>
            </a:r>
            <a:r>
              <a:rPr lang="en-CA" dirty="0">
                <a:hlinkClick r:id="rId3"/>
              </a:rPr>
              <a:t>https://realestate.usnews.com/places/florida/fort-myers</a:t>
            </a:r>
            <a:r>
              <a:rPr lang="en-C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1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am I going to pick it for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Neighborhood data:</a:t>
            </a:r>
          </a:p>
          <a:p>
            <a:pPr lvl="1"/>
            <a:r>
              <a:rPr lang="en-CA" dirty="0" smtClean="0"/>
              <a:t>Toronto</a:t>
            </a:r>
            <a:r>
              <a:rPr lang="en-CA" dirty="0"/>
              <a:t>: 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u="sng" dirty="0"/>
          </a:p>
          <a:p>
            <a:pPr lvl="1"/>
            <a:r>
              <a:rPr lang="en-CA" dirty="0"/>
              <a:t>Fort Myers: </a:t>
            </a:r>
            <a:r>
              <a:rPr lang="en-CA" u="sng" dirty="0">
                <a:hlinkClick r:id="rId3"/>
              </a:rPr>
              <a:t>https://public.opendatasoft.com/explore/dataset/us-zip-code-latitude-and-longitude/table/</a:t>
            </a:r>
            <a:endParaRPr lang="en-CA" dirty="0"/>
          </a:p>
          <a:p>
            <a:r>
              <a:rPr lang="en-CA" dirty="0" smtClean="0"/>
              <a:t>Scoring System based on the methodology used by Maclean’s (</a:t>
            </a:r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://www.macleans.ca/economy/best-communities-in-canada-2019-methodology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)</a:t>
            </a:r>
          </a:p>
          <a:p>
            <a:r>
              <a:rPr lang="en-CA" dirty="0" smtClean="0"/>
              <a:t>Foursquare API</a:t>
            </a:r>
          </a:p>
          <a:p>
            <a:pPr lvl="1"/>
            <a:r>
              <a:rPr lang="en-CA" dirty="0" smtClean="0"/>
              <a:t>Full venue category list and applying filtering for retiree’s most concerning facilities and services</a:t>
            </a:r>
          </a:p>
          <a:p>
            <a:pPr lvl="1"/>
            <a:r>
              <a:rPr lang="en-CA" dirty="0" smtClean="0"/>
              <a:t>Search the venues around the neighborhoods</a:t>
            </a:r>
            <a:r>
              <a:rPr lang="en-CA" dirty="0"/>
              <a:t> </a:t>
            </a:r>
            <a:r>
              <a:rPr lang="en-CA" dirty="0" smtClean="0"/>
              <a:t>and include only what we need</a:t>
            </a:r>
          </a:p>
        </p:txBody>
      </p:sp>
    </p:spTree>
    <p:extLst>
      <p:ext uri="{BB962C8B-B14F-4D97-AF65-F5344CB8AC3E}">
        <p14:creationId xmlns:p14="http://schemas.microsoft.com/office/powerpoint/2010/main" val="28702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 types of most concerned venues by retirees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Type 1: Health </a:t>
            </a:r>
            <a:r>
              <a:rPr lang="en-CA" dirty="0" smtClean="0"/>
              <a:t>Care</a:t>
            </a:r>
            <a:endParaRPr lang="en-CA" dirty="0"/>
          </a:p>
          <a:p>
            <a:pPr fontAlgn="base"/>
            <a:r>
              <a:rPr lang="en-CA" dirty="0"/>
              <a:t>Type 2: Transportation and </a:t>
            </a:r>
            <a:r>
              <a:rPr lang="en-CA" dirty="0" smtClean="0"/>
              <a:t>Travel</a:t>
            </a:r>
            <a:endParaRPr lang="en-CA" dirty="0"/>
          </a:p>
          <a:p>
            <a:pPr fontAlgn="base"/>
            <a:r>
              <a:rPr lang="en-CA" dirty="0"/>
              <a:t>Type 3: Government and Public </a:t>
            </a:r>
            <a:r>
              <a:rPr lang="en-CA" dirty="0" smtClean="0"/>
              <a:t>Services</a:t>
            </a:r>
            <a:endParaRPr lang="en-CA" dirty="0"/>
          </a:p>
          <a:p>
            <a:pPr fontAlgn="base"/>
            <a:r>
              <a:rPr lang="en-CA" dirty="0"/>
              <a:t>Type 4: </a:t>
            </a:r>
            <a:r>
              <a:rPr lang="en-CA" dirty="0" smtClean="0"/>
              <a:t>Amenities</a:t>
            </a:r>
            <a:endParaRPr lang="en-CA" dirty="0"/>
          </a:p>
          <a:p>
            <a:pPr fontAlgn="base"/>
            <a:r>
              <a:rPr lang="en-CA" dirty="0"/>
              <a:t>Type 5: Art, Culture and </a:t>
            </a:r>
            <a:r>
              <a:rPr lang="en-CA" dirty="0" smtClean="0"/>
              <a:t>Community</a:t>
            </a:r>
          </a:p>
          <a:p>
            <a:pPr fontAlgn="base"/>
            <a:endParaRPr lang="en-CA" dirty="0"/>
          </a:p>
          <a:p>
            <a:pPr fontAlgn="base"/>
            <a:endParaRPr lang="en-CA" dirty="0" smtClean="0"/>
          </a:p>
          <a:p>
            <a:pPr marL="0" indent="0" fontAlgn="base">
              <a:buNone/>
            </a:pPr>
            <a:r>
              <a:rPr lang="en-CA" dirty="0" smtClean="0"/>
              <a:t>Source: (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://www.macleans.ca/economy/best-communities-in-canada-2019-methodology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529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Visualization and Results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08" y="2089548"/>
            <a:ext cx="4509290" cy="45380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0000" y="2368614"/>
            <a:ext cx="606270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dirty="0" smtClean="0"/>
              <a:t>Both neighborhoods have their pros and cons</a:t>
            </a:r>
          </a:p>
          <a:p>
            <a:pPr lvl="1" fontAlgn="base"/>
            <a:r>
              <a:rPr lang="en-CA" dirty="0" smtClean="0"/>
              <a:t>Fort Myers: </a:t>
            </a:r>
          </a:p>
          <a:p>
            <a:pPr lvl="2" fontAlgn="base"/>
            <a:r>
              <a:rPr lang="en-CA" dirty="0" smtClean="0"/>
              <a:t>Health Care</a:t>
            </a:r>
          </a:p>
          <a:p>
            <a:pPr lvl="2" fontAlgn="base"/>
            <a:r>
              <a:rPr lang="en-CA" dirty="0" smtClean="0"/>
              <a:t>Amenities</a:t>
            </a:r>
          </a:p>
          <a:p>
            <a:pPr lvl="2" fontAlgn="base"/>
            <a:r>
              <a:rPr lang="en-CA" dirty="0" smtClean="0"/>
              <a:t>Art, Culture and Community</a:t>
            </a:r>
          </a:p>
          <a:p>
            <a:pPr lvl="1" fontAlgn="base"/>
            <a:r>
              <a:rPr lang="en-CA" dirty="0" smtClean="0"/>
              <a:t>Toronto:</a:t>
            </a:r>
          </a:p>
          <a:p>
            <a:pPr lvl="2" fontAlgn="base"/>
            <a:r>
              <a:rPr lang="en-CA" dirty="0" smtClean="0"/>
              <a:t>Transportation and Travel</a:t>
            </a:r>
          </a:p>
          <a:p>
            <a:pPr lvl="1" fontAlgn="base"/>
            <a:r>
              <a:rPr lang="en-CA" dirty="0" smtClean="0"/>
              <a:t>The neighborhoods call a tie at Government and Public Services</a:t>
            </a:r>
          </a:p>
          <a:p>
            <a:pPr fontAlgn="base"/>
            <a:endParaRPr lang="en-CA" dirty="0" smtClean="0"/>
          </a:p>
          <a:p>
            <a:pPr fontAlgn="base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6011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and future directions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Include more </a:t>
            </a:r>
            <a:r>
              <a:rPr lang="en-CA" dirty="0" err="1" smtClean="0"/>
              <a:t>criterias</a:t>
            </a:r>
            <a:r>
              <a:rPr lang="en-CA" dirty="0" smtClean="0"/>
              <a:t> for evaluating the best retirement place</a:t>
            </a:r>
          </a:p>
          <a:p>
            <a:pPr lvl="1"/>
            <a:r>
              <a:rPr lang="en-CA" dirty="0" smtClean="0"/>
              <a:t>Weather</a:t>
            </a:r>
          </a:p>
          <a:p>
            <a:pPr lvl="1"/>
            <a:r>
              <a:rPr lang="en-CA" dirty="0" smtClean="0"/>
              <a:t>Crime rate</a:t>
            </a:r>
          </a:p>
          <a:p>
            <a:pPr lvl="1"/>
            <a:r>
              <a:rPr lang="en-CA" dirty="0" smtClean="0"/>
              <a:t>Affordability of living</a:t>
            </a:r>
          </a:p>
          <a:p>
            <a:pPr lvl="1"/>
            <a:r>
              <a:rPr lang="en-CA" dirty="0" smtClean="0"/>
              <a:t>Tax rate</a:t>
            </a:r>
          </a:p>
          <a:p>
            <a:r>
              <a:rPr lang="en-CA" dirty="0" smtClean="0"/>
              <a:t>Build more comprehensive scoring model for incorporating the above 4 </a:t>
            </a:r>
            <a:r>
              <a:rPr lang="en-CA" dirty="0" err="1" smtClean="0"/>
              <a:t>critierias</a:t>
            </a:r>
            <a:r>
              <a:rPr lang="en-CA" dirty="0" smtClean="0"/>
              <a:t> into the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165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258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The Best Neighborhood for your retirement life!!!</vt:lpstr>
      <vt:lpstr>Where do you want to live for the rest of your life?</vt:lpstr>
      <vt:lpstr>Where do you want to live for the rest of your life?</vt:lpstr>
      <vt:lpstr>How am I going to pick it for you?</vt:lpstr>
      <vt:lpstr>5 types of most concerned venues by retirees</vt:lpstr>
      <vt:lpstr>Data Visualization and Results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Neighborhood for your retirement life!!!</dc:title>
  <dc:creator>HEI CHING</dc:creator>
  <cp:lastModifiedBy>HEI CHING</cp:lastModifiedBy>
  <cp:revision>13</cp:revision>
  <dcterms:created xsi:type="dcterms:W3CDTF">2020-07-20T21:14:06Z</dcterms:created>
  <dcterms:modified xsi:type="dcterms:W3CDTF">2020-07-20T21:45:47Z</dcterms:modified>
</cp:coreProperties>
</file>