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43E17-EA3C-01D9-F269-2EE88B63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CA9E4E-902A-9896-BE14-3D2947C21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1C0FB-7B39-1D95-F437-DDC3C322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C9082-3BFC-2067-8ED2-8F60461D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D9BCF-B693-183C-13C0-ECDE7283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9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B7A94-0069-87F4-807A-B021D427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A6580-57F6-D986-1CF9-487B517A1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A6798-070A-6D56-92EA-5BEB40EE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C1A16-F273-652C-A7D7-B1F81383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61B0D-9463-EC58-ED91-4B4F7A45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7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00D059-B387-7052-04C0-363B6A62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44066-F0AB-7160-04BE-0A3B3F101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B710D-3712-52A1-2C82-7BF90D06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2DE4B-9105-D9F8-105D-03476F19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9FAEA-2677-3A57-8FE9-F017029C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BCCCB-C866-F059-1FD4-32AD7F88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CB0D3-97B6-D1F2-29EA-0660C3DED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FC776-610E-75B4-EBF1-FCDE8243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16AB5-17D5-8514-6C36-D0DCF954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17CDD-1BE4-D7BB-975A-BF71EDE0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3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17A5B-C189-DB79-8D58-EB2BD36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0E115-17D8-5789-7EE1-1C05E0E2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0F721-C9F8-A87D-4ED0-ED136924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79D4-3D6D-A624-DE83-2FFE9A6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2C469-C383-6ED4-D005-8F5B7F53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5E9D6-03DF-7D75-93E1-548028A0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63B42-6CD9-B90C-42AC-BE4F3F66C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47F8E-62BD-06C7-7DE0-D2E1620D8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792C2-76AA-00AF-EFC8-2EF79D08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59EC8-CE77-F3D2-C0B2-544FC577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4DB0E-3BFF-3451-E8FA-6486C9C8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56210-4061-8F52-6B66-6493EF85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2EA59-BCF2-FB7F-20C0-E3D967CF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609D7-B4A8-D3D9-591E-715F79B8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07F8C8-04C0-B4B4-E397-22BC72679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93E6-C65C-107B-F6D3-B1A709063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03B9CD-CC9D-A67E-FC1B-3A125E64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963132-3EB4-9EFD-FFFD-601E538C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48184A-D0B2-7670-9595-A7B7D750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495C1-A525-E668-8270-209D9BF4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638633-71E9-F64E-D027-557800A7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13539-9898-C4A6-0FB4-7EE03024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A37895-2C09-05C0-2C3B-682D7AB1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76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BEBE8-B0A7-2F89-A4C6-B7FCA289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BC3196-9660-26CF-2FC1-E1CF0BF9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C26AF-2B40-F770-65C9-E10B541F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0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9C125-3885-F16C-9DE6-2E179FF4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ED02E-04FA-4CC6-916F-030EF839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27D5F-5436-6CB8-B1C3-75E83FF3C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36CFF-5875-7D5B-E43C-10F02472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A70C6-893C-CF28-EF33-62314D62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FC85D-2172-F9A2-3AD6-55EE0D93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D561B-11E7-F721-0B6B-FCC3D0A2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A5E1BF-D076-0B96-80B0-3BBB56B08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6F4A6B-00E4-B5DA-5C32-80FE5A41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B5D35-373D-94AE-982B-C8F93C7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1755B-8E7D-D4D8-16D4-B4C32E2D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F3071E-9341-4E49-4BCC-1D470250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2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91345-1BD6-C796-61C8-0F91C619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BDEC6-8A36-A07B-46D0-2809B074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0EB22-E31C-BB71-D1D4-06D85F4F4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E1E2D-A723-4FB9-BA9C-9EE6BA4636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A004A-25CE-175B-3A37-D6929BF22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9B97B-0966-6A3C-1364-749C2EA8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7FC90-1D62-407C-8DB6-FB54D72C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8A2A2-9C6F-7AE5-9DA7-1CC885AF9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0716BD-82E8-8EDB-6D47-D1ECFAC30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0E6BAD-3B60-A948-5CD0-5230CEFF5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91590"/>
              </p:ext>
            </p:extLst>
          </p:nvPr>
        </p:nvGraphicFramePr>
        <p:xfrm>
          <a:off x="172720" y="110066"/>
          <a:ext cx="11859260" cy="663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52">
                  <a:extLst>
                    <a:ext uri="{9D8B030D-6E8A-4147-A177-3AD203B41FA5}">
                      <a16:colId xmlns:a16="http://schemas.microsoft.com/office/drawing/2014/main" val="3877552772"/>
                    </a:ext>
                  </a:extLst>
                </a:gridCol>
                <a:gridCol w="2371852">
                  <a:extLst>
                    <a:ext uri="{9D8B030D-6E8A-4147-A177-3AD203B41FA5}">
                      <a16:colId xmlns:a16="http://schemas.microsoft.com/office/drawing/2014/main" val="3485559709"/>
                    </a:ext>
                  </a:extLst>
                </a:gridCol>
                <a:gridCol w="2371852">
                  <a:extLst>
                    <a:ext uri="{9D8B030D-6E8A-4147-A177-3AD203B41FA5}">
                      <a16:colId xmlns:a16="http://schemas.microsoft.com/office/drawing/2014/main" val="801415803"/>
                    </a:ext>
                  </a:extLst>
                </a:gridCol>
                <a:gridCol w="2371852">
                  <a:extLst>
                    <a:ext uri="{9D8B030D-6E8A-4147-A177-3AD203B41FA5}">
                      <a16:colId xmlns:a16="http://schemas.microsoft.com/office/drawing/2014/main" val="1483175089"/>
                    </a:ext>
                  </a:extLst>
                </a:gridCol>
                <a:gridCol w="2371852">
                  <a:extLst>
                    <a:ext uri="{9D8B030D-6E8A-4147-A177-3AD203B41FA5}">
                      <a16:colId xmlns:a16="http://schemas.microsoft.com/office/drawing/2014/main" val="3279466091"/>
                    </a:ext>
                  </a:extLst>
                </a:gridCol>
              </a:tblGrid>
              <a:tr h="829204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No.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46742"/>
                  </a:ext>
                </a:extLst>
              </a:tr>
              <a:tr h="829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L7 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HTTPS, FTP, Telnet, SSH,</a:t>
                      </a:r>
                    </a:p>
                    <a:p>
                      <a:pPr latinLnBrk="1"/>
                      <a:r>
                        <a:rPr lang="en-US" altLang="ko-KR" sz="2400" dirty="0"/>
                        <a:t>DNS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83165"/>
                  </a:ext>
                </a:extLst>
              </a:tr>
              <a:tr h="829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49869"/>
                  </a:ext>
                </a:extLst>
              </a:tr>
              <a:tr h="829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05860"/>
                  </a:ext>
                </a:extLst>
              </a:tr>
              <a:tr h="829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L4 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96113"/>
                  </a:ext>
                </a:extLst>
              </a:tr>
              <a:tr h="829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L3 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22076"/>
                  </a:ext>
                </a:extLst>
              </a:tr>
              <a:tr h="829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L2 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PPP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39019"/>
                  </a:ext>
                </a:extLst>
              </a:tr>
              <a:tr h="8292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1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10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61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권두현[ 학부재학 / 사이버국방학과 ]</dc:creator>
  <cp:lastModifiedBy>권두현[ 학부재학 / 사이버국방학과 ]</cp:lastModifiedBy>
  <cp:revision>1</cp:revision>
  <dcterms:created xsi:type="dcterms:W3CDTF">2025-03-27T06:56:31Z</dcterms:created>
  <dcterms:modified xsi:type="dcterms:W3CDTF">2025-03-27T12:44:30Z</dcterms:modified>
</cp:coreProperties>
</file>