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8" r:id="rId4"/>
    <p:sldId id="259" r:id="rId5"/>
    <p:sldId id="262" r:id="rId6"/>
    <p:sldId id="265" r:id="rId7"/>
    <p:sldId id="263" r:id="rId8"/>
    <p:sldId id="264" r:id="rId9"/>
    <p:sldId id="266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91F85-DD9D-4CA5-8121-A64BC5DD190A}" v="1038" dt="2025-05-15T07:48:13.931"/>
    <p1510:client id="{2740B8E6-5902-405E-8FA4-2E80EC6DC912}" v="455" dt="2025-05-15T08:11:35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2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8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3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74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5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3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8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2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3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3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24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Calibri"/>
                <a:ea typeface="Calibri"/>
                <a:cs typeface="Calibri"/>
              </a:rPr>
              <a:t>Классификация текстовых</a:t>
            </a:r>
            <a:br>
              <a:rPr lang="ru-RU" dirty="0">
                <a:latin typeface="Calibri"/>
                <a:ea typeface="Calibri"/>
                <a:cs typeface="Calibri"/>
              </a:rPr>
            </a:br>
            <a:r>
              <a:rPr lang="ru-RU" dirty="0">
                <a:latin typeface="Calibri"/>
                <a:ea typeface="Calibri"/>
                <a:cs typeface="Calibri"/>
              </a:rPr>
              <a:t>отзывов с помощью</a:t>
            </a:r>
            <a:br>
              <a:rPr lang="ru-RU" dirty="0">
                <a:latin typeface="Calibri"/>
                <a:ea typeface="Calibri"/>
                <a:cs typeface="Calibri"/>
              </a:rPr>
            </a:br>
            <a:r>
              <a:rPr lang="ru-RU">
                <a:latin typeface="Calibri"/>
                <a:ea typeface="Calibri"/>
                <a:cs typeface="Calibri"/>
              </a:rPr>
              <a:t>машинного обучения</a:t>
            </a:r>
            <a:endParaRPr lang="ru-RU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>
                <a:latin typeface="Calibri"/>
                <a:ea typeface="Calibri"/>
                <a:cs typeface="Calibri"/>
              </a:rPr>
              <a:t>Работу выполнили для компании самолёт</a:t>
            </a:r>
          </a:p>
          <a:p>
            <a:r>
              <a:rPr lang="ru-RU" sz="3200" dirty="0">
                <a:latin typeface="Calibri"/>
                <a:ea typeface="Calibri"/>
                <a:cs typeface="Calibri"/>
              </a:rPr>
              <a:t>Виктор Марин и Денис Ежов</a:t>
            </a:r>
          </a:p>
          <a:p>
            <a:endParaRPr lang="ru-RU" sz="3200" dirty="0">
              <a:latin typeface="Calibri"/>
              <a:ea typeface="Calibri"/>
              <a:cs typeface="Calibri"/>
            </a:endParaRPr>
          </a:p>
          <a:p>
            <a:endParaRPr lang="ru-RU" dirty="0">
              <a:latin typeface="Calibri"/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BD40E-2A6E-87B0-610A-E60349F34112}"/>
              </a:ext>
            </a:extLst>
          </p:cNvPr>
          <p:cNvSpPr txBox="1"/>
          <p:nvPr/>
        </p:nvSpPr>
        <p:spPr>
          <a:xfrm>
            <a:off x="10489238" y="6214047"/>
            <a:ext cx="17002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b="1" dirty="0">
                <a:latin typeface="Calibri"/>
                <a:ea typeface="Calibri"/>
                <a:cs typeface="Calibri"/>
              </a:rPr>
              <a:t>самолет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86D1D-EECC-7799-EFDA-23EF253EBF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i="1" dirty="0">
                <a:latin typeface="Calibri"/>
                <a:ea typeface="Calibri"/>
                <a:cs typeface="Calibri"/>
              </a:rPr>
              <a:t>ПОХВАЛА ТОЛЬКО ТОГДА ХОРОША,</a:t>
            </a:r>
            <a:br>
              <a:rPr lang="ru-RU" sz="3200" i="1" dirty="0">
                <a:latin typeface="Calibri"/>
              </a:rPr>
            </a:br>
            <a:r>
              <a:rPr lang="ru-RU" sz="3200" i="1" dirty="0">
                <a:latin typeface="Calibri"/>
                <a:ea typeface="Calibri"/>
                <a:cs typeface="Calibri"/>
              </a:rPr>
              <a:t>КОГДА ХОРОШ ТОТ, КТО ХВАЛИТ</a:t>
            </a:r>
            <a:br>
              <a:rPr lang="ru-RU" sz="3200" i="1" dirty="0">
                <a:latin typeface="Calibri"/>
              </a:rPr>
            </a:br>
            <a:r>
              <a:rPr lang="ru-RU" sz="3200" b="1" i="1" err="1">
                <a:latin typeface="Calibri"/>
                <a:ea typeface="Calibri"/>
                <a:cs typeface="Calibri"/>
              </a:rPr>
              <a:t>рЕНЕ</a:t>
            </a:r>
            <a:r>
              <a:rPr lang="ru-RU" sz="3200" b="1" i="1" dirty="0">
                <a:latin typeface="Calibri"/>
                <a:ea typeface="Calibri"/>
                <a:cs typeface="Calibri"/>
              </a:rPr>
              <a:t> ДЕКАРТ (1547-1616)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73C46-973F-F2B4-8DAB-F05F8F0C52C9}"/>
              </a:ext>
            </a:extLst>
          </p:cNvPr>
          <p:cNvSpPr txBox="1"/>
          <p:nvPr/>
        </p:nvSpPr>
        <p:spPr>
          <a:xfrm>
            <a:off x="10489238" y="6214047"/>
            <a:ext cx="17002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b="1" dirty="0">
                <a:latin typeface="Calibri"/>
                <a:ea typeface="Calibri"/>
                <a:cs typeface="Calibri"/>
              </a:rPr>
              <a:t>самолет</a:t>
            </a:r>
          </a:p>
        </p:txBody>
      </p:sp>
    </p:spTree>
    <p:extLst>
      <p:ext uri="{BB962C8B-B14F-4D97-AF65-F5344CB8AC3E}">
        <p14:creationId xmlns:p14="http://schemas.microsoft.com/office/powerpoint/2010/main" val="101246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69646-6E38-9967-878B-0604365A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Calibri"/>
                <a:ea typeface="Calibri"/>
                <a:cs typeface="Calibri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CA000B-6B85-A358-5DAA-50348920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Calibri"/>
                <a:ea typeface="Calibri"/>
                <a:cs typeface="Calibri"/>
              </a:rPr>
              <a:t>В современном мире обработка и анализ данных играют ключевую роль в бизнес-аналитике, управлении качеством и улучшению сервисов.</a:t>
            </a:r>
            <a:endParaRPr lang="ru-RU" dirty="0"/>
          </a:p>
          <a:p>
            <a:pPr marL="0" indent="0">
              <a:buNone/>
            </a:pPr>
            <a:r>
              <a:rPr lang="ru-RU" sz="3200" dirty="0">
                <a:latin typeface="Calibri"/>
                <a:ea typeface="Calibri"/>
                <a:cs typeface="Calibri"/>
              </a:rPr>
              <a:t>В данной работе мы решаем задачу </a:t>
            </a:r>
            <a:r>
              <a:rPr lang="ru-RU" sz="3200" dirty="0" err="1">
                <a:latin typeface="Calibri"/>
                <a:ea typeface="Calibri"/>
                <a:cs typeface="Calibri"/>
              </a:rPr>
              <a:t>многоклассовой</a:t>
            </a:r>
            <a:r>
              <a:rPr lang="ru-RU" sz="3200" dirty="0">
                <a:latin typeface="Calibri"/>
                <a:ea typeface="Calibri"/>
                <a:cs typeface="Calibri"/>
              </a:rPr>
              <a:t> </a:t>
            </a:r>
            <a:r>
              <a:rPr lang="ru-RU" sz="3200" dirty="0" err="1">
                <a:latin typeface="Calibri"/>
                <a:ea typeface="Calibri"/>
                <a:cs typeface="Calibri"/>
              </a:rPr>
              <a:t>многометочной</a:t>
            </a:r>
            <a:r>
              <a:rPr lang="ru-RU" sz="3200" dirty="0">
                <a:latin typeface="Calibri"/>
                <a:ea typeface="Calibri"/>
                <a:cs typeface="Calibri"/>
              </a:rPr>
              <a:t> классификации текстовых отзывов.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5C8C1C-8103-8447-4B1D-DCFA53B5558A}"/>
              </a:ext>
            </a:extLst>
          </p:cNvPr>
          <p:cNvSpPr txBox="1"/>
          <p:nvPr/>
        </p:nvSpPr>
        <p:spPr>
          <a:xfrm>
            <a:off x="10489238" y="6214047"/>
            <a:ext cx="17002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b="1" dirty="0">
                <a:latin typeface="Calibri"/>
                <a:ea typeface="Calibri"/>
                <a:cs typeface="Calibri"/>
              </a:rPr>
              <a:t>самолет</a:t>
            </a:r>
          </a:p>
        </p:txBody>
      </p:sp>
    </p:spTree>
    <p:extLst>
      <p:ext uri="{BB962C8B-B14F-4D97-AF65-F5344CB8AC3E}">
        <p14:creationId xmlns:p14="http://schemas.microsoft.com/office/powerpoint/2010/main" val="402535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979F7-898E-B22B-9554-BAC05B4D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Calibri"/>
                <a:ea typeface="Calibri"/>
                <a:cs typeface="Calibri"/>
              </a:rPr>
              <a:t>Цели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73C19D-9B21-1552-970E-3837F560D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ru-RU" sz="3200">
                <a:latin typeface="Calibri"/>
                <a:ea typeface="Calibri"/>
                <a:cs typeface="Calibri"/>
              </a:rPr>
              <a:t>Анализировать частые жалобы (качество, скорость работы, компетентность).</a:t>
            </a:r>
            <a:endParaRPr lang="ru-RU" sz="120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ru-RU" sz="3200">
                <a:latin typeface="Calibri"/>
                <a:ea typeface="Calibri"/>
                <a:cs typeface="Calibri"/>
              </a:rPr>
              <a:t>Оценивать удовлетворённость пользователей.</a:t>
            </a:r>
          </a:p>
          <a:p>
            <a:pPr marL="514350" indent="-514350">
              <a:buAutoNum type="arabicPeriod"/>
            </a:pPr>
            <a:r>
              <a:rPr lang="ru-RU" sz="3200">
                <a:latin typeface="Calibri"/>
                <a:ea typeface="Calibri"/>
                <a:cs typeface="Calibri"/>
              </a:rPr>
              <a:t>Быстро выявлять недовольных пользователей.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9BF47-1A91-9E7E-2668-10011DD135A6}"/>
              </a:ext>
            </a:extLst>
          </p:cNvPr>
          <p:cNvSpPr txBox="1"/>
          <p:nvPr/>
        </p:nvSpPr>
        <p:spPr>
          <a:xfrm>
            <a:off x="10489238" y="6214047"/>
            <a:ext cx="17002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b="1" dirty="0">
                <a:latin typeface="Calibri"/>
                <a:ea typeface="Calibri"/>
                <a:cs typeface="Calibri"/>
              </a:rPr>
              <a:t>самолет</a:t>
            </a:r>
          </a:p>
        </p:txBody>
      </p:sp>
    </p:spTree>
    <p:extLst>
      <p:ext uri="{BB962C8B-B14F-4D97-AF65-F5344CB8AC3E}">
        <p14:creationId xmlns:p14="http://schemas.microsoft.com/office/powerpoint/2010/main" val="281763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8AE12F-D317-D8D4-0E9F-BA4629BE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Calibri"/>
                <a:ea typeface="Calibri"/>
                <a:cs typeface="Calibri"/>
              </a:rPr>
              <a:t>Работа с данными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C380C6-9C17-292F-4086-A4ECB4B2D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ru-RU" sz="3200" dirty="0">
                <a:latin typeface="Calibri"/>
                <a:ea typeface="Calibri"/>
                <a:cs typeface="Calibri"/>
              </a:rPr>
              <a:t>Удалили пропуски 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sz="3200" dirty="0">
                <a:latin typeface="Calibri"/>
                <a:ea typeface="Calibri"/>
                <a:cs typeface="Calibri"/>
              </a:rPr>
              <a:t>Удалили столбцы с не нужными данными</a:t>
            </a:r>
          </a:p>
          <a:p>
            <a:pPr marL="514350" indent="-514350">
              <a:buAutoNum type="arabicPeriod"/>
            </a:pPr>
            <a:r>
              <a:rPr lang="ru-RU" sz="3200" dirty="0">
                <a:latin typeface="Calibri"/>
                <a:ea typeface="Calibri"/>
                <a:cs typeface="Calibri"/>
              </a:rPr>
              <a:t>Объединили некоторые столбцы из за общего смысла и схожести данных</a:t>
            </a:r>
          </a:p>
          <a:p>
            <a:pPr marL="514350" indent="-514350">
              <a:buAutoNum type="arabicPeriod"/>
            </a:pPr>
            <a:r>
              <a:rPr lang="ru-RU" sz="3200" dirty="0">
                <a:latin typeface="Calibri"/>
                <a:ea typeface="Calibri"/>
                <a:cs typeface="Calibri"/>
              </a:rPr>
              <a:t>Удаление дубликатов</a:t>
            </a:r>
          </a:p>
          <a:p>
            <a:pPr marL="0" indent="0">
              <a:buNone/>
            </a:pPr>
            <a:endParaRPr lang="ru-RU"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B10DF4-A943-3BA0-9B18-83188100AF6E}"/>
              </a:ext>
            </a:extLst>
          </p:cNvPr>
          <p:cNvSpPr txBox="1"/>
          <p:nvPr/>
        </p:nvSpPr>
        <p:spPr>
          <a:xfrm>
            <a:off x="10489238" y="6214047"/>
            <a:ext cx="17002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b="1" dirty="0">
                <a:latin typeface="Calibri"/>
                <a:ea typeface="Calibri"/>
                <a:cs typeface="Calibri"/>
              </a:rPr>
              <a:t>самолет</a:t>
            </a:r>
          </a:p>
        </p:txBody>
      </p:sp>
    </p:spTree>
    <p:extLst>
      <p:ext uri="{BB962C8B-B14F-4D97-AF65-F5344CB8AC3E}">
        <p14:creationId xmlns:p14="http://schemas.microsoft.com/office/powerpoint/2010/main" val="401991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D39E1-6385-25B2-6792-9D278CCA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Calibri"/>
                <a:ea typeface="Calibri"/>
                <a:cs typeface="Calibri"/>
              </a:rPr>
              <a:t>Выбор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0DC425-94FB-E698-F81F-B5549B046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200">
                <a:latin typeface="Calibri"/>
                <a:ea typeface="Calibri"/>
                <a:cs typeface="Calibri"/>
              </a:rPr>
              <a:t>Мы попробовали различные модели и выбрали лучших претендентов.</a:t>
            </a:r>
          </a:p>
          <a:p>
            <a:pPr marL="0" indent="0">
              <a:buNone/>
            </a:pPr>
            <a:r>
              <a:rPr lang="ru-RU" sz="3200">
                <a:latin typeface="Calibri"/>
                <a:ea typeface="Calibri"/>
                <a:cs typeface="Calibri"/>
              </a:rPr>
              <a:t>Logistic Regresion</a:t>
            </a:r>
            <a:r>
              <a:rPr lang="ru-RU" sz="3200">
                <a:ea typeface="+mn-lt"/>
                <a:cs typeface="+mn-lt"/>
              </a:rPr>
              <a:t>★</a:t>
            </a:r>
          </a:p>
          <a:p>
            <a:pPr marL="0" indent="0">
              <a:buNone/>
            </a:pPr>
            <a:r>
              <a:rPr lang="ru-RU" sz="3200">
                <a:latin typeface="Calibri"/>
                <a:ea typeface="Calibri"/>
                <a:cs typeface="Calibri"/>
              </a:rPr>
              <a:t>Random Forest</a:t>
            </a:r>
          </a:p>
          <a:p>
            <a:pPr marL="0" indent="0">
              <a:buNone/>
            </a:pPr>
            <a:r>
              <a:rPr lang="ru-RU" sz="3200">
                <a:latin typeface="Calibri"/>
                <a:ea typeface="Calibri"/>
                <a:cs typeface="Calibri"/>
              </a:rPr>
              <a:t>Linear SCV</a:t>
            </a:r>
          </a:p>
          <a:p>
            <a:pPr marL="0" indent="0">
              <a:buNone/>
            </a:pPr>
            <a:r>
              <a:rPr lang="ru-RU" sz="3200">
                <a:latin typeface="Calibri"/>
                <a:ea typeface="Calibri"/>
                <a:cs typeface="Calibri"/>
              </a:rPr>
              <a:t>CatBoost</a:t>
            </a:r>
            <a:r>
              <a:rPr lang="ru-RU" sz="3200">
                <a:ea typeface="+mn-lt"/>
                <a:cs typeface="+mn-lt"/>
              </a:rPr>
              <a:t>★</a:t>
            </a:r>
            <a:endParaRPr lang="ru-RU"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AC0AB-19DA-0877-342A-195D5C994B0F}"/>
              </a:ext>
            </a:extLst>
          </p:cNvPr>
          <p:cNvSpPr txBox="1"/>
          <p:nvPr/>
        </p:nvSpPr>
        <p:spPr>
          <a:xfrm>
            <a:off x="10489238" y="6214047"/>
            <a:ext cx="17002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b="1" dirty="0">
                <a:latin typeface="Calibri"/>
                <a:ea typeface="Calibri"/>
                <a:cs typeface="Calibri"/>
              </a:rPr>
              <a:t>самолет</a:t>
            </a:r>
          </a:p>
        </p:txBody>
      </p:sp>
    </p:spTree>
    <p:extLst>
      <p:ext uri="{BB962C8B-B14F-4D97-AF65-F5344CB8AC3E}">
        <p14:creationId xmlns:p14="http://schemas.microsoft.com/office/powerpoint/2010/main" val="378676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F5956-3DFB-8DE6-FD76-6A36BF06A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854" y="284176"/>
            <a:ext cx="9905145" cy="1508760"/>
          </a:xfrm>
        </p:spPr>
        <p:txBody>
          <a:bodyPr/>
          <a:lstStyle/>
          <a:p>
            <a:r>
              <a:rPr lang="ru-RU" dirty="0">
                <a:latin typeface="Calibri"/>
                <a:ea typeface="Calibri"/>
                <a:cs typeface="Calibri"/>
              </a:rPr>
              <a:t>Выбранные классы для классификации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C5DE47-941F-22E1-9B23-1FDEDAA91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sz="3200">
                <a:latin typeface="Calibri"/>
                <a:ea typeface="Calibri"/>
                <a:cs typeface="Calibri"/>
              </a:rPr>
              <a:t>Вопрос решён</a:t>
            </a:r>
            <a:endParaRPr lang="ru-RU" sz="3200" dirty="0">
              <a:latin typeface="Calibri"/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ru-RU" sz="3200">
                <a:latin typeface="Calibri"/>
                <a:ea typeface="Calibri"/>
                <a:cs typeface="Calibri"/>
              </a:rPr>
              <a:t>Скорость работы</a:t>
            </a:r>
          </a:p>
          <a:p>
            <a:pPr marL="514350" indent="-514350">
              <a:buAutoNum type="arabicPeriod"/>
            </a:pPr>
            <a:r>
              <a:rPr lang="ru-RU" sz="3200">
                <a:latin typeface="Calibri"/>
                <a:ea typeface="Calibri"/>
                <a:cs typeface="Calibri"/>
              </a:rPr>
              <a:t>Качество работы</a:t>
            </a:r>
          </a:p>
          <a:p>
            <a:pPr marL="514350" indent="-514350">
              <a:buAutoNum type="arabicPeriod"/>
            </a:pPr>
            <a:r>
              <a:rPr lang="ru-RU" sz="3200">
                <a:latin typeface="Calibri"/>
                <a:ea typeface="Calibri"/>
                <a:cs typeface="Calibri"/>
              </a:rPr>
              <a:t>Компетентность работников</a:t>
            </a:r>
          </a:p>
          <a:p>
            <a:pPr marL="514350" indent="-514350">
              <a:buAutoNum type="arabicPeriod"/>
            </a:pPr>
            <a:r>
              <a:rPr lang="ru-RU" sz="3200">
                <a:latin typeface="Calibri"/>
                <a:ea typeface="Calibri"/>
                <a:cs typeface="Calibri"/>
              </a:rPr>
              <a:t>Не удовлетворён</a:t>
            </a:r>
            <a:endParaRPr lang="ru-RU" sz="3200" dirty="0">
              <a:latin typeface="Calibri"/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ru-RU" sz="3200">
                <a:latin typeface="Calibri"/>
                <a:ea typeface="Calibri"/>
                <a:cs typeface="Calibri"/>
              </a:rPr>
              <a:t>Не понравился резульат</a:t>
            </a:r>
            <a:endParaRPr lang="ru-RU" sz="3200" dirty="0">
              <a:latin typeface="Calibri"/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ru-RU" sz="3200">
                <a:latin typeface="Calibri"/>
                <a:ea typeface="Calibri"/>
                <a:cs typeface="Calibri"/>
              </a:rPr>
              <a:t>Не понравилось качество</a:t>
            </a:r>
            <a:endParaRPr lang="ru-RU" sz="32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ru-RU"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8271C-F290-6391-3709-E0E59959225E}"/>
              </a:ext>
            </a:extLst>
          </p:cNvPr>
          <p:cNvSpPr txBox="1"/>
          <p:nvPr/>
        </p:nvSpPr>
        <p:spPr>
          <a:xfrm>
            <a:off x="10489238" y="6214047"/>
            <a:ext cx="17002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b="1" dirty="0">
                <a:latin typeface="Calibri"/>
                <a:ea typeface="Calibri"/>
                <a:cs typeface="Calibri"/>
              </a:rPr>
              <a:t>самолет</a:t>
            </a:r>
          </a:p>
        </p:txBody>
      </p:sp>
    </p:spTree>
    <p:extLst>
      <p:ext uri="{BB962C8B-B14F-4D97-AF65-F5344CB8AC3E}">
        <p14:creationId xmlns:p14="http://schemas.microsoft.com/office/powerpoint/2010/main" val="394448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B1B95E-E677-B855-3016-B76E3211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Calibri"/>
                <a:ea typeface="Calibri"/>
                <a:cs typeface="Calibri"/>
              </a:rPr>
              <a:t>Полученый результат</a:t>
            </a:r>
            <a:endParaRPr lang="ru-RU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D4E38-2271-00E8-2DF0-BD3FF4083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 sz="3200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Рисунок 3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AFA4D88-DECE-A944-15A4-D3418A8BF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85" y="3212856"/>
            <a:ext cx="5172075" cy="200025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263C85E-5054-061D-1487-69DE72DDB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916" y="3214687"/>
            <a:ext cx="5133975" cy="1952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495997-5BB8-B7DE-E950-4967B3510F31}"/>
              </a:ext>
            </a:extLst>
          </p:cNvPr>
          <p:cNvSpPr txBox="1"/>
          <p:nvPr/>
        </p:nvSpPr>
        <p:spPr>
          <a:xfrm>
            <a:off x="10489238" y="6214047"/>
            <a:ext cx="17002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b="1" dirty="0">
                <a:latin typeface="Calibri"/>
                <a:ea typeface="Calibri"/>
                <a:cs typeface="Calibri"/>
              </a:rPr>
              <a:t>самолет</a:t>
            </a:r>
          </a:p>
        </p:txBody>
      </p:sp>
    </p:spTree>
    <p:extLst>
      <p:ext uri="{BB962C8B-B14F-4D97-AF65-F5344CB8AC3E}">
        <p14:creationId xmlns:p14="http://schemas.microsoft.com/office/powerpoint/2010/main" val="3174367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48593-BEB6-72EE-7881-A45541A6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>
                <a:latin typeface="Calibri"/>
                <a:ea typeface="Calibri"/>
                <a:cs typeface="Calibri"/>
              </a:rPr>
              <a:t>зАКЛЮЧЕНИЕ</a:t>
            </a:r>
            <a:endParaRPr lang="ru-RU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B6D633-314F-350D-0A80-D00A276F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Calibri"/>
                <a:ea typeface="Calibri"/>
                <a:cs typeface="Calibri"/>
              </a:rPr>
              <a:t>Модели успешно предсказывают основные категории отзывов.</a:t>
            </a:r>
          </a:p>
          <a:p>
            <a:pPr marL="0" indent="0">
              <a:buNone/>
            </a:pPr>
            <a:r>
              <a:rPr lang="ru-RU" sz="3200" dirty="0">
                <a:latin typeface="Calibri"/>
                <a:ea typeface="Calibri"/>
                <a:cs typeface="Calibri"/>
              </a:rPr>
              <a:t>Лучше всего себя показала модель </a:t>
            </a:r>
            <a:r>
              <a:rPr lang="ru-RU" sz="3200" dirty="0" err="1">
                <a:latin typeface="Calibri"/>
                <a:ea typeface="Calibri"/>
                <a:cs typeface="Calibri"/>
              </a:rPr>
              <a:t>CatBoost</a:t>
            </a:r>
            <a:r>
              <a:rPr lang="ru-RU" sz="3200" dirty="0">
                <a:latin typeface="Calibri"/>
                <a:ea typeface="Calibri"/>
                <a:cs typeface="Calibri"/>
              </a:rPr>
              <a:t> </a:t>
            </a:r>
          </a:p>
          <a:p>
            <a:pPr marL="0" indent="0">
              <a:buNone/>
            </a:pPr>
            <a:endParaRPr lang="ru-RU"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79B1C-7435-7FD9-CA88-6248317A6128}"/>
              </a:ext>
            </a:extLst>
          </p:cNvPr>
          <p:cNvSpPr txBox="1"/>
          <p:nvPr/>
        </p:nvSpPr>
        <p:spPr>
          <a:xfrm>
            <a:off x="10489238" y="6214047"/>
            <a:ext cx="17002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b="1" dirty="0">
                <a:latin typeface="Calibri"/>
                <a:ea typeface="Calibri"/>
                <a:cs typeface="Calibri"/>
              </a:rPr>
              <a:t>самолет</a:t>
            </a:r>
          </a:p>
        </p:txBody>
      </p:sp>
    </p:spTree>
    <p:extLst>
      <p:ext uri="{BB962C8B-B14F-4D97-AF65-F5344CB8AC3E}">
        <p14:creationId xmlns:p14="http://schemas.microsoft.com/office/powerpoint/2010/main" val="404442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17C6B-7D56-5613-8B72-9A73DA46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latin typeface="Calibri"/>
                <a:ea typeface="Calibri"/>
                <a:cs typeface="Calibri"/>
              </a:rPr>
              <a:t>Дальнейшие улучшен</a:t>
            </a:r>
            <a:r>
              <a:rPr lang="ru-RU"/>
              <a:t>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63C071-E2FF-2ABE-AF68-2E77C9CED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Calibri"/>
                <a:ea typeface="Calibri"/>
                <a:cs typeface="Calibri"/>
              </a:rPr>
              <a:t>В дальнейшем мы планируем развивать эту работу </a:t>
            </a:r>
            <a:endParaRPr lang="ru-RU">
              <a:latin typeface="Corbel" panose="020B0503020204020204"/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ru-RU" sz="3200" dirty="0">
                <a:latin typeface="Calibri"/>
                <a:ea typeface="Calibri"/>
                <a:cs typeface="Calibri"/>
              </a:rPr>
              <a:t>Увеличивая дата сета.</a:t>
            </a:r>
            <a:endParaRPr lang="ru-RU"/>
          </a:p>
          <a:p>
            <a:pPr marL="514350" indent="-514350">
              <a:buAutoNum type="arabicPeriod"/>
            </a:pPr>
            <a:r>
              <a:rPr lang="ru-RU" sz="3200" dirty="0">
                <a:latin typeface="Calibri"/>
                <a:ea typeface="Calibri"/>
                <a:cs typeface="Calibri"/>
              </a:rPr>
              <a:t>Использовать нейросети для контекстного анализа</a:t>
            </a:r>
          </a:p>
          <a:p>
            <a:pPr marL="0" indent="0">
              <a:buNone/>
            </a:pPr>
            <a:endParaRPr lang="ru-RU" sz="32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ru-RU" sz="3200" dirty="0">
              <a:latin typeface="Calibri"/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7D99D-325A-CB0D-C563-7568256521A0}"/>
              </a:ext>
            </a:extLst>
          </p:cNvPr>
          <p:cNvSpPr txBox="1"/>
          <p:nvPr/>
        </p:nvSpPr>
        <p:spPr>
          <a:xfrm>
            <a:off x="10489238" y="6214047"/>
            <a:ext cx="170022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b="1" dirty="0">
                <a:latin typeface="Calibri"/>
                <a:ea typeface="Calibri"/>
                <a:cs typeface="Calibri"/>
              </a:rPr>
              <a:t>самолет</a:t>
            </a:r>
          </a:p>
        </p:txBody>
      </p:sp>
    </p:spTree>
    <p:extLst>
      <p:ext uri="{BB962C8B-B14F-4D97-AF65-F5344CB8AC3E}">
        <p14:creationId xmlns:p14="http://schemas.microsoft.com/office/powerpoint/2010/main" val="1852187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Banded</vt:lpstr>
      <vt:lpstr>Классификация текстовых отзывов с помощью машинного обучения</vt:lpstr>
      <vt:lpstr>Введение</vt:lpstr>
      <vt:lpstr>Цели работы</vt:lpstr>
      <vt:lpstr>Работа с данными</vt:lpstr>
      <vt:lpstr>Выбор модели</vt:lpstr>
      <vt:lpstr>Выбранные классы для классификации </vt:lpstr>
      <vt:lpstr>Полученый результат</vt:lpstr>
      <vt:lpstr>зАКЛЮЧЕНИЕ</vt:lpstr>
      <vt:lpstr>Дальнейшие улучшения</vt:lpstr>
      <vt:lpstr>ПОХВАЛА ТОЛЬКО ТОГДА ХОРОША, КОГДА ХОРОШ ТОТ, КТО ХВАЛИТ рЕНЕ ДЕКАРТ (1547-1616)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542</cp:revision>
  <dcterms:created xsi:type="dcterms:W3CDTF">2025-05-15T07:08:32Z</dcterms:created>
  <dcterms:modified xsi:type="dcterms:W3CDTF">2025-05-15T08:11:36Z</dcterms:modified>
</cp:coreProperties>
</file>