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1"/>
  </p:sldMasterIdLst>
  <p:sldIdLst>
    <p:sldId id="256" r:id="rId2"/>
    <p:sldId id="257" r:id="rId3"/>
    <p:sldId id="267" r:id="rId4"/>
    <p:sldId id="258" r:id="rId5"/>
    <p:sldId id="263" r:id="rId6"/>
    <p:sldId id="275" r:id="rId7"/>
    <p:sldId id="270" r:id="rId8"/>
    <p:sldId id="259" r:id="rId9"/>
    <p:sldId id="272" r:id="rId10"/>
    <p:sldId id="271" r:id="rId11"/>
    <p:sldId id="261" r:id="rId12"/>
    <p:sldId id="273" r:id="rId13"/>
    <p:sldId id="274" r:id="rId14"/>
    <p:sldId id="26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2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8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7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9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283A-A7FA-415B-8FA4-D69E84CDB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1: Mario method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Bird song identification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501C0-5A4D-4D26-A5CF-EC5A4ED5A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Thanyaporn Phinthuphan</a:t>
            </a:r>
          </a:p>
          <a:p>
            <a:r>
              <a:rPr lang="en-US" dirty="0"/>
              <a:t>1 Oct 2018</a:t>
            </a:r>
          </a:p>
        </p:txBody>
      </p:sp>
    </p:spTree>
    <p:extLst>
      <p:ext uri="{BB962C8B-B14F-4D97-AF65-F5344CB8AC3E}">
        <p14:creationId xmlns:p14="http://schemas.microsoft.com/office/powerpoint/2010/main" val="408961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Feature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964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File-statistics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max, min, mean, std for all values of spectrogram + 16 divided spectrogram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Segment-statistics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count + max, min, mean, std for weight, height, frequency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Segment-probabilities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highest matching all segments using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normalized cross-correlation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68 + 13 + 9,198 (number of segments in training) features per file</a:t>
            </a:r>
          </a:p>
        </p:txBody>
      </p:sp>
    </p:spTree>
    <p:extLst>
      <p:ext uri="{BB962C8B-B14F-4D97-AF65-F5344CB8AC3E}">
        <p14:creationId xmlns:p14="http://schemas.microsoft.com/office/powerpoint/2010/main" val="190354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Classification &amp; Result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36615"/>
            <a:ext cx="365870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using 87 random forest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score of 90.17% AUC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0C6ED7-E876-4BAB-A173-39600C18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92" y="611395"/>
            <a:ext cx="5439733" cy="976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02EC76-7FF2-490A-91AE-0C76597A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09" y="4653930"/>
            <a:ext cx="9471321" cy="1725583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9BA117-88B6-4108-ADBD-2E526F9EED19}"/>
              </a:ext>
            </a:extLst>
          </p:cNvPr>
          <p:cNvSpPr/>
          <p:nvPr/>
        </p:nvSpPr>
        <p:spPr>
          <a:xfrm>
            <a:off x="8552873" y="5356757"/>
            <a:ext cx="1801088" cy="554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5FE17-B471-4ED0-8DEC-8BFCB26A3A27}"/>
              </a:ext>
            </a:extLst>
          </p:cNvPr>
          <p:cNvGrpSpPr/>
          <p:nvPr/>
        </p:nvGrpSpPr>
        <p:grpSpPr>
          <a:xfrm>
            <a:off x="5251443" y="1724113"/>
            <a:ext cx="6584387" cy="2803146"/>
            <a:chOff x="5306861" y="2884986"/>
            <a:chExt cx="6584387" cy="28031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603C5A3-9D80-4E21-93D2-EE15E4AA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6861" y="2884986"/>
              <a:ext cx="6584387" cy="2803146"/>
            </a:xfrm>
            <a:prstGeom prst="rect">
              <a:avLst/>
            </a:prstGeom>
          </p:spPr>
        </p:pic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9E86075A-2959-47FC-A37E-65CC5BFD248F}"/>
                </a:ext>
              </a:extLst>
            </p:cNvPr>
            <p:cNvSpPr/>
            <p:nvPr/>
          </p:nvSpPr>
          <p:spPr>
            <a:xfrm>
              <a:off x="11018982" y="5237020"/>
              <a:ext cx="650043" cy="230909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6412E-7FE6-463B-9485-1D0A4B01B01D}"/>
                </a:ext>
              </a:extLst>
            </p:cNvPr>
            <p:cNvSpPr/>
            <p:nvPr/>
          </p:nvSpPr>
          <p:spPr>
            <a:xfrm>
              <a:off x="5440218" y="4562764"/>
              <a:ext cx="5514109" cy="2309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8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cap="none" dirty="0"/>
              <a:t>Problem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964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Runtime ~12 hours !!!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(Including generate train/test feature (seg-prob)</a:t>
            </a:r>
          </a:p>
        </p:txBody>
      </p:sp>
    </p:spTree>
    <p:extLst>
      <p:ext uri="{BB962C8B-B14F-4D97-AF65-F5344CB8AC3E}">
        <p14:creationId xmlns:p14="http://schemas.microsoft.com/office/powerpoint/2010/main" val="222431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cap="none" dirty="0"/>
              <a:t>Next Step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964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Try to use these feature/method on my dataset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Find the way to identify on continuous sound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Extract only important features to reduce runtime </a:t>
            </a:r>
          </a:p>
        </p:txBody>
      </p:sp>
    </p:spTree>
    <p:extLst>
      <p:ext uri="{BB962C8B-B14F-4D97-AF65-F5344CB8AC3E}">
        <p14:creationId xmlns:p14="http://schemas.microsoft.com/office/powerpoint/2010/main" val="159160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8C5FD-C2C8-4565-8790-1B33446A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3" y="5064173"/>
            <a:ext cx="3702587" cy="102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C9A940-408C-4D01-97A5-34A730C5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36" y="4972284"/>
            <a:ext cx="3303949" cy="1116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64DF2-FD8B-4401-9413-0566B9184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055" y="4938668"/>
            <a:ext cx="3012493" cy="1183898"/>
          </a:xfrm>
          <a:prstGeom prst="rect">
            <a:avLst/>
          </a:prstGeom>
        </p:spPr>
      </p:pic>
      <p:pic>
        <p:nvPicPr>
          <p:cNvPr id="1026" name="Picture 2" descr="à¸à¸¥à¸à¸²à¸£à¸à¹à¸à¸«à¸²à¸£à¸¹à¸à¸ à¸²à¸à¸ªà¸³à¸«à¸£à¸±à¸ Cetti's Warbler">
            <a:extLst>
              <a:ext uri="{FF2B5EF4-FFF2-40B4-BE49-F238E27FC236}">
                <a16:creationId xmlns:a16="http://schemas.microsoft.com/office/drawing/2014/main" id="{5B773F30-FD62-438F-960A-87569C7F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1" y="2284437"/>
            <a:ext cx="3432629" cy="22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à¸à¸¥à¸à¸²à¸£à¸à¹à¸à¸«à¸²à¸£à¸¹à¸à¸ à¸²à¸à¸ªà¸³à¸«à¸£à¸±à¸ European Serin">
            <a:extLst>
              <a:ext uri="{FF2B5EF4-FFF2-40B4-BE49-F238E27FC236}">
                <a16:creationId xmlns:a16="http://schemas.microsoft.com/office/drawing/2014/main" id="{4C4E4F03-9612-4307-8916-BD8D91B5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20" y="2285655"/>
            <a:ext cx="3404365" cy="22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à¸à¸¥à¸à¸²à¸£à¸à¹à¸à¸«à¸²à¸£à¸¹à¸à¸ à¸²à¸à¸ªà¸³à¸«à¸£à¸±à¸ Common Chiffchaff à¸à¸">
            <a:extLst>
              <a:ext uri="{FF2B5EF4-FFF2-40B4-BE49-F238E27FC236}">
                <a16:creationId xmlns:a16="http://schemas.microsoft.com/office/drawing/2014/main" id="{6C092696-167F-43BC-99C2-EBD71CF7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067" y="2285830"/>
            <a:ext cx="3303948" cy="22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433AD-B53F-464D-85BB-7555CB307424}"/>
              </a:ext>
            </a:extLst>
          </p:cNvPr>
          <p:cNvSpPr txBox="1"/>
          <p:nvPr/>
        </p:nvSpPr>
        <p:spPr>
          <a:xfrm>
            <a:off x="1159118" y="6085081"/>
            <a:ext cx="1976222" cy="37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 of </a:t>
            </a:r>
            <a:r>
              <a:rPr lang="en-US" dirty="0" err="1"/>
              <a:t>Cettia</a:t>
            </a:r>
            <a:r>
              <a:rPr lang="en-US" dirty="0"/>
              <a:t> </a:t>
            </a:r>
            <a:r>
              <a:rPr lang="en-US" dirty="0" err="1"/>
              <a:t>cetti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EFF3A-DDE0-4E4E-B92C-715006B660AD}"/>
              </a:ext>
            </a:extLst>
          </p:cNvPr>
          <p:cNvSpPr txBox="1"/>
          <p:nvPr/>
        </p:nvSpPr>
        <p:spPr>
          <a:xfrm>
            <a:off x="4604824" y="6122566"/>
            <a:ext cx="31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song of Phylloscopus collybita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1D0F3-10DE-43E9-81CD-BA54B1577898}"/>
              </a:ext>
            </a:extLst>
          </p:cNvPr>
          <p:cNvSpPr txBox="1"/>
          <p:nvPr/>
        </p:nvSpPr>
        <p:spPr>
          <a:xfrm>
            <a:off x="8859953" y="6122566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of </a:t>
            </a:r>
            <a:r>
              <a:rPr lang="en-US" dirty="0" err="1"/>
              <a:t>Serinus</a:t>
            </a:r>
            <a:r>
              <a:rPr lang="en-US" dirty="0"/>
              <a:t> </a:t>
            </a:r>
            <a:r>
              <a:rPr lang="en-US" dirty="0" err="1"/>
              <a:t>serinus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Q&amp;A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1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Outline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Recap about the paper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Segmentation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Feature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Classification &amp; Result</a:t>
            </a:r>
            <a:endParaRPr lang="th-TH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th-TH" sz="2400" dirty="0"/>
              <a:t> </a:t>
            </a:r>
            <a:r>
              <a:rPr lang="en-US" sz="2400" dirty="0"/>
              <a:t>Problem &amp; Next step</a:t>
            </a:r>
          </a:p>
        </p:txBody>
      </p:sp>
    </p:spTree>
    <p:extLst>
      <p:ext uri="{BB962C8B-B14F-4D97-AF65-F5344CB8AC3E}">
        <p14:creationId xmlns:p14="http://schemas.microsoft.com/office/powerpoint/2010/main" val="42269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author: Mario 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Lasseck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the winning Solution for NIPS4B 2013 Competition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87 sound classes of birds (call/song)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687 audio file (WAV format) in the training set (length 1-5 sec)</a:t>
            </a:r>
            <a:endParaRPr lang="th-TH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h-TH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1,000 test file</a:t>
            </a:r>
          </a:p>
        </p:txBody>
      </p:sp>
    </p:spTree>
    <p:extLst>
      <p:ext uri="{BB962C8B-B14F-4D97-AF65-F5344CB8AC3E}">
        <p14:creationId xmlns:p14="http://schemas.microsoft.com/office/powerpoint/2010/main" val="215697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Preprocessing and Segmentation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Bird Song Classification in Field Recordings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STFT using 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hanning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window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normalized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reducing background noise 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median clipping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closing &amp; dilation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segmentation (size/position)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25CED-1E4D-497D-8A7A-E359B27C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90213"/>
            <a:ext cx="3588543" cy="4920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A1206-5EC9-434F-86BA-B6611CB2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164512"/>
            <a:ext cx="6236493" cy="23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Preprocessing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2374"/>
            <a:ext cx="9720071" cy="4023360"/>
          </a:xfrm>
        </p:spPr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using OpenCV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only tune parameter for closing, dilation, blur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5D8578-A9B5-4B1C-AE48-5DCB9136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64" y="181938"/>
            <a:ext cx="4726090" cy="1665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2FC578-9FF1-4DAD-9301-BF8DBB36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53" y="1789347"/>
            <a:ext cx="4726090" cy="48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Preprocessing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5D8578-A9B5-4B1C-AE48-5DCB9136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64" y="181938"/>
            <a:ext cx="4726090" cy="1665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2FC578-9FF1-4DAD-9301-BF8DBB36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53" y="1789347"/>
            <a:ext cx="4726090" cy="4886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B4ED28-0A39-4BED-AFB5-0DD6E712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46" y="181938"/>
            <a:ext cx="4726090" cy="6480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C1DEA-3AEE-4471-ABFE-043C40320E7C}"/>
              </a:ext>
            </a:extLst>
          </p:cNvPr>
          <p:cNvSpPr txBox="1"/>
          <p:nvPr/>
        </p:nvSpPr>
        <p:spPr>
          <a:xfrm>
            <a:off x="4197142" y="123551"/>
            <a:ext cx="105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8C1A3-2FF1-4654-AC48-164B36672DA9}"/>
              </a:ext>
            </a:extLst>
          </p:cNvPr>
          <p:cNvSpPr txBox="1"/>
          <p:nvPr/>
        </p:nvSpPr>
        <p:spPr>
          <a:xfrm>
            <a:off x="11155424" y="152745"/>
            <a:ext cx="63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385599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Segmentation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7,821 segments (paper has 9,198 segments)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423D46-F81A-49EC-B38F-6CD0FDFE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48" y="2979174"/>
            <a:ext cx="8212303" cy="3330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6C4F11-F0B8-4EE0-81FA-C4C04AFA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56" y="143906"/>
            <a:ext cx="5208714" cy="19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9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cap="none" dirty="0"/>
              <a:t>Feature Generation</a:t>
            </a:r>
            <a:br>
              <a:rPr lang="en-GB" cap="none" dirty="0"/>
            </a:br>
            <a:r>
              <a:rPr lang="en-GB" sz="3200" cap="none" dirty="0">
                <a:solidFill>
                  <a:schemeClr val="bg1">
                    <a:lumMod val="65000"/>
                  </a:schemeClr>
                </a:solidFill>
              </a:rPr>
              <a:t>Bird Song Classification in Field Recordings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964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File-statistics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max, min, mean, std for all values of spectrogram + 16 divided spectrogram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Segment-statistics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count + max, min, mean, std for weight, height, frequency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Segment-probabilities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highest matching all segments using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normalized cross-correlation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68 + 13 + 9,198 (number of segments in training) features per file</a:t>
            </a:r>
          </a:p>
        </p:txBody>
      </p:sp>
    </p:spTree>
    <p:extLst>
      <p:ext uri="{BB962C8B-B14F-4D97-AF65-F5344CB8AC3E}">
        <p14:creationId xmlns:p14="http://schemas.microsoft.com/office/powerpoint/2010/main" val="113629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cap="none" dirty="0"/>
              <a:t>Feature Generation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964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File-statistics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max, min, mean, std for all values of spectrogram + 16 divided spectrogram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Segment-statistics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count + max, min, mean, std for weight, height, frequency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Segment-probabilities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highest matching all segments using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normalized cross-correlation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7,821 (number of segments in training) features per file</a:t>
            </a:r>
          </a:p>
        </p:txBody>
      </p:sp>
    </p:spTree>
    <p:extLst>
      <p:ext uri="{BB962C8B-B14F-4D97-AF65-F5344CB8AC3E}">
        <p14:creationId xmlns:p14="http://schemas.microsoft.com/office/powerpoint/2010/main" val="7218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379</TotalTime>
  <Words>238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FreesiaUPC</vt:lpstr>
      <vt:lpstr>Tw Cen MT</vt:lpstr>
      <vt:lpstr>Tw Cen MT Condensed</vt:lpstr>
      <vt:lpstr>Wingdings</vt:lpstr>
      <vt:lpstr>Wingdings 3</vt:lpstr>
      <vt:lpstr>Integral</vt:lpstr>
      <vt:lpstr>PROGRESS 1: Mario method Bird song identification</vt:lpstr>
      <vt:lpstr>Outline</vt:lpstr>
      <vt:lpstr>Bird Song Classification in Field Recordings Introduction</vt:lpstr>
      <vt:lpstr>Preprocessing and Segmentation Bird Song Classification in Field Recordings</vt:lpstr>
      <vt:lpstr>Preprocessing</vt:lpstr>
      <vt:lpstr>Preprocessing</vt:lpstr>
      <vt:lpstr>Segmentation</vt:lpstr>
      <vt:lpstr>Feature Generation Bird Song Classification in Field Recordings</vt:lpstr>
      <vt:lpstr>Feature Generation</vt:lpstr>
      <vt:lpstr>Bird Song Classification in Field Recordings Feature Extraction</vt:lpstr>
      <vt:lpstr>Classification &amp; Result</vt:lpstr>
      <vt:lpstr>Problem</vt:lpstr>
      <vt:lpstr>Next Step</vt:lpstr>
      <vt:lpstr>Bird Song Classification in Field Recordings Classification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Bird song identification</dc:title>
  <dc:creator>Thanyaporn Phinthuphan</dc:creator>
  <cp:lastModifiedBy>Thanyaporn Phinthuphan</cp:lastModifiedBy>
  <cp:revision>42</cp:revision>
  <dcterms:created xsi:type="dcterms:W3CDTF">2018-09-02T13:19:24Z</dcterms:created>
  <dcterms:modified xsi:type="dcterms:W3CDTF">2018-10-01T02:47:33Z</dcterms:modified>
</cp:coreProperties>
</file>