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4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0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8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4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E04CD-CB97-4EC5-8A4F-AF12C8F0B56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9E5-0D35-43EA-8757-6670592CB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5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298" y="2462081"/>
            <a:ext cx="8694888" cy="374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115619" y="3710300"/>
            <a:ext cx="2358653" cy="2075691"/>
            <a:chOff x="5060949" y="1471900"/>
            <a:chExt cx="1998134" cy="17770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0949" y="1471900"/>
              <a:ext cx="1998133" cy="1248833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5901796" y="2192564"/>
              <a:ext cx="1157287" cy="10563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SQL</a:t>
              </a:r>
            </a:p>
            <a:p>
              <a:pPr algn="ctr"/>
              <a:r>
                <a:rPr lang="en-US" altLang="ko-KR" dirty="0" smtClean="0"/>
                <a:t>server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51" y="1362068"/>
            <a:ext cx="2875379" cy="981768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endCxn id="9" idx="3"/>
          </p:cNvCxnSpPr>
          <p:nvPr/>
        </p:nvCxnSpPr>
        <p:spPr>
          <a:xfrm flipH="1">
            <a:off x="7474271" y="4201045"/>
            <a:ext cx="2863330" cy="2386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792055" y="4418420"/>
            <a:ext cx="138346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345577" y="2912902"/>
            <a:ext cx="1609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분석결과 시각화</a:t>
            </a:r>
            <a:endParaRPr lang="ko-KR" altLang="en-US" sz="14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751728" y="802069"/>
            <a:ext cx="3158241" cy="1660012"/>
            <a:chOff x="4577046" y="345108"/>
            <a:chExt cx="3158241" cy="1660012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6953" y="517150"/>
              <a:ext cx="1487970" cy="148797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5"/>
            <a:srcRect l="27941" t="17950" r="30888" b="15113"/>
            <a:stretch/>
          </p:blipFill>
          <p:spPr>
            <a:xfrm>
              <a:off x="6189998" y="709315"/>
              <a:ext cx="1150051" cy="1051877"/>
            </a:xfrm>
            <a:prstGeom prst="rect">
              <a:avLst/>
            </a:prstGeom>
          </p:spPr>
        </p:pic>
        <p:sp>
          <p:nvSpPr>
            <p:cNvPr id="1049" name="모서리가 둥근 직사각형 1048"/>
            <p:cNvSpPr/>
            <p:nvPr/>
          </p:nvSpPr>
          <p:spPr>
            <a:xfrm>
              <a:off x="4577046" y="660024"/>
              <a:ext cx="3158241" cy="11846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701546" y="345108"/>
              <a:ext cx="16898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배포 자동화 목표</a:t>
              </a:r>
              <a:endParaRPr lang="ko-KR" altLang="en-US" sz="1400" dirty="0"/>
            </a:p>
          </p:txBody>
        </p:sp>
      </p:grpSp>
      <p:pic>
        <p:nvPicPr>
          <p:cNvPr id="1074" name="그림 1073"/>
          <p:cNvPicPr>
            <a:picLocks noChangeAspect="1"/>
          </p:cNvPicPr>
          <p:nvPr/>
        </p:nvPicPr>
        <p:blipFill rotWithShape="1">
          <a:blip r:embed="rId6"/>
          <a:srcRect l="14612" t="20614" r="13219" b="-289"/>
          <a:stretch/>
        </p:blipFill>
        <p:spPr>
          <a:xfrm>
            <a:off x="1338826" y="3786053"/>
            <a:ext cx="2337594" cy="1376583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7531735" y="3821190"/>
            <a:ext cx="1225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SQL </a:t>
            </a:r>
            <a:r>
              <a:rPr lang="ko-KR" altLang="en-US" sz="1400" dirty="0" smtClean="0"/>
              <a:t>커넥터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마트 편집</a:t>
            </a:r>
            <a:endParaRPr lang="en-US" altLang="ko-KR" sz="1400" dirty="0" smtClean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2861" y="5219130"/>
            <a:ext cx="1486699" cy="864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공공데이터</a:t>
            </a:r>
            <a:r>
              <a:rPr lang="ko-KR" altLang="en-US" sz="1200" dirty="0" smtClean="0"/>
              <a:t> 포털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수도권 결빙 사례</a:t>
            </a:r>
            <a:endParaRPr lang="en-US" altLang="ko-KR" sz="1200" dirty="0" smtClean="0"/>
          </a:p>
        </p:txBody>
      </p:sp>
      <p:cxnSp>
        <p:nvCxnSpPr>
          <p:cNvPr id="23" name="직선 화살표 연결선 22"/>
          <p:cNvCxnSpPr>
            <a:stCxn id="10" idx="0"/>
          </p:cNvCxnSpPr>
          <p:nvPr/>
        </p:nvCxnSpPr>
        <p:spPr>
          <a:xfrm flipV="1">
            <a:off x="10026211" y="4605359"/>
            <a:ext cx="308496" cy="6137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0006720" y="6181207"/>
            <a:ext cx="17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차 자체 전처리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427" y="3109340"/>
            <a:ext cx="1462102" cy="1398255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10872590" y="5219130"/>
            <a:ext cx="1075767" cy="8643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기상청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날씨정보</a:t>
            </a:r>
            <a:endParaRPr lang="en-US" altLang="ko-KR" sz="1200" dirty="0" smtClean="0"/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H="1" flipV="1">
            <a:off x="11011282" y="4590932"/>
            <a:ext cx="399192" cy="6281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62979" y="2579676"/>
            <a:ext cx="2493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웹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846" y="922249"/>
            <a:ext cx="1660349" cy="93175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1654" y="-1307"/>
            <a:ext cx="1236695" cy="806540"/>
          </a:xfrm>
          <a:prstGeom prst="rect">
            <a:avLst/>
          </a:prstGeom>
        </p:spPr>
      </p:pic>
      <p:pic>
        <p:nvPicPr>
          <p:cNvPr id="1026" name="Picture 2" descr="8 Advanced JavaScript Features to Know in 2023 | by Make Computer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855" y="75082"/>
            <a:ext cx="639297" cy="69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6338948" y="457157"/>
            <a:ext cx="1137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Front-end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8289507" y="1733255"/>
            <a:ext cx="2054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Back-end </a:t>
            </a:r>
            <a:r>
              <a:rPr lang="ko-KR" altLang="en-US" sz="1400" dirty="0" smtClean="0"/>
              <a:t>배포</a:t>
            </a:r>
            <a:r>
              <a:rPr lang="en-US" altLang="ko-KR" sz="1400" dirty="0" smtClean="0"/>
              <a:t> &amp;</a:t>
            </a:r>
          </a:p>
          <a:p>
            <a:r>
              <a:rPr lang="en-US" altLang="ko-KR" sz="1400" dirty="0" smtClean="0"/>
              <a:t>Model </a:t>
            </a:r>
            <a:r>
              <a:rPr lang="ko-KR" altLang="en-US" sz="1400" dirty="0" smtClean="0"/>
              <a:t>데이터 시각화</a:t>
            </a:r>
            <a:endParaRPr lang="ko-KR" altLang="en-US" sz="1400" dirty="0"/>
          </a:p>
        </p:txBody>
      </p:sp>
      <p:pic>
        <p:nvPicPr>
          <p:cNvPr id="1028" name="Picture 4" descr="Discussion of seaborn logo · Issue #2243 · mwaskom/seaborn · GitHu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974" y="1412348"/>
            <a:ext cx="738068" cy="7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61" y="421377"/>
            <a:ext cx="882328" cy="88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s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028" y="951962"/>
            <a:ext cx="1002260" cy="100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직선 화살표 연결선 81"/>
          <p:cNvCxnSpPr>
            <a:stCxn id="1038" idx="1"/>
          </p:cNvCxnSpPr>
          <p:nvPr/>
        </p:nvCxnSpPr>
        <p:spPr>
          <a:xfrm flipH="1">
            <a:off x="7958468" y="1453092"/>
            <a:ext cx="1634560" cy="41203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852361" y="739056"/>
            <a:ext cx="612651" cy="6288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72454" y="4516618"/>
            <a:ext cx="122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Row 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7101" y="4059705"/>
            <a:ext cx="122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ML </a:t>
            </a:r>
            <a:r>
              <a:rPr lang="ko-KR" altLang="en-US" sz="1400" dirty="0" smtClean="0"/>
              <a:t>커넥터</a:t>
            </a:r>
            <a:endParaRPr lang="en-US" altLang="ko-KR" sz="1400" dirty="0" smtClean="0"/>
          </a:p>
        </p:txBody>
      </p:sp>
      <p:pic>
        <p:nvPicPr>
          <p:cNvPr id="18" name="Picture 4" descr="Desvendando os Mistérios do Azure Blob Storage: Armazenamento de Dados  Flexível e Escaláve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142" y="2546400"/>
            <a:ext cx="1987209" cy="94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340802" y="3493295"/>
            <a:ext cx="9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분석결과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839645" y="3492327"/>
            <a:ext cx="579044" cy="7032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7289807" y="2288932"/>
            <a:ext cx="0" cy="56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5116393" y="2855495"/>
            <a:ext cx="2176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" descr="오픈 소스 AI 프레임워크인 파이토치(PyTorch)를 독립적으로 운영하는 파이토치 재단(PyTorch Foundation)이 출범했다.(사진=메타)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37687" r="9606" b="43795"/>
          <a:stretch/>
        </p:blipFill>
        <p:spPr bwMode="auto">
          <a:xfrm>
            <a:off x="483690" y="5053582"/>
            <a:ext cx="1710267" cy="3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90687" y="108753"/>
            <a:ext cx="3240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5</a:t>
            </a:r>
            <a:r>
              <a:rPr lang="ko-KR" altLang="en-US" sz="3200" b="1" dirty="0" smtClean="0"/>
              <a:t>조 </a:t>
            </a:r>
            <a:r>
              <a:rPr lang="ko-KR" altLang="en-US" sz="3200" b="1" dirty="0" err="1" smtClean="0"/>
              <a:t>아키텍쳐</a:t>
            </a:r>
            <a:endParaRPr lang="ko-KR" altLang="en-US" sz="3200" b="1" dirty="0"/>
          </a:p>
        </p:txBody>
      </p:sp>
      <p:pic>
        <p:nvPicPr>
          <p:cNvPr id="2050" name="Picture 2" descr="https://upload.wikimedia.org/wikipedia/commons/thumb/0/05/Scikit_learn_logo_small.svg/220px-Scikit_learn_logo_small.svg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70" y="3694127"/>
            <a:ext cx="1437109" cy="7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시리즈 | 쿠버네티스 삽질하기 🚢 - ʕ•ﻌ•ʔ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7" t="32207" r="21184" b="34038"/>
          <a:stretch/>
        </p:blipFill>
        <p:spPr bwMode="auto">
          <a:xfrm>
            <a:off x="5062701" y="1083859"/>
            <a:ext cx="1683460" cy="40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20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40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</dc:creator>
  <cp:lastModifiedBy>human</cp:lastModifiedBy>
  <cp:revision>24</cp:revision>
  <dcterms:created xsi:type="dcterms:W3CDTF">2024-12-31T08:06:29Z</dcterms:created>
  <dcterms:modified xsi:type="dcterms:W3CDTF">2025-01-23T06:37:32Z</dcterms:modified>
</cp:coreProperties>
</file>