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65" r:id="rId5"/>
    <p:sldId id="263" r:id="rId6"/>
    <p:sldId id="270" r:id="rId7"/>
    <p:sldId id="271" r:id="rId8"/>
    <p:sldId id="292" r:id="rId9"/>
    <p:sldId id="293" r:id="rId10"/>
    <p:sldId id="294" r:id="rId11"/>
    <p:sldId id="297" r:id="rId12"/>
    <p:sldId id="296" r:id="rId13"/>
    <p:sldId id="273" r:id="rId14"/>
    <p:sldId id="275" r:id="rId15"/>
    <p:sldId id="288" r:id="rId16"/>
    <p:sldId id="299" r:id="rId17"/>
    <p:sldId id="300" r:id="rId18"/>
    <p:sldId id="289" r:id="rId19"/>
    <p:sldId id="301" r:id="rId20"/>
    <p:sldId id="290" r:id="rId21"/>
    <p:sldId id="291" r:id="rId22"/>
    <p:sldId id="302" r:id="rId23"/>
    <p:sldId id="274" r:id="rId24"/>
    <p:sldId id="287" r:id="rId25"/>
    <p:sldId id="272"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9E5D20-79F9-47D6-8FBE-A9DE0B2A8D7B}" v="346" dt="2021-11-03T14:27:23.151"/>
    <p1510:client id="{36372F11-CF53-415C-B1E1-5DAB13433766}" v="978" dt="2021-12-05T07:42:05.814"/>
    <p1510:client id="{A187F22B-C6E2-41A5-8943-3E59107A4164}" v="1416" dt="2021-11-03T05:53:18.663"/>
    <p1510:client id="{C3C798CE-7E91-4269-A533-36EEED1D4EC3}" v="2264" dt="2021-11-03T12:31:43.254"/>
    <p1510:client id="{C7A6D039-36AB-4F12-8B51-562E6997F909}" v="759" dt="2021-09-15T14:10:34.743"/>
    <p1510:client id="{C8D4C727-0849-428C-8F46-1949A88A0837}" v="273" dt="2021-09-15T13:21:14.378"/>
    <p1510:client id="{E2B71500-BFF2-4D3D-80D1-9DF9895061A3}" v="3464" dt="2021-11-03T13:13:17.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48" autoAdjust="0"/>
  </p:normalViewPr>
  <p:slideViewPr>
    <p:cSldViewPr snapToGrid="0">
      <p:cViewPr>
        <p:scale>
          <a:sx n="117" d="100"/>
          <a:sy n="117" d="100"/>
        </p:scale>
        <p:origin x="-3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islav Pavlov" userId="e4037c66a895838e" providerId="Windows Live" clId="Web-{109E5D20-79F9-47D6-8FBE-A9DE0B2A8D7B}"/>
    <pc:docChg chg="addSld delSld modSld sldOrd">
      <pc:chgData name="Borislav Pavlov" userId="e4037c66a895838e" providerId="Windows Live" clId="Web-{109E5D20-79F9-47D6-8FBE-A9DE0B2A8D7B}" dt="2021-11-03T14:27:23.151" v="302"/>
      <pc:docMkLst>
        <pc:docMk/>
      </pc:docMkLst>
      <pc:sldChg chg="modSp">
        <pc:chgData name="Borislav Pavlov" userId="e4037c66a895838e" providerId="Windows Live" clId="Web-{109E5D20-79F9-47D6-8FBE-A9DE0B2A8D7B}" dt="2021-11-03T11:06:33.344" v="45" actId="20577"/>
        <pc:sldMkLst>
          <pc:docMk/>
          <pc:sldMk cId="3796847073" sldId="257"/>
        </pc:sldMkLst>
        <pc:spChg chg="mod">
          <ac:chgData name="Borislav Pavlov" userId="e4037c66a895838e" providerId="Windows Live" clId="Web-{109E5D20-79F9-47D6-8FBE-A9DE0B2A8D7B}" dt="2021-11-03T11:06:33.344" v="45" actId="20577"/>
          <ac:spMkLst>
            <pc:docMk/>
            <pc:sldMk cId="3796847073" sldId="257"/>
            <ac:spMk id="3" creationId="{5F24567F-29C2-47ED-B9EC-027791899415}"/>
          </ac:spMkLst>
        </pc:spChg>
      </pc:sldChg>
      <pc:sldChg chg="modSp">
        <pc:chgData name="Borislav Pavlov" userId="e4037c66a895838e" providerId="Windows Live" clId="Web-{109E5D20-79F9-47D6-8FBE-A9DE0B2A8D7B}" dt="2021-11-03T11:10:10.833" v="47" actId="20577"/>
        <pc:sldMkLst>
          <pc:docMk/>
          <pc:sldMk cId="787043454" sldId="260"/>
        </pc:sldMkLst>
        <pc:spChg chg="mod">
          <ac:chgData name="Borislav Pavlov" userId="e4037c66a895838e" providerId="Windows Live" clId="Web-{109E5D20-79F9-47D6-8FBE-A9DE0B2A8D7B}" dt="2021-11-03T11:10:10.833" v="47" actId="20577"/>
          <ac:spMkLst>
            <pc:docMk/>
            <pc:sldMk cId="787043454" sldId="260"/>
            <ac:spMk id="3" creationId="{2A2748ED-D6FD-42E1-A8BE-19BA7BC10696}"/>
          </ac:spMkLst>
        </pc:spChg>
      </pc:sldChg>
      <pc:sldChg chg="modSp">
        <pc:chgData name="Borislav Pavlov" userId="e4037c66a895838e" providerId="Windows Live" clId="Web-{109E5D20-79F9-47D6-8FBE-A9DE0B2A8D7B}" dt="2021-11-03T14:16:37.464" v="301" actId="20577"/>
        <pc:sldMkLst>
          <pc:docMk/>
          <pc:sldMk cId="1276518471" sldId="263"/>
        </pc:sldMkLst>
        <pc:spChg chg="mod">
          <ac:chgData name="Borislav Pavlov" userId="e4037c66a895838e" providerId="Windows Live" clId="Web-{109E5D20-79F9-47D6-8FBE-A9DE0B2A8D7B}" dt="2021-11-03T14:16:37.464" v="301" actId="20577"/>
          <ac:spMkLst>
            <pc:docMk/>
            <pc:sldMk cId="1276518471" sldId="263"/>
            <ac:spMk id="3" creationId="{64E11D3C-351F-4131-9C99-5F1375FCFB01}"/>
          </ac:spMkLst>
        </pc:spChg>
      </pc:sldChg>
      <pc:sldChg chg="modSp">
        <pc:chgData name="Borislav Pavlov" userId="e4037c66a895838e" providerId="Windows Live" clId="Web-{109E5D20-79F9-47D6-8FBE-A9DE0B2A8D7B}" dt="2021-11-03T12:15:06.103" v="153"/>
        <pc:sldMkLst>
          <pc:docMk/>
          <pc:sldMk cId="136532478" sldId="265"/>
        </pc:sldMkLst>
        <pc:graphicFrameChg chg="mod modGraphic">
          <ac:chgData name="Borislav Pavlov" userId="e4037c66a895838e" providerId="Windows Live" clId="Web-{109E5D20-79F9-47D6-8FBE-A9DE0B2A8D7B}" dt="2021-11-03T12:15:06.103" v="153"/>
          <ac:graphicFrameMkLst>
            <pc:docMk/>
            <pc:sldMk cId="136532478" sldId="265"/>
            <ac:graphicFrameMk id="6" creationId="{41C5C3B8-7030-4607-8D3C-03ADB9B3925C}"/>
          </ac:graphicFrameMkLst>
        </pc:graphicFrameChg>
      </pc:sldChg>
      <pc:sldChg chg="modSp">
        <pc:chgData name="Borislav Pavlov" userId="e4037c66a895838e" providerId="Windows Live" clId="Web-{109E5D20-79F9-47D6-8FBE-A9DE0B2A8D7B}" dt="2021-11-03T12:40:06.465" v="297" actId="20577"/>
        <pc:sldMkLst>
          <pc:docMk/>
          <pc:sldMk cId="3853302514" sldId="267"/>
        </pc:sldMkLst>
        <pc:spChg chg="mod">
          <ac:chgData name="Borislav Pavlov" userId="e4037c66a895838e" providerId="Windows Live" clId="Web-{109E5D20-79F9-47D6-8FBE-A9DE0B2A8D7B}" dt="2021-11-03T10:52:51.497" v="39" actId="20577"/>
          <ac:spMkLst>
            <pc:docMk/>
            <pc:sldMk cId="3853302514" sldId="267"/>
            <ac:spMk id="2" creationId="{CD7D54C4-5993-46DB-866A-347743F662D5}"/>
          </ac:spMkLst>
        </pc:spChg>
        <pc:spChg chg="mod">
          <ac:chgData name="Borislav Pavlov" userId="e4037c66a895838e" providerId="Windows Live" clId="Web-{109E5D20-79F9-47D6-8FBE-A9DE0B2A8D7B}" dt="2021-11-03T12:40:06.465" v="297" actId="20577"/>
          <ac:spMkLst>
            <pc:docMk/>
            <pc:sldMk cId="3853302514" sldId="267"/>
            <ac:spMk id="3" creationId="{2A2748ED-D6FD-42E1-A8BE-19BA7BC10696}"/>
          </ac:spMkLst>
        </pc:spChg>
      </pc:sldChg>
      <pc:sldChg chg="ord">
        <pc:chgData name="Borislav Pavlov" userId="e4037c66a895838e" providerId="Windows Live" clId="Web-{109E5D20-79F9-47D6-8FBE-A9DE0B2A8D7B}" dt="2021-11-03T14:27:23.151" v="302"/>
        <pc:sldMkLst>
          <pc:docMk/>
          <pc:sldMk cId="806166486" sldId="271"/>
        </pc:sldMkLst>
      </pc:sldChg>
      <pc:sldChg chg="modSp ord">
        <pc:chgData name="Borislav Pavlov" userId="e4037c66a895838e" providerId="Windows Live" clId="Web-{109E5D20-79F9-47D6-8FBE-A9DE0B2A8D7B}" dt="2021-11-03T12:43:53.517" v="299"/>
        <pc:sldMkLst>
          <pc:docMk/>
          <pc:sldMk cId="799002563" sldId="273"/>
        </pc:sldMkLst>
        <pc:spChg chg="mod">
          <ac:chgData name="Borislav Pavlov" userId="e4037c66a895838e" providerId="Windows Live" clId="Web-{109E5D20-79F9-47D6-8FBE-A9DE0B2A8D7B}" dt="2021-11-03T10:51:43.293" v="6" actId="20577"/>
          <ac:spMkLst>
            <pc:docMk/>
            <pc:sldMk cId="799002563" sldId="273"/>
            <ac:spMk id="3" creationId="{2A2748ED-D6FD-42E1-A8BE-19BA7BC10696}"/>
          </ac:spMkLst>
        </pc:spChg>
      </pc:sldChg>
      <pc:sldChg chg="modSp ord">
        <pc:chgData name="Borislav Pavlov" userId="e4037c66a895838e" providerId="Windows Live" clId="Web-{109E5D20-79F9-47D6-8FBE-A9DE0B2A8D7B}" dt="2021-11-03T12:43:53.517" v="298"/>
        <pc:sldMkLst>
          <pc:docMk/>
          <pc:sldMk cId="1403474729" sldId="274"/>
        </pc:sldMkLst>
        <pc:spChg chg="mod">
          <ac:chgData name="Borislav Pavlov" userId="e4037c66a895838e" providerId="Windows Live" clId="Web-{109E5D20-79F9-47D6-8FBE-A9DE0B2A8D7B}" dt="2021-11-03T12:28:47.668" v="241" actId="20577"/>
          <ac:spMkLst>
            <pc:docMk/>
            <pc:sldMk cId="1403474729" sldId="274"/>
            <ac:spMk id="3" creationId="{2A2748ED-D6FD-42E1-A8BE-19BA7BC10696}"/>
          </ac:spMkLst>
        </pc:spChg>
      </pc:sldChg>
      <pc:sldChg chg="modSp add del replId">
        <pc:chgData name="Borislav Pavlov" userId="e4037c66a895838e" providerId="Windows Live" clId="Web-{109E5D20-79F9-47D6-8FBE-A9DE0B2A8D7B}" dt="2021-11-03T10:52:28.497" v="29"/>
        <pc:sldMkLst>
          <pc:docMk/>
          <pc:sldMk cId="2887754069" sldId="285"/>
        </pc:sldMkLst>
        <pc:spChg chg="mod">
          <ac:chgData name="Borislav Pavlov" userId="e4037c66a895838e" providerId="Windows Live" clId="Web-{109E5D20-79F9-47D6-8FBE-A9DE0B2A8D7B}" dt="2021-11-03T10:52:15.262" v="21" actId="20577"/>
          <ac:spMkLst>
            <pc:docMk/>
            <pc:sldMk cId="2887754069" sldId="285"/>
            <ac:spMk id="2" creationId="{CD7D54C4-5993-46DB-866A-347743F662D5}"/>
          </ac:spMkLst>
        </pc:spChg>
        <pc:spChg chg="mod">
          <ac:chgData name="Borislav Pavlov" userId="e4037c66a895838e" providerId="Windows Live" clId="Web-{109E5D20-79F9-47D6-8FBE-A9DE0B2A8D7B}" dt="2021-11-03T10:52:25.122" v="28" actId="20577"/>
          <ac:spMkLst>
            <pc:docMk/>
            <pc:sldMk cId="2887754069" sldId="285"/>
            <ac:spMk id="3" creationId="{2A2748ED-D6FD-42E1-A8BE-19BA7BC10696}"/>
          </ac:spMkLst>
        </pc:spChg>
      </pc:sldChg>
    </pc:docChg>
  </pc:docChgLst>
  <pc:docChgLst>
    <pc:chgData name="Borislav Pavlov" userId="e4037c66a895838e" providerId="Windows Live" clId="Web-{C8D4C727-0849-428C-8F46-1949A88A0837}"/>
    <pc:docChg chg="addSld modSld addMainMaster delMainMaster">
      <pc:chgData name="Borislav Pavlov" userId="e4037c66a895838e" providerId="Windows Live" clId="Web-{C8D4C727-0849-428C-8F46-1949A88A0837}" dt="2021-09-15T13:21:13.440" v="223" actId="20577"/>
      <pc:docMkLst>
        <pc:docMk/>
      </pc:docMkLst>
      <pc:sldChg chg="addSp delSp modSp mod setBg modClrScheme addAnim delAnim chgLayout">
        <pc:chgData name="Borislav Pavlov" userId="e4037c66a895838e" providerId="Windows Live" clId="Web-{C8D4C727-0849-428C-8F46-1949A88A0837}" dt="2021-09-15T13:16:05.138" v="164"/>
        <pc:sldMkLst>
          <pc:docMk/>
          <pc:sldMk cId="109857222" sldId="256"/>
        </pc:sldMkLst>
        <pc:spChg chg="mod ord">
          <ac:chgData name="Borislav Pavlov" userId="e4037c66a895838e" providerId="Windows Live" clId="Web-{C8D4C727-0849-428C-8F46-1949A88A0837}" dt="2021-09-15T13:16:05.138" v="164"/>
          <ac:spMkLst>
            <pc:docMk/>
            <pc:sldMk cId="109857222" sldId="256"/>
            <ac:spMk id="2" creationId="{00000000-0000-0000-0000-000000000000}"/>
          </ac:spMkLst>
        </pc:spChg>
        <pc:spChg chg="mod ord">
          <ac:chgData name="Borislav Pavlov" userId="e4037c66a895838e" providerId="Windows Live" clId="Web-{C8D4C727-0849-428C-8F46-1949A88A0837}" dt="2021-09-15T13:16:05.138" v="164"/>
          <ac:spMkLst>
            <pc:docMk/>
            <pc:sldMk cId="109857222" sldId="256"/>
            <ac:spMk id="3" creationId="{00000000-0000-0000-0000-000000000000}"/>
          </ac:spMkLst>
        </pc:spChg>
        <pc:spChg chg="add del">
          <ac:chgData name="Borislav Pavlov" userId="e4037c66a895838e" providerId="Windows Live" clId="Web-{C8D4C727-0849-428C-8F46-1949A88A0837}" dt="2021-09-15T13:12:04.415" v="103"/>
          <ac:spMkLst>
            <pc:docMk/>
            <pc:sldMk cId="109857222" sldId="256"/>
            <ac:spMk id="10" creationId="{5A7802B6-FF37-40CF-A7E2-6F2A0D9A91EF}"/>
          </ac:spMkLst>
        </pc:spChg>
        <pc:spChg chg="add del">
          <ac:chgData name="Borislav Pavlov" userId="e4037c66a895838e" providerId="Windows Live" clId="Web-{C8D4C727-0849-428C-8F46-1949A88A0837}" dt="2021-09-15T13:12:13.462" v="105"/>
          <ac:spMkLst>
            <pc:docMk/>
            <pc:sldMk cId="109857222" sldId="256"/>
            <ac:spMk id="11" creationId="{F5F0CD5C-72F3-4090-8A69-8E15CB432AC2}"/>
          </ac:spMkLst>
        </pc:spChg>
        <pc:spChg chg="add del">
          <ac:chgData name="Borislav Pavlov" userId="e4037c66a895838e" providerId="Windows Live" clId="Web-{C8D4C727-0849-428C-8F46-1949A88A0837}" dt="2021-09-15T13:11:44.133" v="89"/>
          <ac:spMkLst>
            <pc:docMk/>
            <pc:sldMk cId="109857222" sldId="256"/>
            <ac:spMk id="12" creationId="{AA330523-F25B-4007-B3E5-ABB5637D160A}"/>
          </ac:spMkLst>
        </pc:spChg>
        <pc:spChg chg="add del">
          <ac:chgData name="Borislav Pavlov" userId="e4037c66a895838e" providerId="Windows Live" clId="Web-{C8D4C727-0849-428C-8F46-1949A88A0837}" dt="2021-09-15T13:12:13.462" v="105"/>
          <ac:spMkLst>
            <pc:docMk/>
            <pc:sldMk cId="109857222" sldId="256"/>
            <ac:spMk id="13" creationId="{217496A2-9394-4FB7-BA0E-717D2D2E7A43}"/>
          </ac:spMkLst>
        </pc:spChg>
        <pc:spChg chg="add del">
          <ac:chgData name="Borislav Pavlov" userId="e4037c66a895838e" providerId="Windows Live" clId="Web-{C8D4C727-0849-428C-8F46-1949A88A0837}" dt="2021-09-15T13:11:54.461" v="95"/>
          <ac:spMkLst>
            <pc:docMk/>
            <pc:sldMk cId="109857222" sldId="256"/>
            <ac:spMk id="16" creationId="{66D61E08-70C3-48D8-BEA0-787111DC30DA}"/>
          </ac:spMkLst>
        </pc:spChg>
        <pc:spChg chg="add del">
          <ac:chgData name="Borislav Pavlov" userId="e4037c66a895838e" providerId="Windows Live" clId="Web-{C8D4C727-0849-428C-8F46-1949A88A0837}" dt="2021-09-15T13:11:54.461" v="95"/>
          <ac:spMkLst>
            <pc:docMk/>
            <pc:sldMk cId="109857222" sldId="256"/>
            <ac:spMk id="18" creationId="{FC55298F-0AE5-478E-AD2B-03C2614C5833}"/>
          </ac:spMkLst>
        </pc:spChg>
        <pc:spChg chg="add del">
          <ac:chgData name="Borislav Pavlov" userId="e4037c66a895838e" providerId="Windows Live" clId="Web-{C8D4C727-0849-428C-8F46-1949A88A0837}" dt="2021-09-15T13:12:13.462" v="105"/>
          <ac:spMkLst>
            <pc:docMk/>
            <pc:sldMk cId="109857222" sldId="256"/>
            <ac:spMk id="19" creationId="{67374FB5-CBB7-46FF-95B5-2251BC6856ED}"/>
          </ac:spMkLst>
        </pc:spChg>
        <pc:spChg chg="add del">
          <ac:chgData name="Borislav Pavlov" userId="e4037c66a895838e" providerId="Windows Live" clId="Web-{C8D4C727-0849-428C-8F46-1949A88A0837}" dt="2021-09-15T13:11:54.461" v="95"/>
          <ac:spMkLst>
            <pc:docMk/>
            <pc:sldMk cId="109857222" sldId="256"/>
            <ac:spMk id="20" creationId="{C180E4EA-0B63-4779-A895-7E90E71088F3}"/>
          </ac:spMkLst>
        </pc:spChg>
        <pc:spChg chg="add del">
          <ac:chgData name="Borislav Pavlov" userId="e4037c66a895838e" providerId="Windows Live" clId="Web-{C8D4C727-0849-428C-8F46-1949A88A0837}" dt="2021-09-15T13:12:13.462" v="105"/>
          <ac:spMkLst>
            <pc:docMk/>
            <pc:sldMk cId="109857222" sldId="256"/>
            <ac:spMk id="21" creationId="{34BCEAB7-D9E0-40A4-9254-8593BD346EAB}"/>
          </ac:spMkLst>
        </pc:spChg>
        <pc:spChg chg="add del">
          <ac:chgData name="Borislav Pavlov" userId="e4037c66a895838e" providerId="Windows Live" clId="Web-{C8D4C727-0849-428C-8F46-1949A88A0837}" dt="2021-09-15T13:11:54.461" v="95"/>
          <ac:spMkLst>
            <pc:docMk/>
            <pc:sldMk cId="109857222" sldId="256"/>
            <ac:spMk id="22" creationId="{CEE01D9D-3DE8-4EED-B0D3-8F3C79CC7673}"/>
          </ac:spMkLst>
        </pc:spChg>
        <pc:spChg chg="add del">
          <ac:chgData name="Borislav Pavlov" userId="e4037c66a895838e" providerId="Windows Live" clId="Web-{C8D4C727-0849-428C-8F46-1949A88A0837}" dt="2021-09-15T13:12:13.462" v="105"/>
          <ac:spMkLst>
            <pc:docMk/>
            <pc:sldMk cId="109857222" sldId="256"/>
            <ac:spMk id="23" creationId="{D567A354-BB63-405C-8E5F-2F510E670F16}"/>
          </ac:spMkLst>
        </pc:spChg>
        <pc:spChg chg="add del">
          <ac:chgData name="Borislav Pavlov" userId="e4037c66a895838e" providerId="Windows Live" clId="Web-{C8D4C727-0849-428C-8F46-1949A88A0837}" dt="2021-09-15T13:11:54.461" v="95"/>
          <ac:spMkLst>
            <pc:docMk/>
            <pc:sldMk cId="109857222" sldId="256"/>
            <ac:spMk id="24" creationId="{89AF5CE9-607F-43F4-8983-DCD6DA4051FD}"/>
          </ac:spMkLst>
        </pc:spChg>
        <pc:spChg chg="add del">
          <ac:chgData name="Borislav Pavlov" userId="e4037c66a895838e" providerId="Windows Live" clId="Web-{C8D4C727-0849-428C-8F46-1949A88A0837}" dt="2021-09-15T13:12:13.462" v="105"/>
          <ac:spMkLst>
            <pc:docMk/>
            <pc:sldMk cId="109857222" sldId="256"/>
            <ac:spMk id="25" creationId="{9185A8D7-2F20-4F7A-97BE-21DB1654C7F7}"/>
          </ac:spMkLst>
        </pc:spChg>
        <pc:spChg chg="add del">
          <ac:chgData name="Borislav Pavlov" userId="e4037c66a895838e" providerId="Windows Live" clId="Web-{C8D4C727-0849-428C-8F46-1949A88A0837}" dt="2021-09-15T13:11:54.461" v="95"/>
          <ac:spMkLst>
            <pc:docMk/>
            <pc:sldMk cId="109857222" sldId="256"/>
            <ac:spMk id="26" creationId="{6EEA2DBD-9E1E-4521-8C01-F32AD18A89E3}"/>
          </ac:spMkLst>
        </pc:spChg>
        <pc:spChg chg="add del">
          <ac:chgData name="Borislav Pavlov" userId="e4037c66a895838e" providerId="Windows Live" clId="Web-{C8D4C727-0849-428C-8F46-1949A88A0837}" dt="2021-09-15T13:12:13.462" v="105"/>
          <ac:spMkLst>
            <pc:docMk/>
            <pc:sldMk cId="109857222" sldId="256"/>
            <ac:spMk id="27" creationId="{CB65BD56-22B3-4E13-BFCA-B8E8BEB92D6C}"/>
          </ac:spMkLst>
        </pc:spChg>
        <pc:spChg chg="add del">
          <ac:chgData name="Borislav Pavlov" userId="e4037c66a895838e" providerId="Windows Live" clId="Web-{C8D4C727-0849-428C-8F46-1949A88A0837}" dt="2021-09-15T13:11:54.461" v="95"/>
          <ac:spMkLst>
            <pc:docMk/>
            <pc:sldMk cId="109857222" sldId="256"/>
            <ac:spMk id="28" creationId="{15BBD2C1-BA9B-46A9-A27A-33498B169272}"/>
          </ac:spMkLst>
        </pc:spChg>
        <pc:spChg chg="add del">
          <ac:chgData name="Borislav Pavlov" userId="e4037c66a895838e" providerId="Windows Live" clId="Web-{C8D4C727-0849-428C-8F46-1949A88A0837}" dt="2021-09-15T13:12:24.774" v="109"/>
          <ac:spMkLst>
            <pc:docMk/>
            <pc:sldMk cId="109857222" sldId="256"/>
            <ac:spMk id="29" creationId="{F5F0CD5C-72F3-4090-8A69-8E15CB432AC2}"/>
          </ac:spMkLst>
        </pc:spChg>
        <pc:spChg chg="add del">
          <ac:chgData name="Borislav Pavlov" userId="e4037c66a895838e" providerId="Windows Live" clId="Web-{C8D4C727-0849-428C-8F46-1949A88A0837}" dt="2021-09-15T13:12:13.462" v="105"/>
          <ac:spMkLst>
            <pc:docMk/>
            <pc:sldMk cId="109857222" sldId="256"/>
            <ac:spMk id="30" creationId="{6790ED68-BCA0-4247-A72F-1CB85DF068C3}"/>
          </ac:spMkLst>
        </pc:spChg>
        <pc:spChg chg="add del">
          <ac:chgData name="Borislav Pavlov" userId="e4037c66a895838e" providerId="Windows Live" clId="Web-{C8D4C727-0849-428C-8F46-1949A88A0837}" dt="2021-09-15T13:12:24.774" v="109"/>
          <ac:spMkLst>
            <pc:docMk/>
            <pc:sldMk cId="109857222" sldId="256"/>
            <ac:spMk id="31" creationId="{217496A2-9394-4FB7-BA0E-717D2D2E7A43}"/>
          </ac:spMkLst>
        </pc:spChg>
        <pc:spChg chg="add del">
          <ac:chgData name="Borislav Pavlov" userId="e4037c66a895838e" providerId="Windows Live" clId="Web-{C8D4C727-0849-428C-8F46-1949A88A0837}" dt="2021-09-15T13:12:13.462" v="105"/>
          <ac:spMkLst>
            <pc:docMk/>
            <pc:sldMk cId="109857222" sldId="256"/>
            <ac:spMk id="32" creationId="{DD0F2B3F-DC55-4FA7-B667-1ACD07920937}"/>
          </ac:spMkLst>
        </pc:spChg>
        <pc:spChg chg="add del">
          <ac:chgData name="Borislav Pavlov" userId="e4037c66a895838e" providerId="Windows Live" clId="Web-{C8D4C727-0849-428C-8F46-1949A88A0837}" dt="2021-09-15T13:12:24.774" v="109"/>
          <ac:spMkLst>
            <pc:docMk/>
            <pc:sldMk cId="109857222" sldId="256"/>
            <ac:spMk id="35" creationId="{67374FB5-CBB7-46FF-95B5-2251BC6856ED}"/>
          </ac:spMkLst>
        </pc:spChg>
        <pc:spChg chg="add del">
          <ac:chgData name="Borislav Pavlov" userId="e4037c66a895838e" providerId="Windows Live" clId="Web-{C8D4C727-0849-428C-8F46-1949A88A0837}" dt="2021-09-15T13:12:24.774" v="109"/>
          <ac:spMkLst>
            <pc:docMk/>
            <pc:sldMk cId="109857222" sldId="256"/>
            <ac:spMk id="36" creationId="{34BCEAB7-D9E0-40A4-9254-8593BD346EAB}"/>
          </ac:spMkLst>
        </pc:spChg>
        <pc:spChg chg="add del">
          <ac:chgData name="Borislav Pavlov" userId="e4037c66a895838e" providerId="Windows Live" clId="Web-{C8D4C727-0849-428C-8F46-1949A88A0837}" dt="2021-09-15T13:12:24.774" v="109"/>
          <ac:spMkLst>
            <pc:docMk/>
            <pc:sldMk cId="109857222" sldId="256"/>
            <ac:spMk id="37" creationId="{D567A354-BB63-405C-8E5F-2F510E670F16}"/>
          </ac:spMkLst>
        </pc:spChg>
        <pc:spChg chg="add del">
          <ac:chgData name="Borislav Pavlov" userId="e4037c66a895838e" providerId="Windows Live" clId="Web-{C8D4C727-0849-428C-8F46-1949A88A0837}" dt="2021-09-15T13:12:24.774" v="109"/>
          <ac:spMkLst>
            <pc:docMk/>
            <pc:sldMk cId="109857222" sldId="256"/>
            <ac:spMk id="38" creationId="{9185A8D7-2F20-4F7A-97BE-21DB1654C7F7}"/>
          </ac:spMkLst>
        </pc:spChg>
        <pc:spChg chg="add del">
          <ac:chgData name="Borislav Pavlov" userId="e4037c66a895838e" providerId="Windows Live" clId="Web-{C8D4C727-0849-428C-8F46-1949A88A0837}" dt="2021-09-15T13:12:24.774" v="109"/>
          <ac:spMkLst>
            <pc:docMk/>
            <pc:sldMk cId="109857222" sldId="256"/>
            <ac:spMk id="39" creationId="{CB65BD56-22B3-4E13-BFCA-B8E8BEB92D6C}"/>
          </ac:spMkLst>
        </pc:spChg>
        <pc:spChg chg="add del">
          <ac:chgData name="Borislav Pavlov" userId="e4037c66a895838e" providerId="Windows Live" clId="Web-{C8D4C727-0849-428C-8F46-1949A88A0837}" dt="2021-09-15T13:12:24.774" v="109"/>
          <ac:spMkLst>
            <pc:docMk/>
            <pc:sldMk cId="109857222" sldId="256"/>
            <ac:spMk id="40" creationId="{6790ED68-BCA0-4247-A72F-1CB85DF068C3}"/>
          </ac:spMkLst>
        </pc:spChg>
        <pc:spChg chg="add del">
          <ac:chgData name="Borislav Pavlov" userId="e4037c66a895838e" providerId="Windows Live" clId="Web-{C8D4C727-0849-428C-8F46-1949A88A0837}" dt="2021-09-15T13:12:24.774" v="109"/>
          <ac:spMkLst>
            <pc:docMk/>
            <pc:sldMk cId="109857222" sldId="256"/>
            <ac:spMk id="41" creationId="{DD0F2B3F-DC55-4FA7-B667-1ACD07920937}"/>
          </ac:spMkLst>
        </pc:spChg>
        <pc:spChg chg="add del">
          <ac:chgData name="Borislav Pavlov" userId="e4037c66a895838e" providerId="Windows Live" clId="Web-{C8D4C727-0849-428C-8F46-1949A88A0837}" dt="2021-09-15T13:12:42.790" v="117"/>
          <ac:spMkLst>
            <pc:docMk/>
            <pc:sldMk cId="109857222" sldId="256"/>
            <ac:spMk id="42" creationId="{3167F201-EA3A-41F3-8305-5985A44A95A1}"/>
          </ac:spMkLst>
        </pc:spChg>
        <pc:spChg chg="add del">
          <ac:chgData name="Borislav Pavlov" userId="e4037c66a895838e" providerId="Windows Live" clId="Web-{C8D4C727-0849-428C-8F46-1949A88A0837}" dt="2021-09-15T13:12:42.790" v="117"/>
          <ac:spMkLst>
            <pc:docMk/>
            <pc:sldMk cId="109857222" sldId="256"/>
            <ac:spMk id="43" creationId="{FFD44D11-B1C5-420A-9591-370DC8BAA10E}"/>
          </ac:spMkLst>
        </pc:spChg>
        <pc:spChg chg="add del">
          <ac:chgData name="Borislav Pavlov" userId="e4037c66a895838e" providerId="Windows Live" clId="Web-{C8D4C727-0849-428C-8F46-1949A88A0837}" dt="2021-09-15T13:12:42.790" v="117"/>
          <ac:spMkLst>
            <pc:docMk/>
            <pc:sldMk cId="109857222" sldId="256"/>
            <ac:spMk id="46" creationId="{1C4DC544-6AEA-484E-A978-32384E2F9BD9}"/>
          </ac:spMkLst>
        </pc:spChg>
        <pc:spChg chg="add del">
          <ac:chgData name="Borislav Pavlov" userId="e4037c66a895838e" providerId="Windows Live" clId="Web-{C8D4C727-0849-428C-8F46-1949A88A0837}" dt="2021-09-15T13:12:42.790" v="117"/>
          <ac:spMkLst>
            <pc:docMk/>
            <pc:sldMk cId="109857222" sldId="256"/>
            <ac:spMk id="47" creationId="{A1F1470C-B594-449D-A8CD-EB7BC156F7BD}"/>
          </ac:spMkLst>
        </pc:spChg>
        <pc:spChg chg="add del">
          <ac:chgData name="Borislav Pavlov" userId="e4037c66a895838e" providerId="Windows Live" clId="Web-{C8D4C727-0849-428C-8F46-1949A88A0837}" dt="2021-09-15T13:12:42.790" v="117"/>
          <ac:spMkLst>
            <pc:docMk/>
            <pc:sldMk cId="109857222" sldId="256"/>
            <ac:spMk id="48" creationId="{B809F8B1-FE88-427F-98C6-1B8CFED80282}"/>
          </ac:spMkLst>
        </pc:spChg>
        <pc:spChg chg="add del">
          <ac:chgData name="Borislav Pavlov" userId="e4037c66a895838e" providerId="Windows Live" clId="Web-{C8D4C727-0849-428C-8F46-1949A88A0837}" dt="2021-09-15T13:12:42.790" v="117"/>
          <ac:spMkLst>
            <pc:docMk/>
            <pc:sldMk cId="109857222" sldId="256"/>
            <ac:spMk id="49" creationId="{2050D290-680D-48D7-9488-498F59E54FFC}"/>
          </ac:spMkLst>
        </pc:spChg>
        <pc:spChg chg="add del">
          <ac:chgData name="Borislav Pavlov" userId="e4037c66a895838e" providerId="Windows Live" clId="Web-{C8D4C727-0849-428C-8F46-1949A88A0837}" dt="2021-09-15T13:12:42.790" v="117"/>
          <ac:spMkLst>
            <pc:docMk/>
            <pc:sldMk cId="109857222" sldId="256"/>
            <ac:spMk id="50" creationId="{E8C81616-E276-41D8-92C5-1C891FE995BE}"/>
          </ac:spMkLst>
        </pc:spChg>
        <pc:spChg chg="add del">
          <ac:chgData name="Borislav Pavlov" userId="e4037c66a895838e" providerId="Windows Live" clId="Web-{C8D4C727-0849-428C-8F46-1949A88A0837}" dt="2021-09-15T13:12:42.790" v="117"/>
          <ac:spMkLst>
            <pc:docMk/>
            <pc:sldMk cId="109857222" sldId="256"/>
            <ac:spMk id="51" creationId="{86BBDB21-2BF1-4C2F-A790-19FBC789C3F2}"/>
          </ac:spMkLst>
        </pc:spChg>
        <pc:spChg chg="add del">
          <ac:chgData name="Borislav Pavlov" userId="e4037c66a895838e" providerId="Windows Live" clId="Web-{C8D4C727-0849-428C-8F46-1949A88A0837}" dt="2021-09-15T13:12:42.790" v="117"/>
          <ac:spMkLst>
            <pc:docMk/>
            <pc:sldMk cId="109857222" sldId="256"/>
            <ac:spMk id="52" creationId="{E78FF87C-9F4A-4F75-998D-3ECB6543BAB8}"/>
          </ac:spMkLst>
        </pc:spChg>
        <pc:spChg chg="add">
          <ac:chgData name="Borislav Pavlov" userId="e4037c66a895838e" providerId="Windows Live" clId="Web-{C8D4C727-0849-428C-8F46-1949A88A0837}" dt="2021-09-15T13:16:05.138" v="164"/>
          <ac:spMkLst>
            <pc:docMk/>
            <pc:sldMk cId="109857222" sldId="256"/>
            <ac:spMk id="53" creationId="{AA330523-F25B-4007-B3E5-ABB5637D160A}"/>
          </ac:spMkLst>
        </pc:spChg>
        <pc:picChg chg="add del mod">
          <ac:chgData name="Borislav Pavlov" userId="e4037c66a895838e" providerId="Windows Live" clId="Web-{C8D4C727-0849-428C-8F46-1949A88A0837}" dt="2021-09-15T12:44:38.863" v="57"/>
          <ac:picMkLst>
            <pc:docMk/>
            <pc:sldMk cId="109857222" sldId="256"/>
            <ac:picMk id="4" creationId="{29E38817-2195-492C-AF90-8389EFF6EFDB}"/>
          </ac:picMkLst>
        </pc:picChg>
        <pc:picChg chg="add del mod">
          <ac:chgData name="Borislav Pavlov" userId="e4037c66a895838e" providerId="Windows Live" clId="Web-{C8D4C727-0849-428C-8F46-1949A88A0837}" dt="2021-09-15T13:06:54.768" v="66"/>
          <ac:picMkLst>
            <pc:docMk/>
            <pc:sldMk cId="109857222" sldId="256"/>
            <ac:picMk id="4" creationId="{560053BD-70CA-478F-A59D-9573BA1ADC31}"/>
          </ac:picMkLst>
        </pc:picChg>
        <pc:picChg chg="add del mod">
          <ac:chgData name="Borislav Pavlov" userId="e4037c66a895838e" providerId="Windows Live" clId="Web-{C8D4C727-0849-428C-8F46-1949A88A0837}" dt="2021-09-15T13:08:28.036" v="73"/>
          <ac:picMkLst>
            <pc:docMk/>
            <pc:sldMk cId="109857222" sldId="256"/>
            <ac:picMk id="5" creationId="{8A0BBC5D-7EFA-40E7-BDEF-F1A8B5A3C846}"/>
          </ac:picMkLst>
        </pc:picChg>
        <pc:picChg chg="add del mod">
          <ac:chgData name="Borislav Pavlov" userId="e4037c66a895838e" providerId="Windows Live" clId="Web-{C8D4C727-0849-428C-8F46-1949A88A0837}" dt="2021-09-15T13:11:14.492" v="82"/>
          <ac:picMkLst>
            <pc:docMk/>
            <pc:sldMk cId="109857222" sldId="256"/>
            <ac:picMk id="6" creationId="{90263591-3F2A-4532-88C3-313B3990767D}"/>
          </ac:picMkLst>
        </pc:picChg>
        <pc:picChg chg="add mod ord">
          <ac:chgData name="Borislav Pavlov" userId="e4037c66a895838e" providerId="Windows Live" clId="Web-{C8D4C727-0849-428C-8F46-1949A88A0837}" dt="2021-09-15T13:16:05.138" v="164"/>
          <ac:picMkLst>
            <pc:docMk/>
            <pc:sldMk cId="109857222" sldId="256"/>
            <ac:picMk id="7" creationId="{28FF99FE-B538-4D14-B8C6-10174FE01050}"/>
          </ac:picMkLst>
        </pc:picChg>
        <pc:cxnChg chg="add del">
          <ac:chgData name="Borislav Pavlov" userId="e4037c66a895838e" providerId="Windows Live" clId="Web-{C8D4C727-0849-428C-8F46-1949A88A0837}" dt="2021-09-15T13:11:54.461" v="95"/>
          <ac:cxnSpMkLst>
            <pc:docMk/>
            <pc:sldMk cId="109857222" sldId="256"/>
            <ac:cxnSpMk id="9" creationId="{A57C1A16-B8AB-4D99-A195-A38F556A6486}"/>
          </ac:cxnSpMkLst>
        </pc:cxnChg>
        <pc:cxnChg chg="add del">
          <ac:chgData name="Borislav Pavlov" userId="e4037c66a895838e" providerId="Windows Live" clId="Web-{C8D4C727-0849-428C-8F46-1949A88A0837}" dt="2021-09-15T13:11:54.461" v="95"/>
          <ac:cxnSpMkLst>
            <pc:docMk/>
            <pc:sldMk cId="109857222" sldId="256"/>
            <ac:cxnSpMk id="14" creationId="{F8A9B20B-D1DD-4573-B5EC-558029519236}"/>
          </ac:cxnSpMkLst>
        </pc:cxnChg>
        <pc:cxnChg chg="add del">
          <ac:chgData name="Borislav Pavlov" userId="e4037c66a895838e" providerId="Windows Live" clId="Web-{C8D4C727-0849-428C-8F46-1949A88A0837}" dt="2021-09-15T13:12:13.462" v="105"/>
          <ac:cxnSpMkLst>
            <pc:docMk/>
            <pc:sldMk cId="109857222" sldId="256"/>
            <ac:cxnSpMk id="15" creationId="{D02CF681-4765-4E88-802F-B2474DCD516A}"/>
          </ac:cxnSpMkLst>
        </pc:cxnChg>
        <pc:cxnChg chg="add del">
          <ac:chgData name="Borislav Pavlov" userId="e4037c66a895838e" providerId="Windows Live" clId="Web-{C8D4C727-0849-428C-8F46-1949A88A0837}" dt="2021-09-15T13:12:13.462" v="105"/>
          <ac:cxnSpMkLst>
            <pc:docMk/>
            <pc:sldMk cId="109857222" sldId="256"/>
            <ac:cxnSpMk id="17" creationId="{3D57B2BA-243C-45C7-A5D8-46CA719437FC}"/>
          </ac:cxnSpMkLst>
        </pc:cxnChg>
        <pc:cxnChg chg="add del">
          <ac:chgData name="Borislav Pavlov" userId="e4037c66a895838e" providerId="Windows Live" clId="Web-{C8D4C727-0849-428C-8F46-1949A88A0837}" dt="2021-09-15T13:12:24.774" v="109"/>
          <ac:cxnSpMkLst>
            <pc:docMk/>
            <pc:sldMk cId="109857222" sldId="256"/>
            <ac:cxnSpMk id="33" creationId="{D02CF681-4765-4E88-802F-B2474DCD516A}"/>
          </ac:cxnSpMkLst>
        </pc:cxnChg>
        <pc:cxnChg chg="add del">
          <ac:chgData name="Borislav Pavlov" userId="e4037c66a895838e" providerId="Windows Live" clId="Web-{C8D4C727-0849-428C-8F46-1949A88A0837}" dt="2021-09-15T13:12:24.774" v="109"/>
          <ac:cxnSpMkLst>
            <pc:docMk/>
            <pc:sldMk cId="109857222" sldId="256"/>
            <ac:cxnSpMk id="34" creationId="{3D57B2BA-243C-45C7-A5D8-46CA719437FC}"/>
          </ac:cxnSpMkLst>
        </pc:cxnChg>
        <pc:cxnChg chg="add del">
          <ac:chgData name="Borislav Pavlov" userId="e4037c66a895838e" providerId="Windows Live" clId="Web-{C8D4C727-0849-428C-8F46-1949A88A0837}" dt="2021-09-15T13:12:42.790" v="117"/>
          <ac:cxnSpMkLst>
            <pc:docMk/>
            <pc:sldMk cId="109857222" sldId="256"/>
            <ac:cxnSpMk id="44" creationId="{9FF46BC6-C78D-47E7-87CF-A1DD38B02BD3}"/>
          </ac:cxnSpMkLst>
        </pc:cxnChg>
        <pc:cxnChg chg="add del">
          <ac:chgData name="Borislav Pavlov" userId="e4037c66a895838e" providerId="Windows Live" clId="Web-{C8D4C727-0849-428C-8F46-1949A88A0837}" dt="2021-09-15T13:12:42.790" v="117"/>
          <ac:cxnSpMkLst>
            <pc:docMk/>
            <pc:sldMk cId="109857222" sldId="256"/>
            <ac:cxnSpMk id="45" creationId="{BE3C958F-F320-49F4-9AB7-FD2F51A7712E}"/>
          </ac:cxnSpMkLst>
        </pc:cxnChg>
      </pc:sldChg>
      <pc:sldChg chg="addSp modSp new mod setBg setClrOvrMap">
        <pc:chgData name="Borislav Pavlov" userId="e4037c66a895838e" providerId="Windows Live" clId="Web-{C8D4C727-0849-428C-8F46-1949A88A0837}" dt="2021-09-15T13:17:25.315" v="171" actId="20577"/>
        <pc:sldMkLst>
          <pc:docMk/>
          <pc:sldMk cId="3796847073" sldId="257"/>
        </pc:sldMkLst>
        <pc:spChg chg="mod">
          <ac:chgData name="Borislav Pavlov" userId="e4037c66a895838e" providerId="Windows Live" clId="Web-{C8D4C727-0849-428C-8F46-1949A88A0837}" dt="2021-09-15T13:17:20.156" v="170"/>
          <ac:spMkLst>
            <pc:docMk/>
            <pc:sldMk cId="3796847073" sldId="257"/>
            <ac:spMk id="2" creationId="{A0113911-05C1-48B0-845A-9DEDEE57088D}"/>
          </ac:spMkLst>
        </pc:spChg>
        <pc:spChg chg="add mod">
          <ac:chgData name="Borislav Pavlov" userId="e4037c66a895838e" providerId="Windows Live" clId="Web-{C8D4C727-0849-428C-8F46-1949A88A0837}" dt="2021-09-15T13:17:25.315" v="171" actId="20577"/>
          <ac:spMkLst>
            <pc:docMk/>
            <pc:sldMk cId="3796847073" sldId="257"/>
            <ac:spMk id="3" creationId="{5F24567F-29C2-47ED-B9EC-027791899415}"/>
          </ac:spMkLst>
        </pc:spChg>
        <pc:spChg chg="add">
          <ac:chgData name="Borislav Pavlov" userId="e4037c66a895838e" providerId="Windows Live" clId="Web-{C8D4C727-0849-428C-8F46-1949A88A0837}" dt="2021-09-15T13:17:20.156" v="170"/>
          <ac:spMkLst>
            <pc:docMk/>
            <pc:sldMk cId="3796847073" sldId="257"/>
            <ac:spMk id="20" creationId="{A65AC7D1-EAA9-48F5-B509-60A7F50BF703}"/>
          </ac:spMkLst>
        </pc:spChg>
        <pc:spChg chg="add">
          <ac:chgData name="Borislav Pavlov" userId="e4037c66a895838e" providerId="Windows Live" clId="Web-{C8D4C727-0849-428C-8F46-1949A88A0837}" dt="2021-09-15T13:17:20.156" v="170"/>
          <ac:spMkLst>
            <pc:docMk/>
            <pc:sldMk cId="3796847073" sldId="257"/>
            <ac:spMk id="22" creationId="{D6320AF9-619A-4175-865B-5663E1AEF4C5}"/>
          </ac:spMkLst>
        </pc:spChg>
        <pc:spChg chg="add">
          <ac:chgData name="Borislav Pavlov" userId="e4037c66a895838e" providerId="Windows Live" clId="Web-{C8D4C727-0849-428C-8F46-1949A88A0837}" dt="2021-09-15T13:17:20.156" v="170"/>
          <ac:spMkLst>
            <pc:docMk/>
            <pc:sldMk cId="3796847073" sldId="257"/>
            <ac:spMk id="28" creationId="{7E018740-5C2B-4A41-AC1A-7E68D1EC1954}"/>
          </ac:spMkLst>
        </pc:spChg>
        <pc:spChg chg="add">
          <ac:chgData name="Borislav Pavlov" userId="e4037c66a895838e" providerId="Windows Live" clId="Web-{C8D4C727-0849-428C-8F46-1949A88A0837}" dt="2021-09-15T13:17:20.156" v="170"/>
          <ac:spMkLst>
            <pc:docMk/>
            <pc:sldMk cId="3796847073" sldId="257"/>
            <ac:spMk id="30" creationId="{166F75A4-C475-4941-8EE2-B80A06A2C1BB}"/>
          </ac:spMkLst>
        </pc:spChg>
        <pc:spChg chg="add">
          <ac:chgData name="Borislav Pavlov" userId="e4037c66a895838e" providerId="Windows Live" clId="Web-{C8D4C727-0849-428C-8F46-1949A88A0837}" dt="2021-09-15T13:17:20.156" v="170"/>
          <ac:spMkLst>
            <pc:docMk/>
            <pc:sldMk cId="3796847073" sldId="257"/>
            <ac:spMk id="32" creationId="{A032553A-72E8-4B0D-8405-FF9771C9AF05}"/>
          </ac:spMkLst>
        </pc:spChg>
        <pc:spChg chg="add">
          <ac:chgData name="Borislav Pavlov" userId="e4037c66a895838e" providerId="Windows Live" clId="Web-{C8D4C727-0849-428C-8F46-1949A88A0837}" dt="2021-09-15T13:17:20.156" v="170"/>
          <ac:spMkLst>
            <pc:docMk/>
            <pc:sldMk cId="3796847073" sldId="257"/>
            <ac:spMk id="34" creationId="{765800AC-C3B9-498E-87BC-29FAE4C76B21}"/>
          </ac:spMkLst>
        </pc:spChg>
        <pc:spChg chg="add">
          <ac:chgData name="Borislav Pavlov" userId="e4037c66a895838e" providerId="Windows Live" clId="Web-{C8D4C727-0849-428C-8F46-1949A88A0837}" dt="2021-09-15T13:17:20.156" v="170"/>
          <ac:spMkLst>
            <pc:docMk/>
            <pc:sldMk cId="3796847073" sldId="257"/>
            <ac:spMk id="36" creationId="{1F9D6ACB-2FF4-49F9-978A-E0D5327FC635}"/>
          </ac:spMkLst>
        </pc:spChg>
        <pc:spChg chg="add">
          <ac:chgData name="Borislav Pavlov" userId="e4037c66a895838e" providerId="Windows Live" clId="Web-{C8D4C727-0849-428C-8F46-1949A88A0837}" dt="2021-09-15T13:17:20.156" v="170"/>
          <ac:spMkLst>
            <pc:docMk/>
            <pc:sldMk cId="3796847073" sldId="257"/>
            <ac:spMk id="38" creationId="{142BFA2A-77A0-4F60-A32A-685681C84889}"/>
          </ac:spMkLst>
        </pc:spChg>
        <pc:grpChg chg="add">
          <ac:chgData name="Borislav Pavlov" userId="e4037c66a895838e" providerId="Windows Live" clId="Web-{C8D4C727-0849-428C-8F46-1949A88A0837}" dt="2021-09-15T13:17:20.156" v="170"/>
          <ac:grpSpMkLst>
            <pc:docMk/>
            <pc:sldMk cId="3796847073" sldId="257"/>
            <ac:grpSpMk id="8" creationId="{09EA7EA7-74F5-4EE2-8E3D-1A10308259D7}"/>
          </ac:grpSpMkLst>
        </pc:grpChg>
        <pc:cxnChg chg="add">
          <ac:chgData name="Borislav Pavlov" userId="e4037c66a895838e" providerId="Windows Live" clId="Web-{C8D4C727-0849-428C-8F46-1949A88A0837}" dt="2021-09-15T13:17:20.156" v="170"/>
          <ac:cxnSpMkLst>
            <pc:docMk/>
            <pc:sldMk cId="3796847073" sldId="257"/>
            <ac:cxnSpMk id="24" creationId="{063B6EC6-D752-4EE7-908B-F8F19E8C7FEA}"/>
          </ac:cxnSpMkLst>
        </pc:cxnChg>
        <pc:cxnChg chg="add">
          <ac:chgData name="Borislav Pavlov" userId="e4037c66a895838e" providerId="Windows Live" clId="Web-{C8D4C727-0849-428C-8F46-1949A88A0837}" dt="2021-09-15T13:17:20.156" v="170"/>
          <ac:cxnSpMkLst>
            <pc:docMk/>
            <pc:sldMk cId="3796847073" sldId="257"/>
            <ac:cxnSpMk id="26" creationId="{EFECD4E8-AD3E-4228-82A2-9461958EA94D}"/>
          </ac:cxnSpMkLst>
        </pc:cxnChg>
      </pc:sldChg>
      <pc:sldChg chg="addSp delSp modSp new mod setBg setClrOvrMap">
        <pc:chgData name="Borislav Pavlov" userId="e4037c66a895838e" providerId="Windows Live" clId="Web-{C8D4C727-0849-428C-8F46-1949A88A0837}" dt="2021-09-15T13:21:13.440" v="223" actId="20577"/>
        <pc:sldMkLst>
          <pc:docMk/>
          <pc:sldMk cId="2843748377" sldId="258"/>
        </pc:sldMkLst>
        <pc:spChg chg="mod">
          <ac:chgData name="Borislav Pavlov" userId="e4037c66a895838e" providerId="Windows Live" clId="Web-{C8D4C727-0849-428C-8F46-1949A88A0837}" dt="2021-09-15T13:20:58.690" v="222"/>
          <ac:spMkLst>
            <pc:docMk/>
            <pc:sldMk cId="2843748377" sldId="258"/>
            <ac:spMk id="2" creationId="{83EA37D4-C13E-42DC-A4DD-15D374E863C0}"/>
          </ac:spMkLst>
        </pc:spChg>
        <pc:spChg chg="del mod">
          <ac:chgData name="Borislav Pavlov" userId="e4037c66a895838e" providerId="Windows Live" clId="Web-{C8D4C727-0849-428C-8F46-1949A88A0837}" dt="2021-09-15T13:18:29.969" v="188"/>
          <ac:spMkLst>
            <pc:docMk/>
            <pc:sldMk cId="2843748377" sldId="258"/>
            <ac:spMk id="3" creationId="{4C607806-EF39-4558-B612-755CF05953EF}"/>
          </ac:spMkLst>
        </pc:spChg>
        <pc:spChg chg="add del mod">
          <ac:chgData name="Borislav Pavlov" userId="e4037c66a895838e" providerId="Windows Live" clId="Web-{C8D4C727-0849-428C-8F46-1949A88A0837}" dt="2021-09-15T13:21:13.440" v="223" actId="20577"/>
          <ac:spMkLst>
            <pc:docMk/>
            <pc:sldMk cId="2843748377" sldId="258"/>
            <ac:spMk id="6" creationId="{D22C826F-BD88-49E7-BF99-FDEBFEA78C95}"/>
          </ac:spMkLst>
        </pc:spChg>
        <pc:spChg chg="add del">
          <ac:chgData name="Borislav Pavlov" userId="e4037c66a895838e" providerId="Windows Live" clId="Web-{C8D4C727-0849-428C-8F46-1949A88A0837}" dt="2021-09-15T13:20:58.690" v="222"/>
          <ac:spMkLst>
            <pc:docMk/>
            <pc:sldMk cId="2843748377" sldId="258"/>
            <ac:spMk id="11" creationId="{3BCB5F6A-9EB0-40B0-9D13-3023E9A20508}"/>
          </ac:spMkLst>
        </pc:spChg>
        <pc:spChg chg="add del">
          <ac:chgData name="Borislav Pavlov" userId="e4037c66a895838e" providerId="Windows Live" clId="Web-{C8D4C727-0849-428C-8F46-1949A88A0837}" dt="2021-09-15T13:19:22.673" v="198"/>
          <ac:spMkLst>
            <pc:docMk/>
            <pc:sldMk cId="2843748377" sldId="258"/>
            <ac:spMk id="24" creationId="{9F4444CE-BC8D-4D61-B303-4C05614E62AB}"/>
          </ac:spMkLst>
        </pc:spChg>
        <pc:spChg chg="add del">
          <ac:chgData name="Borislav Pavlov" userId="e4037c66a895838e" providerId="Windows Live" clId="Web-{C8D4C727-0849-428C-8F46-1949A88A0837}" dt="2021-09-15T13:19:22.673" v="198"/>
          <ac:spMkLst>
            <pc:docMk/>
            <pc:sldMk cId="2843748377" sldId="258"/>
            <ac:spMk id="26" creationId="{73772B81-181F-48B7-8826-4D9686D15DF5}"/>
          </ac:spMkLst>
        </pc:spChg>
        <pc:spChg chg="add del">
          <ac:chgData name="Borislav Pavlov" userId="e4037c66a895838e" providerId="Windows Live" clId="Web-{C8D4C727-0849-428C-8F46-1949A88A0837}" dt="2021-09-15T13:19:22.673" v="198"/>
          <ac:spMkLst>
            <pc:docMk/>
            <pc:sldMk cId="2843748377" sldId="258"/>
            <ac:spMk id="28" creationId="{B2205F6E-03C6-4E92-877C-E2482F6599AA}"/>
          </ac:spMkLst>
        </pc:spChg>
        <pc:spChg chg="add del">
          <ac:chgData name="Borislav Pavlov" userId="e4037c66a895838e" providerId="Windows Live" clId="Web-{C8D4C727-0849-428C-8F46-1949A88A0837}" dt="2021-09-15T13:20:58.675" v="221"/>
          <ac:spMkLst>
            <pc:docMk/>
            <pc:sldMk cId="2843748377" sldId="258"/>
            <ac:spMk id="39" creationId="{9F4444CE-BC8D-4D61-B303-4C05614E62AB}"/>
          </ac:spMkLst>
        </pc:spChg>
        <pc:spChg chg="add">
          <ac:chgData name="Borislav Pavlov" userId="e4037c66a895838e" providerId="Windows Live" clId="Web-{C8D4C727-0849-428C-8F46-1949A88A0837}" dt="2021-09-15T13:20:58.690" v="222"/>
          <ac:spMkLst>
            <pc:docMk/>
            <pc:sldMk cId="2843748377" sldId="258"/>
            <ac:spMk id="40" creationId="{DD6B6433-CCD9-42F6-83C5-76BCAA8FEE69}"/>
          </ac:spMkLst>
        </pc:spChg>
        <pc:spChg chg="add del">
          <ac:chgData name="Borislav Pavlov" userId="e4037c66a895838e" providerId="Windows Live" clId="Web-{C8D4C727-0849-428C-8F46-1949A88A0837}" dt="2021-09-15T13:20:58.675" v="221"/>
          <ac:spMkLst>
            <pc:docMk/>
            <pc:sldMk cId="2843748377" sldId="258"/>
            <ac:spMk id="41" creationId="{62423CA5-E2E1-4789-B759-9906C1C94063}"/>
          </ac:spMkLst>
        </pc:spChg>
        <pc:spChg chg="add">
          <ac:chgData name="Borislav Pavlov" userId="e4037c66a895838e" providerId="Windows Live" clId="Web-{C8D4C727-0849-428C-8F46-1949A88A0837}" dt="2021-09-15T13:20:58.690" v="222"/>
          <ac:spMkLst>
            <pc:docMk/>
            <pc:sldMk cId="2843748377" sldId="258"/>
            <ac:spMk id="42" creationId="{442B55CB-F27D-4C06-89E5-4EC99A519CBE}"/>
          </ac:spMkLst>
        </pc:spChg>
        <pc:spChg chg="add del">
          <ac:chgData name="Borislav Pavlov" userId="e4037c66a895838e" providerId="Windows Live" clId="Web-{C8D4C727-0849-428C-8F46-1949A88A0837}" dt="2021-09-15T13:20:58.675" v="221"/>
          <ac:spMkLst>
            <pc:docMk/>
            <pc:sldMk cId="2843748377" sldId="258"/>
            <ac:spMk id="43" creationId="{73772B81-181F-48B7-8826-4D9686D15DF5}"/>
          </ac:spMkLst>
        </pc:spChg>
        <pc:spChg chg="add del">
          <ac:chgData name="Borislav Pavlov" userId="e4037c66a895838e" providerId="Windows Live" clId="Web-{C8D4C727-0849-428C-8F46-1949A88A0837}" dt="2021-09-15T13:20:58.675" v="221"/>
          <ac:spMkLst>
            <pc:docMk/>
            <pc:sldMk cId="2843748377" sldId="258"/>
            <ac:spMk id="45" creationId="{B2205F6E-03C6-4E92-877C-E2482F6599AA}"/>
          </ac:spMkLst>
        </pc:spChg>
        <pc:spChg chg="add">
          <ac:chgData name="Borislav Pavlov" userId="e4037c66a895838e" providerId="Windows Live" clId="Web-{C8D4C727-0849-428C-8F46-1949A88A0837}" dt="2021-09-15T13:20:58.690" v="222"/>
          <ac:spMkLst>
            <pc:docMk/>
            <pc:sldMk cId="2843748377" sldId="258"/>
            <ac:spMk id="47" creationId="{70669A81-0E9B-4B42-AFEA-8F672C6CFBA7}"/>
          </ac:spMkLst>
        </pc:spChg>
        <pc:spChg chg="add">
          <ac:chgData name="Borislav Pavlov" userId="e4037c66a895838e" providerId="Windows Live" clId="Web-{C8D4C727-0849-428C-8F46-1949A88A0837}" dt="2021-09-15T13:20:58.690" v="222"/>
          <ac:spMkLst>
            <pc:docMk/>
            <pc:sldMk cId="2843748377" sldId="258"/>
            <ac:spMk id="49" creationId="{8C93E0C6-CF08-4771-B5A9-6018CB3AED59}"/>
          </ac:spMkLst>
        </pc:spChg>
        <pc:spChg chg="add">
          <ac:chgData name="Borislav Pavlov" userId="e4037c66a895838e" providerId="Windows Live" clId="Web-{C8D4C727-0849-428C-8F46-1949A88A0837}" dt="2021-09-15T13:20:58.690" v="222"/>
          <ac:spMkLst>
            <pc:docMk/>
            <pc:sldMk cId="2843748377" sldId="258"/>
            <ac:spMk id="51" creationId="{A011F1B8-62C5-4D08-A621-EAD05C7D6905}"/>
          </ac:spMkLst>
        </pc:spChg>
        <pc:spChg chg="add">
          <ac:chgData name="Borislav Pavlov" userId="e4037c66a895838e" providerId="Windows Live" clId="Web-{C8D4C727-0849-428C-8F46-1949A88A0837}" dt="2021-09-15T13:20:58.690" v="222"/>
          <ac:spMkLst>
            <pc:docMk/>
            <pc:sldMk cId="2843748377" sldId="258"/>
            <ac:spMk id="53" creationId="{C6A6AECB-428C-4CB4-B65A-359F08B6D8F8}"/>
          </ac:spMkLst>
        </pc:spChg>
        <pc:spChg chg="add">
          <ac:chgData name="Borislav Pavlov" userId="e4037c66a895838e" providerId="Windows Live" clId="Web-{C8D4C727-0849-428C-8F46-1949A88A0837}" dt="2021-09-15T13:20:58.690" v="222"/>
          <ac:spMkLst>
            <pc:docMk/>
            <pc:sldMk cId="2843748377" sldId="258"/>
            <ac:spMk id="55" creationId="{28D1A6ED-2AB6-46A3-A315-485B8BF936D8}"/>
          </ac:spMkLst>
        </pc:spChg>
        <pc:spChg chg="add">
          <ac:chgData name="Borislav Pavlov" userId="e4037c66a895838e" providerId="Windows Live" clId="Web-{C8D4C727-0849-428C-8F46-1949A88A0837}" dt="2021-09-15T13:20:58.690" v="222"/>
          <ac:spMkLst>
            <pc:docMk/>
            <pc:sldMk cId="2843748377" sldId="258"/>
            <ac:spMk id="57" creationId="{B61CE46B-8525-46A8-AB7B-DCBCC1B65F9A}"/>
          </ac:spMkLst>
        </pc:spChg>
        <pc:spChg chg="add">
          <ac:chgData name="Borislav Pavlov" userId="e4037c66a895838e" providerId="Windows Live" clId="Web-{C8D4C727-0849-428C-8F46-1949A88A0837}" dt="2021-09-15T13:20:58.690" v="222"/>
          <ac:spMkLst>
            <pc:docMk/>
            <pc:sldMk cId="2843748377" sldId="258"/>
            <ac:spMk id="59" creationId="{4412B991-9935-45FB-A17E-8F30DD832561}"/>
          </ac:spMkLst>
        </pc:spChg>
        <pc:grpChg chg="add del">
          <ac:chgData name="Borislav Pavlov" userId="e4037c66a895838e" providerId="Windows Live" clId="Web-{C8D4C727-0849-428C-8F46-1949A88A0837}" dt="2021-09-15T13:20:58.690" v="222"/>
          <ac:grpSpMkLst>
            <pc:docMk/>
            <pc:sldMk cId="2843748377" sldId="258"/>
            <ac:grpSpMk id="9" creationId="{10BE40E3-5550-4CDD-B4FD-387C33EBF157}"/>
          </ac:grpSpMkLst>
        </pc:grpChg>
        <pc:grpChg chg="add del">
          <ac:chgData name="Borislav Pavlov" userId="e4037c66a895838e" providerId="Windows Live" clId="Web-{C8D4C727-0849-428C-8F46-1949A88A0837}" dt="2021-09-15T13:19:22.673" v="198"/>
          <ac:grpSpMkLst>
            <pc:docMk/>
            <pc:sldMk cId="2843748377" sldId="258"/>
            <ac:grpSpMk id="12" creationId="{D920209C-E85B-4D6F-A56F-724F5ADA811C}"/>
          </ac:grpSpMkLst>
        </pc:grpChg>
        <pc:grpChg chg="add">
          <ac:chgData name="Borislav Pavlov" userId="e4037c66a895838e" providerId="Windows Live" clId="Web-{C8D4C727-0849-428C-8F46-1949A88A0837}" dt="2021-09-15T13:20:58.690" v="222"/>
          <ac:grpSpMkLst>
            <pc:docMk/>
            <pc:sldMk cId="2843748377" sldId="258"/>
            <ac:grpSpMk id="25" creationId="{10BE40E3-5550-4CDD-B4FD-387C33EBF157}"/>
          </ac:grpSpMkLst>
        </pc:grpChg>
        <pc:grpChg chg="add del">
          <ac:chgData name="Borislav Pavlov" userId="e4037c66a895838e" providerId="Windows Live" clId="Web-{C8D4C727-0849-428C-8F46-1949A88A0837}" dt="2021-09-15T13:20:58.675" v="221"/>
          <ac:grpSpMkLst>
            <pc:docMk/>
            <pc:sldMk cId="2843748377" sldId="258"/>
            <ac:grpSpMk id="27" creationId="{1F2B4773-3207-44CC-B7AC-892B70498211}"/>
          </ac:grpSpMkLst>
        </pc:grpChg>
        <pc:graphicFrameChg chg="add del">
          <ac:chgData name="Borislav Pavlov" userId="e4037c66a895838e" providerId="Windows Live" clId="Web-{C8D4C727-0849-428C-8F46-1949A88A0837}" dt="2021-09-15T13:19:22.673" v="198"/>
          <ac:graphicFrameMkLst>
            <pc:docMk/>
            <pc:sldMk cId="2843748377" sldId="258"/>
            <ac:graphicFrameMk id="8" creationId="{81208159-0DBC-4C20-B6EA-AA528F93C270}"/>
          </ac:graphicFrameMkLst>
        </pc:graphicFrameChg>
        <pc:picChg chg="add del mod">
          <ac:chgData name="Borislav Pavlov" userId="e4037c66a895838e" providerId="Windows Live" clId="Web-{C8D4C727-0849-428C-8F46-1949A88A0837}" dt="2021-09-15T13:17:54.249" v="174"/>
          <ac:picMkLst>
            <pc:docMk/>
            <pc:sldMk cId="2843748377" sldId="258"/>
            <ac:picMk id="4" creationId="{BA041460-E732-4FBB-805D-1F13DB4B8F9C}"/>
          </ac:picMkLst>
        </pc:picChg>
        <pc:picChg chg="add del mod">
          <ac:chgData name="Borislav Pavlov" userId="e4037c66a895838e" providerId="Windows Live" clId="Web-{C8D4C727-0849-428C-8F46-1949A88A0837}" dt="2021-09-15T13:18:52.735" v="195"/>
          <ac:picMkLst>
            <pc:docMk/>
            <pc:sldMk cId="2843748377" sldId="258"/>
            <ac:picMk id="5" creationId="{FE979873-FA87-421F-9580-B3C7CD71E36D}"/>
          </ac:picMkLst>
        </pc:picChg>
        <pc:picChg chg="add mod ord">
          <ac:chgData name="Borislav Pavlov" userId="e4037c66a895838e" providerId="Windows Live" clId="Web-{C8D4C727-0849-428C-8F46-1949A88A0837}" dt="2021-09-15T13:20:58.690" v="222"/>
          <ac:picMkLst>
            <pc:docMk/>
            <pc:sldMk cId="2843748377" sldId="258"/>
            <ac:picMk id="10" creationId="{4688E9F9-2242-440F-9597-1FDE37B8A72C}"/>
          </ac:picMkLst>
        </pc:picChg>
        <pc:cxnChg chg="add">
          <ac:chgData name="Borislav Pavlov" userId="e4037c66a895838e" providerId="Windows Live" clId="Web-{C8D4C727-0849-428C-8F46-1949A88A0837}" dt="2021-09-15T13:20:58.690" v="222"/>
          <ac:cxnSpMkLst>
            <pc:docMk/>
            <pc:sldMk cId="2843748377" sldId="258"/>
            <ac:cxnSpMk id="44" creationId="{48527540-7F01-4C2E-9641-738882048E3D}"/>
          </ac:cxnSpMkLst>
        </pc:cxnChg>
        <pc:cxnChg chg="add">
          <ac:chgData name="Borislav Pavlov" userId="e4037c66a895838e" providerId="Windows Live" clId="Web-{C8D4C727-0849-428C-8F46-1949A88A0837}" dt="2021-09-15T13:20:58.690" v="222"/>
          <ac:cxnSpMkLst>
            <pc:docMk/>
            <pc:sldMk cId="2843748377" sldId="258"/>
            <ac:cxnSpMk id="46" creationId="{D6F60FB6-F855-43F0-A752-3719156C1E04}"/>
          </ac:cxnSpMkLst>
        </pc:cxnChg>
      </pc:sldChg>
      <pc:sldMasterChg chg="del delSldLayout">
        <pc:chgData name="Borislav Pavlov" userId="e4037c66a895838e" providerId="Windows Live" clId="Web-{C8D4C727-0849-428C-8F46-1949A88A0837}" dt="2021-09-15T12:42:39.220" v="0"/>
        <pc:sldMasterMkLst>
          <pc:docMk/>
          <pc:sldMasterMk cId="2460954070" sldId="2147483660"/>
        </pc:sldMasterMkLst>
        <pc:sldLayoutChg chg="del">
          <pc:chgData name="Borislav Pavlov" userId="e4037c66a895838e" providerId="Windows Live" clId="Web-{C8D4C727-0849-428C-8F46-1949A88A0837}" dt="2021-09-15T12:42:39.220" v="0"/>
          <pc:sldLayoutMkLst>
            <pc:docMk/>
            <pc:sldMasterMk cId="2460954070" sldId="2147483660"/>
            <pc:sldLayoutMk cId="2385387890" sldId="2147483661"/>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949138452" sldId="2147483662"/>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2591524520" sldId="2147483663"/>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1203092039" sldId="2147483664"/>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3733172339" sldId="2147483665"/>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3210312558" sldId="2147483666"/>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3146388984" sldId="2147483667"/>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3171841454" sldId="2147483668"/>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1718958274" sldId="2147483669"/>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2202905451" sldId="2147483670"/>
          </pc:sldLayoutMkLst>
        </pc:sldLayoutChg>
        <pc:sldLayoutChg chg="del">
          <pc:chgData name="Borislav Pavlov" userId="e4037c66a895838e" providerId="Windows Live" clId="Web-{C8D4C727-0849-428C-8F46-1949A88A0837}" dt="2021-09-15T12:42:39.220" v="0"/>
          <pc:sldLayoutMkLst>
            <pc:docMk/>
            <pc:sldMasterMk cId="2460954070" sldId="2147483660"/>
            <pc:sldLayoutMk cId="3479445657" sldId="2147483671"/>
          </pc:sldLayoutMkLst>
        </pc:sldLayoutChg>
      </pc:sldMasterChg>
      <pc:sldMasterChg chg="add addSldLayout modSldLayout">
        <pc:chgData name="Borislav Pavlov" userId="e4037c66a895838e" providerId="Windows Live" clId="Web-{C8D4C727-0849-428C-8F46-1949A88A0837}" dt="2021-09-15T12:42:39.220" v="0"/>
        <pc:sldMasterMkLst>
          <pc:docMk/>
          <pc:sldMasterMk cId="3137076631" sldId="2147483672"/>
        </pc:sldMasterMkLst>
        <pc:sldLayoutChg chg="add mod replId">
          <pc:chgData name="Borislav Pavlov" userId="e4037c66a895838e" providerId="Windows Live" clId="Web-{C8D4C727-0849-428C-8F46-1949A88A0837}" dt="2021-09-15T12:42:39.220" v="0"/>
          <pc:sldLayoutMkLst>
            <pc:docMk/>
            <pc:sldMasterMk cId="3137076631" sldId="2147483672"/>
            <pc:sldLayoutMk cId="2919743007" sldId="2147483673"/>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3061836005" sldId="2147483674"/>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3577617827" sldId="2147483675"/>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1630416088" sldId="2147483676"/>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2444083518" sldId="2147483677"/>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2984317873" sldId="2147483678"/>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3702793814" sldId="2147483679"/>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4119989070" sldId="2147483680"/>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127504688" sldId="2147483681"/>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1034686641" sldId="2147483682"/>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2163799939" sldId="2147483683"/>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4014260336" sldId="2147483684"/>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2856334711" sldId="2147483685"/>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2631678054" sldId="2147483686"/>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3720615903" sldId="2147483687"/>
          </pc:sldLayoutMkLst>
        </pc:sldLayoutChg>
        <pc:sldLayoutChg chg="add mod replId">
          <pc:chgData name="Borislav Pavlov" userId="e4037c66a895838e" providerId="Windows Live" clId="Web-{C8D4C727-0849-428C-8F46-1949A88A0837}" dt="2021-09-15T12:42:39.220" v="0"/>
          <pc:sldLayoutMkLst>
            <pc:docMk/>
            <pc:sldMasterMk cId="3137076631" sldId="2147483672"/>
            <pc:sldLayoutMk cId="2872238956" sldId="2147483688"/>
          </pc:sldLayoutMkLst>
        </pc:sldLayoutChg>
      </pc:sldMasterChg>
    </pc:docChg>
  </pc:docChgLst>
  <pc:docChgLst>
    <pc:chgData name="Borislav Pavlov" userId="e4037c66a895838e" providerId="Windows Live" clId="Web-{36372F11-CF53-415C-B1E1-5DAB13433766}"/>
    <pc:docChg chg="addSld delSld modSld sldOrd">
      <pc:chgData name="Borislav Pavlov" userId="e4037c66a895838e" providerId="Windows Live" clId="Web-{36372F11-CF53-415C-B1E1-5DAB13433766}" dt="2021-12-05T07:42:05.814" v="974"/>
      <pc:docMkLst>
        <pc:docMk/>
      </pc:docMkLst>
      <pc:sldChg chg="modSp">
        <pc:chgData name="Borislav Pavlov" userId="e4037c66a895838e" providerId="Windows Live" clId="Web-{36372F11-CF53-415C-B1E1-5DAB13433766}" dt="2021-12-04T16:21:19.101" v="4" actId="20577"/>
        <pc:sldMkLst>
          <pc:docMk/>
          <pc:sldMk cId="109857222" sldId="256"/>
        </pc:sldMkLst>
        <pc:spChg chg="mod">
          <ac:chgData name="Borislav Pavlov" userId="e4037c66a895838e" providerId="Windows Live" clId="Web-{36372F11-CF53-415C-B1E1-5DAB13433766}" dt="2021-12-04T16:21:19.101" v="4" actId="20577"/>
          <ac:spMkLst>
            <pc:docMk/>
            <pc:sldMk cId="109857222" sldId="256"/>
            <ac:spMk id="2" creationId="{00000000-0000-0000-0000-000000000000}"/>
          </ac:spMkLst>
        </pc:spChg>
      </pc:sldChg>
      <pc:sldChg chg="del ord">
        <pc:chgData name="Borislav Pavlov" userId="e4037c66a895838e" providerId="Windows Live" clId="Web-{36372F11-CF53-415C-B1E1-5DAB13433766}" dt="2021-12-04T17:06:37.646" v="104"/>
        <pc:sldMkLst>
          <pc:docMk/>
          <pc:sldMk cId="787043454" sldId="260"/>
        </pc:sldMkLst>
      </pc:sldChg>
      <pc:sldChg chg="ord">
        <pc:chgData name="Borislav Pavlov" userId="e4037c66a895838e" providerId="Windows Live" clId="Web-{36372F11-CF53-415C-B1E1-5DAB13433766}" dt="2021-12-04T17:00:31.164" v="103"/>
        <pc:sldMkLst>
          <pc:docMk/>
          <pc:sldMk cId="1276518471" sldId="263"/>
        </pc:sldMkLst>
      </pc:sldChg>
      <pc:sldChg chg="modSp ord">
        <pc:chgData name="Borislav Pavlov" userId="e4037c66a895838e" providerId="Windows Live" clId="Web-{36372F11-CF53-415C-B1E1-5DAB13433766}" dt="2021-12-04T17:00:29.070" v="102"/>
        <pc:sldMkLst>
          <pc:docMk/>
          <pc:sldMk cId="136532478" sldId="265"/>
        </pc:sldMkLst>
        <pc:spChg chg="mod">
          <ac:chgData name="Borislav Pavlov" userId="e4037c66a895838e" providerId="Windows Live" clId="Web-{36372F11-CF53-415C-B1E1-5DAB13433766}" dt="2021-12-04T16:57:12.676" v="98" actId="1076"/>
          <ac:spMkLst>
            <pc:docMk/>
            <pc:sldMk cId="136532478" sldId="265"/>
            <ac:spMk id="2" creationId="{AF0CA92A-463A-4A70-AB3E-23F3A524BBE2}"/>
          </ac:spMkLst>
        </pc:spChg>
        <pc:graphicFrameChg chg="mod">
          <ac:chgData name="Borislav Pavlov" userId="e4037c66a895838e" providerId="Windows Live" clId="Web-{36372F11-CF53-415C-B1E1-5DAB13433766}" dt="2021-12-04T16:57:10.644" v="97" actId="1076"/>
          <ac:graphicFrameMkLst>
            <pc:docMk/>
            <pc:sldMk cId="136532478" sldId="265"/>
            <ac:graphicFrameMk id="6" creationId="{41C5C3B8-7030-4607-8D3C-03ADB9B3925C}"/>
          </ac:graphicFrameMkLst>
        </pc:graphicFrameChg>
      </pc:sldChg>
      <pc:sldChg chg="del ord">
        <pc:chgData name="Borislav Pavlov" userId="e4037c66a895838e" providerId="Windows Live" clId="Web-{36372F11-CF53-415C-B1E1-5DAB13433766}" dt="2021-12-04T16:42:42.861" v="24"/>
        <pc:sldMkLst>
          <pc:docMk/>
          <pc:sldMk cId="3853302514" sldId="267"/>
        </pc:sldMkLst>
      </pc:sldChg>
      <pc:sldChg chg="modSp">
        <pc:chgData name="Borislav Pavlov" userId="e4037c66a895838e" providerId="Windows Live" clId="Web-{36372F11-CF53-415C-B1E1-5DAB13433766}" dt="2021-12-04T16:50:57.402" v="96" actId="14100"/>
        <pc:sldMkLst>
          <pc:docMk/>
          <pc:sldMk cId="2366088208" sldId="268"/>
        </pc:sldMkLst>
        <pc:spChg chg="mod">
          <ac:chgData name="Borislav Pavlov" userId="e4037c66a895838e" providerId="Windows Live" clId="Web-{36372F11-CF53-415C-B1E1-5DAB13433766}" dt="2021-12-04T16:50:57.402" v="96" actId="14100"/>
          <ac:spMkLst>
            <pc:docMk/>
            <pc:sldMk cId="2366088208" sldId="268"/>
            <ac:spMk id="2" creationId="{AF0CA92A-463A-4A70-AB3E-23F3A524BBE2}"/>
          </ac:spMkLst>
        </pc:spChg>
      </pc:sldChg>
      <pc:sldChg chg="del ord">
        <pc:chgData name="Borislav Pavlov" userId="e4037c66a895838e" providerId="Windows Live" clId="Web-{36372F11-CF53-415C-B1E1-5DAB13433766}" dt="2021-12-04T17:34:56.736" v="254"/>
        <pc:sldMkLst>
          <pc:docMk/>
          <pc:sldMk cId="2261852416" sldId="269"/>
        </pc:sldMkLst>
      </pc:sldChg>
      <pc:sldChg chg="addSp delSp modSp">
        <pc:chgData name="Borislav Pavlov" userId="e4037c66a895838e" providerId="Windows Live" clId="Web-{36372F11-CF53-415C-B1E1-5DAB13433766}" dt="2021-12-04T16:59:05.678" v="100" actId="1076"/>
        <pc:sldMkLst>
          <pc:docMk/>
          <pc:sldMk cId="806166486" sldId="271"/>
        </pc:sldMkLst>
        <pc:spChg chg="mod">
          <ac:chgData name="Borislav Pavlov" userId="e4037c66a895838e" providerId="Windows Live" clId="Web-{36372F11-CF53-415C-B1E1-5DAB13433766}" dt="2021-12-04T16:37:17.696" v="13" actId="1076"/>
          <ac:spMkLst>
            <pc:docMk/>
            <pc:sldMk cId="806166486" sldId="271"/>
            <ac:spMk id="5" creationId="{47A9DDFC-A2BE-436D-9866-0429757AE015}"/>
          </ac:spMkLst>
        </pc:spChg>
        <pc:picChg chg="add mod">
          <ac:chgData name="Borislav Pavlov" userId="e4037c66a895838e" providerId="Windows Live" clId="Web-{36372F11-CF53-415C-B1E1-5DAB13433766}" dt="2021-12-04T16:59:05.678" v="100" actId="1076"/>
          <ac:picMkLst>
            <pc:docMk/>
            <pc:sldMk cId="806166486" sldId="271"/>
            <ac:picMk id="2" creationId="{E8FA420B-E779-41F7-AB42-01F94E01C8E2}"/>
          </ac:picMkLst>
        </pc:picChg>
        <pc:picChg chg="del">
          <ac:chgData name="Borislav Pavlov" userId="e4037c66a895838e" providerId="Windows Live" clId="Web-{36372F11-CF53-415C-B1E1-5DAB13433766}" dt="2021-12-04T16:36:58.430" v="5"/>
          <ac:picMkLst>
            <pc:docMk/>
            <pc:sldMk cId="806166486" sldId="271"/>
            <ac:picMk id="6" creationId="{F8D89314-7CE5-4FDC-83E4-40AE74DEF85B}"/>
          </ac:picMkLst>
        </pc:picChg>
      </pc:sldChg>
      <pc:sldChg chg="modSp">
        <pc:chgData name="Borislav Pavlov" userId="e4037c66a895838e" providerId="Windows Live" clId="Web-{36372F11-CF53-415C-B1E1-5DAB13433766}" dt="2021-12-05T07:35:36.867" v="918" actId="20577"/>
        <pc:sldMkLst>
          <pc:docMk/>
          <pc:sldMk cId="799002563" sldId="273"/>
        </pc:sldMkLst>
        <pc:spChg chg="mod">
          <ac:chgData name="Borislav Pavlov" userId="e4037c66a895838e" providerId="Windows Live" clId="Web-{36372F11-CF53-415C-B1E1-5DAB13433766}" dt="2021-12-05T07:35:36.867" v="918" actId="20577"/>
          <ac:spMkLst>
            <pc:docMk/>
            <pc:sldMk cId="799002563" sldId="273"/>
            <ac:spMk id="3" creationId="{2A2748ED-D6FD-42E1-A8BE-19BA7BC10696}"/>
          </ac:spMkLst>
        </pc:spChg>
      </pc:sldChg>
      <pc:sldChg chg="modSp ord">
        <pc:chgData name="Borislav Pavlov" userId="e4037c66a895838e" providerId="Windows Live" clId="Web-{36372F11-CF53-415C-B1E1-5DAB13433766}" dt="2021-12-04T17:26:52.102" v="253" actId="20577"/>
        <pc:sldMkLst>
          <pc:docMk/>
          <pc:sldMk cId="1403474729" sldId="274"/>
        </pc:sldMkLst>
        <pc:spChg chg="mod">
          <ac:chgData name="Borislav Pavlov" userId="e4037c66a895838e" providerId="Windows Live" clId="Web-{36372F11-CF53-415C-B1E1-5DAB13433766}" dt="2021-12-04T17:26:52.102" v="253" actId="20577"/>
          <ac:spMkLst>
            <pc:docMk/>
            <pc:sldMk cId="1403474729" sldId="274"/>
            <ac:spMk id="3" creationId="{2A2748ED-D6FD-42E1-A8BE-19BA7BC10696}"/>
          </ac:spMkLst>
        </pc:spChg>
      </pc:sldChg>
      <pc:sldChg chg="addSp delSp modSp">
        <pc:chgData name="Borislav Pavlov" userId="e4037c66a895838e" providerId="Windows Live" clId="Web-{36372F11-CF53-415C-B1E1-5DAB13433766}" dt="2021-12-04T16:48:33.414" v="65" actId="20577"/>
        <pc:sldMkLst>
          <pc:docMk/>
          <pc:sldMk cId="746854662" sldId="275"/>
        </pc:sldMkLst>
        <pc:spChg chg="mod">
          <ac:chgData name="Borislav Pavlov" userId="e4037c66a895838e" providerId="Windows Live" clId="Web-{36372F11-CF53-415C-B1E1-5DAB13433766}" dt="2021-12-04T16:48:33.414" v="65" actId="20577"/>
          <ac:spMkLst>
            <pc:docMk/>
            <pc:sldMk cId="746854662" sldId="275"/>
            <ac:spMk id="2" creationId="{CD7D54C4-5993-46DB-866A-347743F662D5}"/>
          </ac:spMkLst>
        </pc:spChg>
        <pc:spChg chg="del">
          <ac:chgData name="Borislav Pavlov" userId="e4037c66a895838e" providerId="Windows Live" clId="Web-{36372F11-CF53-415C-B1E1-5DAB13433766}" dt="2021-12-04T16:48:08.133" v="47"/>
          <ac:spMkLst>
            <pc:docMk/>
            <pc:sldMk cId="746854662" sldId="275"/>
            <ac:spMk id="3" creationId="{2A2748ED-D6FD-42E1-A8BE-19BA7BC10696}"/>
          </ac:spMkLst>
        </pc:spChg>
        <pc:spChg chg="del">
          <ac:chgData name="Borislav Pavlov" userId="e4037c66a895838e" providerId="Windows Live" clId="Web-{36372F11-CF53-415C-B1E1-5DAB13433766}" dt="2021-12-04T16:48:15.930" v="50"/>
          <ac:spMkLst>
            <pc:docMk/>
            <pc:sldMk cId="746854662" sldId="275"/>
            <ac:spMk id="5" creationId="{FE753F33-236D-449B-A138-3A5F4D0EC98E}"/>
          </ac:spMkLst>
        </pc:spChg>
        <pc:spChg chg="add del mod">
          <ac:chgData name="Borislav Pavlov" userId="e4037c66a895838e" providerId="Windows Live" clId="Web-{36372F11-CF53-415C-B1E1-5DAB13433766}" dt="2021-12-04T16:48:10.836" v="48"/>
          <ac:spMkLst>
            <pc:docMk/>
            <pc:sldMk cId="746854662" sldId="275"/>
            <ac:spMk id="7" creationId="{BB50C374-EC0E-4274-AE27-069EB11833D4}"/>
          </ac:spMkLst>
        </pc:spChg>
        <pc:picChg chg="del">
          <ac:chgData name="Borislav Pavlov" userId="e4037c66a895838e" providerId="Windows Live" clId="Web-{36372F11-CF53-415C-B1E1-5DAB13433766}" dt="2021-12-04T16:48:12.398" v="49"/>
          <ac:picMkLst>
            <pc:docMk/>
            <pc:sldMk cId="746854662" sldId="275"/>
            <ac:picMk id="4" creationId="{037523A6-BC6E-43BF-8266-25C322F986AE}"/>
          </ac:picMkLst>
        </pc:picChg>
      </pc:sldChg>
      <pc:sldChg chg="del">
        <pc:chgData name="Borislav Pavlov" userId="e4037c66a895838e" providerId="Windows Live" clId="Web-{36372F11-CF53-415C-B1E1-5DAB13433766}" dt="2021-12-04T16:48:01.742" v="44"/>
        <pc:sldMkLst>
          <pc:docMk/>
          <pc:sldMk cId="651979352" sldId="276"/>
        </pc:sldMkLst>
      </pc:sldChg>
      <pc:sldChg chg="del">
        <pc:chgData name="Borislav Pavlov" userId="e4037c66a895838e" providerId="Windows Live" clId="Web-{36372F11-CF53-415C-B1E1-5DAB13433766}" dt="2021-12-04T16:48:01.742" v="42"/>
        <pc:sldMkLst>
          <pc:docMk/>
          <pc:sldMk cId="707057422" sldId="277"/>
        </pc:sldMkLst>
      </pc:sldChg>
      <pc:sldChg chg="del">
        <pc:chgData name="Borislav Pavlov" userId="e4037c66a895838e" providerId="Windows Live" clId="Web-{36372F11-CF53-415C-B1E1-5DAB13433766}" dt="2021-12-04T16:48:01.742" v="41"/>
        <pc:sldMkLst>
          <pc:docMk/>
          <pc:sldMk cId="1651054131" sldId="278"/>
        </pc:sldMkLst>
      </pc:sldChg>
      <pc:sldChg chg="del">
        <pc:chgData name="Borislav Pavlov" userId="e4037c66a895838e" providerId="Windows Live" clId="Web-{36372F11-CF53-415C-B1E1-5DAB13433766}" dt="2021-12-04T16:48:01.742" v="43"/>
        <pc:sldMkLst>
          <pc:docMk/>
          <pc:sldMk cId="1450178064" sldId="279"/>
        </pc:sldMkLst>
      </pc:sldChg>
      <pc:sldChg chg="del">
        <pc:chgData name="Borislav Pavlov" userId="e4037c66a895838e" providerId="Windows Live" clId="Web-{36372F11-CF53-415C-B1E1-5DAB13433766}" dt="2021-12-04T16:48:01.758" v="46"/>
        <pc:sldMkLst>
          <pc:docMk/>
          <pc:sldMk cId="1141925714" sldId="280"/>
        </pc:sldMkLst>
      </pc:sldChg>
      <pc:sldChg chg="del">
        <pc:chgData name="Borislav Pavlov" userId="e4037c66a895838e" providerId="Windows Live" clId="Web-{36372F11-CF53-415C-B1E1-5DAB13433766}" dt="2021-12-04T16:48:01.742" v="45"/>
        <pc:sldMkLst>
          <pc:docMk/>
          <pc:sldMk cId="3464417749" sldId="281"/>
        </pc:sldMkLst>
      </pc:sldChg>
      <pc:sldChg chg="del">
        <pc:chgData name="Borislav Pavlov" userId="e4037c66a895838e" providerId="Windows Live" clId="Web-{36372F11-CF53-415C-B1E1-5DAB13433766}" dt="2021-12-04T16:48:01.742" v="40"/>
        <pc:sldMkLst>
          <pc:docMk/>
          <pc:sldMk cId="464210842" sldId="283"/>
        </pc:sldMkLst>
      </pc:sldChg>
      <pc:sldChg chg="del">
        <pc:chgData name="Borislav Pavlov" userId="e4037c66a895838e" providerId="Windows Live" clId="Web-{36372F11-CF53-415C-B1E1-5DAB13433766}" dt="2021-12-04T16:48:01.742" v="38"/>
        <pc:sldMkLst>
          <pc:docMk/>
          <pc:sldMk cId="1771839524" sldId="284"/>
        </pc:sldMkLst>
      </pc:sldChg>
      <pc:sldChg chg="del">
        <pc:chgData name="Borislav Pavlov" userId="e4037c66a895838e" providerId="Windows Live" clId="Web-{36372F11-CF53-415C-B1E1-5DAB13433766}" dt="2021-12-04T16:48:01.742" v="39"/>
        <pc:sldMkLst>
          <pc:docMk/>
          <pc:sldMk cId="979462027" sldId="285"/>
        </pc:sldMkLst>
      </pc:sldChg>
      <pc:sldChg chg="del">
        <pc:chgData name="Borislav Pavlov" userId="e4037c66a895838e" providerId="Windows Live" clId="Web-{36372F11-CF53-415C-B1E1-5DAB13433766}" dt="2021-12-04T16:48:01.742" v="37"/>
        <pc:sldMkLst>
          <pc:docMk/>
          <pc:sldMk cId="1329864322" sldId="286"/>
        </pc:sldMkLst>
      </pc:sldChg>
      <pc:sldChg chg="addSp delSp modSp add replId">
        <pc:chgData name="Borislav Pavlov" userId="e4037c66a895838e" providerId="Windows Live" clId="Web-{36372F11-CF53-415C-B1E1-5DAB13433766}" dt="2021-12-04T16:47:51.320" v="36"/>
        <pc:sldMkLst>
          <pc:docMk/>
          <pc:sldMk cId="2231587144" sldId="287"/>
        </pc:sldMkLst>
        <pc:spChg chg="mod">
          <ac:chgData name="Borislav Pavlov" userId="e4037c66a895838e" providerId="Windows Live" clId="Web-{36372F11-CF53-415C-B1E1-5DAB13433766}" dt="2021-12-04T16:47:47.742" v="35" actId="20577"/>
          <ac:spMkLst>
            <pc:docMk/>
            <pc:sldMk cId="2231587144" sldId="287"/>
            <ac:spMk id="2" creationId="{CD7D54C4-5993-46DB-866A-347743F662D5}"/>
          </ac:spMkLst>
        </pc:spChg>
        <pc:spChg chg="del">
          <ac:chgData name="Borislav Pavlov" userId="e4037c66a895838e" providerId="Windows Live" clId="Web-{36372F11-CF53-415C-B1E1-5DAB13433766}" dt="2021-12-04T16:47:51.320" v="36"/>
          <ac:spMkLst>
            <pc:docMk/>
            <pc:sldMk cId="2231587144" sldId="287"/>
            <ac:spMk id="3" creationId="{2A2748ED-D6FD-42E1-A8BE-19BA7BC10696}"/>
          </ac:spMkLst>
        </pc:spChg>
        <pc:spChg chg="add mod">
          <ac:chgData name="Borislav Pavlov" userId="e4037c66a895838e" providerId="Windows Live" clId="Web-{36372F11-CF53-415C-B1E1-5DAB13433766}" dt="2021-12-04T16:47:51.320" v="36"/>
          <ac:spMkLst>
            <pc:docMk/>
            <pc:sldMk cId="2231587144" sldId="287"/>
            <ac:spMk id="5" creationId="{BFE6D97F-4D9E-407B-BF81-16E78FA32C96}"/>
          </ac:spMkLst>
        </pc:spChg>
      </pc:sldChg>
      <pc:sldChg chg="modSp add replId">
        <pc:chgData name="Borislav Pavlov" userId="e4037c66a895838e" providerId="Windows Live" clId="Web-{36372F11-CF53-415C-B1E1-5DAB13433766}" dt="2021-12-04T16:48:43.149" v="70" actId="20577"/>
        <pc:sldMkLst>
          <pc:docMk/>
          <pc:sldMk cId="469908491" sldId="288"/>
        </pc:sldMkLst>
        <pc:spChg chg="mod">
          <ac:chgData name="Borislav Pavlov" userId="e4037c66a895838e" providerId="Windows Live" clId="Web-{36372F11-CF53-415C-B1E1-5DAB13433766}" dt="2021-12-04T16:48:43.149" v="70" actId="20577"/>
          <ac:spMkLst>
            <pc:docMk/>
            <pc:sldMk cId="469908491" sldId="288"/>
            <ac:spMk id="2" creationId="{CD7D54C4-5993-46DB-866A-347743F662D5}"/>
          </ac:spMkLst>
        </pc:spChg>
      </pc:sldChg>
      <pc:sldChg chg="modSp add replId">
        <pc:chgData name="Borislav Pavlov" userId="e4037c66a895838e" providerId="Windows Live" clId="Web-{36372F11-CF53-415C-B1E1-5DAB13433766}" dt="2021-12-04T16:48:49.508" v="73" actId="20577"/>
        <pc:sldMkLst>
          <pc:docMk/>
          <pc:sldMk cId="986467045" sldId="289"/>
        </pc:sldMkLst>
        <pc:spChg chg="mod">
          <ac:chgData name="Borislav Pavlov" userId="e4037c66a895838e" providerId="Windows Live" clId="Web-{36372F11-CF53-415C-B1E1-5DAB13433766}" dt="2021-12-04T16:48:49.508" v="73" actId="20577"/>
          <ac:spMkLst>
            <pc:docMk/>
            <pc:sldMk cId="986467045" sldId="289"/>
            <ac:spMk id="2" creationId="{CD7D54C4-5993-46DB-866A-347743F662D5}"/>
          </ac:spMkLst>
        </pc:spChg>
      </pc:sldChg>
      <pc:sldChg chg="modSp add replId">
        <pc:chgData name="Borislav Pavlov" userId="e4037c66a895838e" providerId="Windows Live" clId="Web-{36372F11-CF53-415C-B1E1-5DAB13433766}" dt="2021-12-04T16:48:58.946" v="79" actId="20577"/>
        <pc:sldMkLst>
          <pc:docMk/>
          <pc:sldMk cId="56629670" sldId="290"/>
        </pc:sldMkLst>
        <pc:spChg chg="mod">
          <ac:chgData name="Borislav Pavlov" userId="e4037c66a895838e" providerId="Windows Live" clId="Web-{36372F11-CF53-415C-B1E1-5DAB13433766}" dt="2021-12-04T16:48:58.946" v="79" actId="20577"/>
          <ac:spMkLst>
            <pc:docMk/>
            <pc:sldMk cId="56629670" sldId="290"/>
            <ac:spMk id="2" creationId="{CD7D54C4-5993-46DB-866A-347743F662D5}"/>
          </ac:spMkLst>
        </pc:spChg>
      </pc:sldChg>
      <pc:sldChg chg="modSp add replId">
        <pc:chgData name="Borislav Pavlov" userId="e4037c66a895838e" providerId="Windows Live" clId="Web-{36372F11-CF53-415C-B1E1-5DAB13433766}" dt="2021-12-04T16:49:24.212" v="90" actId="20577"/>
        <pc:sldMkLst>
          <pc:docMk/>
          <pc:sldMk cId="4279820632" sldId="291"/>
        </pc:sldMkLst>
        <pc:spChg chg="mod">
          <ac:chgData name="Borislav Pavlov" userId="e4037c66a895838e" providerId="Windows Live" clId="Web-{36372F11-CF53-415C-B1E1-5DAB13433766}" dt="2021-12-04T16:49:24.212" v="90" actId="20577"/>
          <ac:spMkLst>
            <pc:docMk/>
            <pc:sldMk cId="4279820632" sldId="291"/>
            <ac:spMk id="2" creationId="{CD7D54C4-5993-46DB-866A-347743F662D5}"/>
          </ac:spMkLst>
        </pc:spChg>
      </pc:sldChg>
      <pc:sldChg chg="delSp modSp add replId">
        <pc:chgData name="Borislav Pavlov" userId="e4037c66a895838e" providerId="Windows Live" clId="Web-{36372F11-CF53-415C-B1E1-5DAB13433766}" dt="2021-12-04T17:41:31.776" v="259" actId="14100"/>
        <pc:sldMkLst>
          <pc:docMk/>
          <pc:sldMk cId="1842686217" sldId="292"/>
        </pc:sldMkLst>
        <pc:spChg chg="mod">
          <ac:chgData name="Borislav Pavlov" userId="e4037c66a895838e" providerId="Windows Live" clId="Web-{36372F11-CF53-415C-B1E1-5DAB13433766}" dt="2021-12-04T17:41:31.776" v="259" actId="14100"/>
          <ac:spMkLst>
            <pc:docMk/>
            <pc:sldMk cId="1842686217" sldId="292"/>
            <ac:spMk id="5" creationId="{47A9DDFC-A2BE-436D-9866-0429757AE015}"/>
          </ac:spMkLst>
        </pc:spChg>
        <pc:picChg chg="del">
          <ac:chgData name="Borislav Pavlov" userId="e4037c66a895838e" providerId="Windows Live" clId="Web-{36372F11-CF53-415C-B1E1-5DAB13433766}" dt="2021-12-04T17:41:22.307" v="256"/>
          <ac:picMkLst>
            <pc:docMk/>
            <pc:sldMk cId="1842686217" sldId="292"/>
            <ac:picMk id="2" creationId="{E8FA420B-E779-41F7-AB42-01F94E01C8E2}"/>
          </ac:picMkLst>
        </pc:picChg>
      </pc:sldChg>
      <pc:sldChg chg="addSp delSp modSp add mod replId setBg addAnim delAnim setClrOvrMap">
        <pc:chgData name="Borislav Pavlov" userId="e4037c66a895838e" providerId="Windows Live" clId="Web-{36372F11-CF53-415C-B1E1-5DAB13433766}" dt="2021-12-05T06:13:22.752" v="363" actId="1076"/>
        <pc:sldMkLst>
          <pc:docMk/>
          <pc:sldMk cId="2764659487" sldId="293"/>
        </pc:sldMkLst>
        <pc:spChg chg="mod ord">
          <ac:chgData name="Borislav Pavlov" userId="e4037c66a895838e" providerId="Windows Live" clId="Web-{36372F11-CF53-415C-B1E1-5DAB13433766}" dt="2021-12-05T06:07:41.370" v="317"/>
          <ac:spMkLst>
            <pc:docMk/>
            <pc:sldMk cId="2764659487" sldId="293"/>
            <ac:spMk id="5" creationId="{47A9DDFC-A2BE-436D-9866-0429757AE015}"/>
          </ac:spMkLst>
        </pc:spChg>
        <pc:spChg chg="add del">
          <ac:chgData name="Borislav Pavlov" userId="e4037c66a895838e" providerId="Windows Live" clId="Web-{36372F11-CF53-415C-B1E1-5DAB13433766}" dt="2021-12-05T06:06:44.103" v="309"/>
          <ac:spMkLst>
            <pc:docMk/>
            <pc:sldMk cId="2764659487" sldId="293"/>
            <ac:spMk id="54" creationId="{21029ED5-F105-4DD2-99C8-1E4422817978}"/>
          </ac:spMkLst>
        </pc:spChg>
        <pc:spChg chg="add del">
          <ac:chgData name="Borislav Pavlov" userId="e4037c66a895838e" providerId="Windows Live" clId="Web-{36372F11-CF53-415C-B1E1-5DAB13433766}" dt="2021-12-05T06:06:44.103" v="309"/>
          <ac:spMkLst>
            <pc:docMk/>
            <pc:sldMk cId="2764659487" sldId="293"/>
            <ac:spMk id="67" creationId="{5C9652B3-A450-4ED6-8FBF-F536BA60B4D8}"/>
          </ac:spMkLst>
        </pc:spChg>
        <pc:spChg chg="add del">
          <ac:chgData name="Borislav Pavlov" userId="e4037c66a895838e" providerId="Windows Live" clId="Web-{36372F11-CF53-415C-B1E1-5DAB13433766}" dt="2021-12-05T06:05:40.367" v="300"/>
          <ac:spMkLst>
            <pc:docMk/>
            <pc:sldMk cId="2764659487" sldId="293"/>
            <ac:spMk id="69" creationId="{5FFF5FE3-4BE3-4883-B621-BCC7F79A8FE5}"/>
          </ac:spMkLst>
        </pc:spChg>
        <pc:spChg chg="add del">
          <ac:chgData name="Borislav Pavlov" userId="e4037c66a895838e" providerId="Windows Live" clId="Web-{36372F11-CF53-415C-B1E1-5DAB13433766}" dt="2021-12-05T06:05:40.367" v="300"/>
          <ac:spMkLst>
            <pc:docMk/>
            <pc:sldMk cId="2764659487" sldId="293"/>
            <ac:spMk id="73" creationId="{1A51775E-07E4-4557-A9CA-D9591D5D4FAA}"/>
          </ac:spMkLst>
        </pc:spChg>
        <pc:spChg chg="add del">
          <ac:chgData name="Borislav Pavlov" userId="e4037c66a895838e" providerId="Windows Live" clId="Web-{36372F11-CF53-415C-B1E1-5DAB13433766}" dt="2021-12-05T06:05:40.367" v="300"/>
          <ac:spMkLst>
            <pc:docMk/>
            <pc:sldMk cId="2764659487" sldId="293"/>
            <ac:spMk id="75" creationId="{BD52CAFA-5795-42F8-BF45-D693E933DC62}"/>
          </ac:spMkLst>
        </pc:spChg>
        <pc:spChg chg="add del">
          <ac:chgData name="Borislav Pavlov" userId="e4037c66a895838e" providerId="Windows Live" clId="Web-{36372F11-CF53-415C-B1E1-5DAB13433766}" dt="2021-12-05T06:02:10.551" v="289"/>
          <ac:spMkLst>
            <pc:docMk/>
            <pc:sldMk cId="2764659487" sldId="293"/>
            <ac:spMk id="76" creationId="{66D61E08-70C3-48D8-BEA0-787111DC30DA}"/>
          </ac:spMkLst>
        </pc:spChg>
        <pc:spChg chg="add del">
          <ac:chgData name="Borislav Pavlov" userId="e4037c66a895838e" providerId="Windows Live" clId="Web-{36372F11-CF53-415C-B1E1-5DAB13433766}" dt="2021-12-05T06:05:40.367" v="300"/>
          <ac:spMkLst>
            <pc:docMk/>
            <pc:sldMk cId="2764659487" sldId="293"/>
            <ac:spMk id="77" creationId="{28EABC85-01F3-4E3E-B568-A8DCCCD9104C}"/>
          </ac:spMkLst>
        </pc:spChg>
        <pc:spChg chg="add del">
          <ac:chgData name="Borislav Pavlov" userId="e4037c66a895838e" providerId="Windows Live" clId="Web-{36372F11-CF53-415C-B1E1-5DAB13433766}" dt="2021-12-05T06:02:10.551" v="289"/>
          <ac:spMkLst>
            <pc:docMk/>
            <pc:sldMk cId="2764659487" sldId="293"/>
            <ac:spMk id="78" creationId="{FC55298F-0AE5-478E-AD2B-03C2614C5833}"/>
          </ac:spMkLst>
        </pc:spChg>
        <pc:spChg chg="add del">
          <ac:chgData name="Borislav Pavlov" userId="e4037c66a895838e" providerId="Windows Live" clId="Web-{36372F11-CF53-415C-B1E1-5DAB13433766}" dt="2021-12-05T06:05:40.367" v="300"/>
          <ac:spMkLst>
            <pc:docMk/>
            <pc:sldMk cId="2764659487" sldId="293"/>
            <ac:spMk id="79" creationId="{0E010D23-06C9-4F07-A6C6-2289A8216D7A}"/>
          </ac:spMkLst>
        </pc:spChg>
        <pc:spChg chg="add del">
          <ac:chgData name="Borislav Pavlov" userId="e4037c66a895838e" providerId="Windows Live" clId="Web-{36372F11-CF53-415C-B1E1-5DAB13433766}" dt="2021-12-05T06:02:10.551" v="289"/>
          <ac:spMkLst>
            <pc:docMk/>
            <pc:sldMk cId="2764659487" sldId="293"/>
            <ac:spMk id="80" creationId="{C180E4EA-0B63-4779-A895-7E90E71088F3}"/>
          </ac:spMkLst>
        </pc:spChg>
        <pc:spChg chg="add del">
          <ac:chgData name="Borislav Pavlov" userId="e4037c66a895838e" providerId="Windows Live" clId="Web-{36372F11-CF53-415C-B1E1-5DAB13433766}" dt="2021-12-05T06:05:40.367" v="300"/>
          <ac:spMkLst>
            <pc:docMk/>
            <pc:sldMk cId="2764659487" sldId="293"/>
            <ac:spMk id="81" creationId="{818B1222-1879-4E9D-B610-741FB6FED975}"/>
          </ac:spMkLst>
        </pc:spChg>
        <pc:spChg chg="add del">
          <ac:chgData name="Borislav Pavlov" userId="e4037c66a895838e" providerId="Windows Live" clId="Web-{36372F11-CF53-415C-B1E1-5DAB13433766}" dt="2021-12-05T06:02:10.551" v="289"/>
          <ac:spMkLst>
            <pc:docMk/>
            <pc:sldMk cId="2764659487" sldId="293"/>
            <ac:spMk id="82" creationId="{CEE01D9D-3DE8-4EED-B0D3-8F3C79CC7673}"/>
          </ac:spMkLst>
        </pc:spChg>
        <pc:spChg chg="add del">
          <ac:chgData name="Borislav Pavlov" userId="e4037c66a895838e" providerId="Windows Live" clId="Web-{36372F11-CF53-415C-B1E1-5DAB13433766}" dt="2021-12-05T06:05:40.367" v="300"/>
          <ac:spMkLst>
            <pc:docMk/>
            <pc:sldMk cId="2764659487" sldId="293"/>
            <ac:spMk id="83" creationId="{6CDD31BD-3A58-46DA-AB95-DF9A2A3F5F63}"/>
          </ac:spMkLst>
        </pc:spChg>
        <pc:spChg chg="add del">
          <ac:chgData name="Borislav Pavlov" userId="e4037c66a895838e" providerId="Windows Live" clId="Web-{36372F11-CF53-415C-B1E1-5DAB13433766}" dt="2021-12-05T06:02:10.551" v="289"/>
          <ac:spMkLst>
            <pc:docMk/>
            <pc:sldMk cId="2764659487" sldId="293"/>
            <ac:spMk id="84" creationId="{89AF5CE9-607F-43F4-8983-DCD6DA4051FD}"/>
          </ac:spMkLst>
        </pc:spChg>
        <pc:spChg chg="add del">
          <ac:chgData name="Borislav Pavlov" userId="e4037c66a895838e" providerId="Windows Live" clId="Web-{36372F11-CF53-415C-B1E1-5DAB13433766}" dt="2021-12-05T06:06:32.556" v="304"/>
          <ac:spMkLst>
            <pc:docMk/>
            <pc:sldMk cId="2764659487" sldId="293"/>
            <ac:spMk id="85" creationId="{2F9F6FEB-DD01-4F04-A465-6BB9A3560C8E}"/>
          </ac:spMkLst>
        </pc:spChg>
        <pc:spChg chg="add del">
          <ac:chgData name="Borislav Pavlov" userId="e4037c66a895838e" providerId="Windows Live" clId="Web-{36372F11-CF53-415C-B1E1-5DAB13433766}" dt="2021-12-05T06:02:10.551" v="289"/>
          <ac:spMkLst>
            <pc:docMk/>
            <pc:sldMk cId="2764659487" sldId="293"/>
            <ac:spMk id="86" creationId="{6EEA2DBD-9E1E-4521-8C01-F32AD18A89E3}"/>
          </ac:spMkLst>
        </pc:spChg>
        <pc:spChg chg="add del">
          <ac:chgData name="Borislav Pavlov" userId="e4037c66a895838e" providerId="Windows Live" clId="Web-{36372F11-CF53-415C-B1E1-5DAB13433766}" dt="2021-12-05T06:06:32.556" v="304"/>
          <ac:spMkLst>
            <pc:docMk/>
            <pc:sldMk cId="2764659487" sldId="293"/>
            <ac:spMk id="87" creationId="{3A459D44-E95C-4AB2-9D79-7C182560C4A9}"/>
          </ac:spMkLst>
        </pc:spChg>
        <pc:spChg chg="add del">
          <ac:chgData name="Borislav Pavlov" userId="e4037c66a895838e" providerId="Windows Live" clId="Web-{36372F11-CF53-415C-B1E1-5DAB13433766}" dt="2021-12-05T06:02:10.551" v="289"/>
          <ac:spMkLst>
            <pc:docMk/>
            <pc:sldMk cId="2764659487" sldId="293"/>
            <ac:spMk id="88" creationId="{15BBD2C1-BA9B-46A9-A27A-33498B169272}"/>
          </ac:spMkLst>
        </pc:spChg>
        <pc:spChg chg="add del">
          <ac:chgData name="Borislav Pavlov" userId="e4037c66a895838e" providerId="Windows Live" clId="Web-{36372F11-CF53-415C-B1E1-5DAB13433766}" dt="2021-12-05T06:06:32.556" v="304"/>
          <ac:spMkLst>
            <pc:docMk/>
            <pc:sldMk cId="2764659487" sldId="293"/>
            <ac:spMk id="90" creationId="{F863767A-3540-4676-A852-0E8A7A2EEADC}"/>
          </ac:spMkLst>
        </pc:spChg>
        <pc:spChg chg="add del">
          <ac:chgData name="Borislav Pavlov" userId="e4037c66a895838e" providerId="Windows Live" clId="Web-{36372F11-CF53-415C-B1E1-5DAB13433766}" dt="2021-12-05T06:06:32.556" v="304"/>
          <ac:spMkLst>
            <pc:docMk/>
            <pc:sldMk cId="2764659487" sldId="293"/>
            <ac:spMk id="92" creationId="{10D8237D-B0CE-41F6-B238-F6F84B855B65}"/>
          </ac:spMkLst>
        </pc:spChg>
        <pc:spChg chg="add del">
          <ac:chgData name="Borislav Pavlov" userId="e4037c66a895838e" providerId="Windows Live" clId="Web-{36372F11-CF53-415C-B1E1-5DAB13433766}" dt="2021-12-05T06:06:32.556" v="304"/>
          <ac:spMkLst>
            <pc:docMk/>
            <pc:sldMk cId="2764659487" sldId="293"/>
            <ac:spMk id="93" creationId="{6D3E764F-DD76-4E74-8C36-7CEE8231EBCC}"/>
          </ac:spMkLst>
        </pc:spChg>
        <pc:spChg chg="add del">
          <ac:chgData name="Borislav Pavlov" userId="e4037c66a895838e" providerId="Windows Live" clId="Web-{36372F11-CF53-415C-B1E1-5DAB13433766}" dt="2021-12-05T06:06:32.556" v="304"/>
          <ac:spMkLst>
            <pc:docMk/>
            <pc:sldMk cId="2764659487" sldId="293"/>
            <ac:spMk id="94" creationId="{087944EB-94D5-45B3-801D-DCE3F5264AF9}"/>
          </ac:spMkLst>
        </pc:spChg>
        <pc:spChg chg="add del">
          <ac:chgData name="Borislav Pavlov" userId="e4037c66a895838e" providerId="Windows Live" clId="Web-{36372F11-CF53-415C-B1E1-5DAB13433766}" dt="2021-12-05T06:06:32.556" v="304"/>
          <ac:spMkLst>
            <pc:docMk/>
            <pc:sldMk cId="2764659487" sldId="293"/>
            <ac:spMk id="95" creationId="{E6C6DF53-20EC-4B92-9ADE-C0B7B4056B18}"/>
          </ac:spMkLst>
        </pc:spChg>
        <pc:spChg chg="add del">
          <ac:chgData name="Borislav Pavlov" userId="e4037c66a895838e" providerId="Windows Live" clId="Web-{36372F11-CF53-415C-B1E1-5DAB13433766}" dt="2021-12-05T06:06:32.556" v="304"/>
          <ac:spMkLst>
            <pc:docMk/>
            <pc:sldMk cId="2764659487" sldId="293"/>
            <ac:spMk id="96" creationId="{5AA3CC08-5871-4D9C-8C6A-A90142CB0B19}"/>
          </ac:spMkLst>
        </pc:spChg>
        <pc:spChg chg="add del">
          <ac:chgData name="Borislav Pavlov" userId="e4037c66a895838e" providerId="Windows Live" clId="Web-{36372F11-CF53-415C-B1E1-5DAB13433766}" dt="2021-12-05T06:06:32.556" v="304"/>
          <ac:spMkLst>
            <pc:docMk/>
            <pc:sldMk cId="2764659487" sldId="293"/>
            <ac:spMk id="97" creationId="{2872F700-90BF-4EFD-9F34-06E9EFB2771D}"/>
          </ac:spMkLst>
        </pc:spChg>
        <pc:spChg chg="add del">
          <ac:chgData name="Borislav Pavlov" userId="e4037c66a895838e" providerId="Windows Live" clId="Web-{36372F11-CF53-415C-B1E1-5DAB13433766}" dt="2021-12-05T06:07:01.666" v="312"/>
          <ac:spMkLst>
            <pc:docMk/>
            <pc:sldMk cId="2764659487" sldId="293"/>
            <ac:spMk id="98" creationId="{5FFF5FE3-4BE3-4883-B621-BCC7F79A8FE5}"/>
          </ac:spMkLst>
        </pc:spChg>
        <pc:spChg chg="add del">
          <ac:chgData name="Borislav Pavlov" userId="e4037c66a895838e" providerId="Windows Live" clId="Web-{36372F11-CF53-415C-B1E1-5DAB13433766}" dt="2021-12-05T06:07:01.666" v="312"/>
          <ac:spMkLst>
            <pc:docMk/>
            <pc:sldMk cId="2764659487" sldId="293"/>
            <ac:spMk id="101" creationId="{1A51775E-07E4-4557-A9CA-D9591D5D4FAA}"/>
          </ac:spMkLst>
        </pc:spChg>
        <pc:spChg chg="add del">
          <ac:chgData name="Borislav Pavlov" userId="e4037c66a895838e" providerId="Windows Live" clId="Web-{36372F11-CF53-415C-B1E1-5DAB13433766}" dt="2021-12-05T06:07:01.666" v="312"/>
          <ac:spMkLst>
            <pc:docMk/>
            <pc:sldMk cId="2764659487" sldId="293"/>
            <ac:spMk id="102" creationId="{BD52CAFA-5795-42F8-BF45-D693E933DC62}"/>
          </ac:spMkLst>
        </pc:spChg>
        <pc:spChg chg="add del">
          <ac:chgData name="Borislav Pavlov" userId="e4037c66a895838e" providerId="Windows Live" clId="Web-{36372F11-CF53-415C-B1E1-5DAB13433766}" dt="2021-12-05T06:07:01.666" v="312"/>
          <ac:spMkLst>
            <pc:docMk/>
            <pc:sldMk cId="2764659487" sldId="293"/>
            <ac:spMk id="103" creationId="{28EABC85-01F3-4E3E-B568-A8DCCCD9104C}"/>
          </ac:spMkLst>
        </pc:spChg>
        <pc:spChg chg="add del">
          <ac:chgData name="Borislav Pavlov" userId="e4037c66a895838e" providerId="Windows Live" clId="Web-{36372F11-CF53-415C-B1E1-5DAB13433766}" dt="2021-12-05T06:07:01.666" v="312"/>
          <ac:spMkLst>
            <pc:docMk/>
            <pc:sldMk cId="2764659487" sldId="293"/>
            <ac:spMk id="104" creationId="{0E010D23-06C9-4F07-A6C6-2289A8216D7A}"/>
          </ac:spMkLst>
        </pc:spChg>
        <pc:spChg chg="add del">
          <ac:chgData name="Borislav Pavlov" userId="e4037c66a895838e" providerId="Windows Live" clId="Web-{36372F11-CF53-415C-B1E1-5DAB13433766}" dt="2021-12-05T06:07:01.666" v="312"/>
          <ac:spMkLst>
            <pc:docMk/>
            <pc:sldMk cId="2764659487" sldId="293"/>
            <ac:spMk id="105" creationId="{818B1222-1879-4E9D-B610-741FB6FED975}"/>
          </ac:spMkLst>
        </pc:spChg>
        <pc:spChg chg="add del">
          <ac:chgData name="Borislav Pavlov" userId="e4037c66a895838e" providerId="Windows Live" clId="Web-{36372F11-CF53-415C-B1E1-5DAB13433766}" dt="2021-12-05T06:07:01.666" v="312"/>
          <ac:spMkLst>
            <pc:docMk/>
            <pc:sldMk cId="2764659487" sldId="293"/>
            <ac:spMk id="106" creationId="{6CDD31BD-3A58-46DA-AB95-DF9A2A3F5F63}"/>
          </ac:spMkLst>
        </pc:spChg>
        <pc:spChg chg="add del">
          <ac:chgData name="Borislav Pavlov" userId="e4037c66a895838e" providerId="Windows Live" clId="Web-{36372F11-CF53-415C-B1E1-5DAB13433766}" dt="2021-12-05T06:07:26.104" v="315"/>
          <ac:spMkLst>
            <pc:docMk/>
            <pc:sldMk cId="2764659487" sldId="293"/>
            <ac:spMk id="111" creationId="{9B6A14F7-CC83-4722-B948-C77EF5228287}"/>
          </ac:spMkLst>
        </pc:spChg>
        <pc:spChg chg="add del">
          <ac:chgData name="Borislav Pavlov" userId="e4037c66a895838e" providerId="Windows Live" clId="Web-{36372F11-CF53-415C-B1E1-5DAB13433766}" dt="2021-12-05T06:07:26.104" v="315"/>
          <ac:spMkLst>
            <pc:docMk/>
            <pc:sldMk cId="2764659487" sldId="293"/>
            <ac:spMk id="113" creationId="{1FD1CAA3-F07B-4451-A14C-176BCB1FC0D9}"/>
          </ac:spMkLst>
        </pc:spChg>
        <pc:spChg chg="add del">
          <ac:chgData name="Borislav Pavlov" userId="e4037c66a895838e" providerId="Windows Live" clId="Web-{36372F11-CF53-415C-B1E1-5DAB13433766}" dt="2021-12-05T06:07:41.370" v="317"/>
          <ac:spMkLst>
            <pc:docMk/>
            <pc:sldMk cId="2764659487" sldId="293"/>
            <ac:spMk id="118" creationId="{7815DC60-3142-4171-B7AD-13B6FD265C6B}"/>
          </ac:spMkLst>
        </pc:spChg>
        <pc:spChg chg="add del">
          <ac:chgData name="Borislav Pavlov" userId="e4037c66a895838e" providerId="Windows Live" clId="Web-{36372F11-CF53-415C-B1E1-5DAB13433766}" dt="2021-12-05T06:07:41.370" v="317"/>
          <ac:spMkLst>
            <pc:docMk/>
            <pc:sldMk cId="2764659487" sldId="293"/>
            <ac:spMk id="120" creationId="{3A459D44-E95C-4AB2-9D79-7C182560C4A9}"/>
          </ac:spMkLst>
        </pc:spChg>
        <pc:spChg chg="add">
          <ac:chgData name="Borislav Pavlov" userId="e4037c66a895838e" providerId="Windows Live" clId="Web-{36372F11-CF53-415C-B1E1-5DAB13433766}" dt="2021-12-05T06:07:41.370" v="317"/>
          <ac:spMkLst>
            <pc:docMk/>
            <pc:sldMk cId="2764659487" sldId="293"/>
            <ac:spMk id="125" creationId="{9B6A14F7-CC83-4722-B948-C77EF5228287}"/>
          </ac:spMkLst>
        </pc:spChg>
        <pc:spChg chg="add">
          <ac:chgData name="Borislav Pavlov" userId="e4037c66a895838e" providerId="Windows Live" clId="Web-{36372F11-CF53-415C-B1E1-5DAB13433766}" dt="2021-12-05T06:07:41.370" v="317"/>
          <ac:spMkLst>
            <pc:docMk/>
            <pc:sldMk cId="2764659487" sldId="293"/>
            <ac:spMk id="127" creationId="{1FD1CAA3-F07B-4451-A14C-176BCB1FC0D9}"/>
          </ac:spMkLst>
        </pc:spChg>
        <pc:grpChg chg="add del">
          <ac:chgData name="Borislav Pavlov" userId="e4037c66a895838e" providerId="Windows Live" clId="Web-{36372F11-CF53-415C-B1E1-5DAB13433766}" dt="2021-12-05T06:06:44.103" v="309"/>
          <ac:grpSpMkLst>
            <pc:docMk/>
            <pc:sldMk cId="2764659487" sldId="293"/>
            <ac:grpSpMk id="42" creationId="{0565C35A-C6FA-4269-822E-6DB5B9C48882}"/>
          </ac:grpSpMkLst>
        </pc:grpChg>
        <pc:grpChg chg="add del">
          <ac:chgData name="Borislav Pavlov" userId="e4037c66a895838e" providerId="Windows Live" clId="Web-{36372F11-CF53-415C-B1E1-5DAB13433766}" dt="2021-12-05T06:06:44.103" v="309"/>
          <ac:grpSpMkLst>
            <pc:docMk/>
            <pc:sldMk cId="2764659487" sldId="293"/>
            <ac:grpSpMk id="56" creationId="{2D621E68-BF28-4A1C-B1A2-4E55E139E79A}"/>
          </ac:grpSpMkLst>
        </pc:grpChg>
        <pc:picChg chg="add del mod">
          <ac:chgData name="Borislav Pavlov" userId="e4037c66a895838e" providerId="Windows Live" clId="Web-{36372F11-CF53-415C-B1E1-5DAB13433766}" dt="2021-12-05T06:01:50.019" v="282"/>
          <ac:picMkLst>
            <pc:docMk/>
            <pc:sldMk cId="2764659487" sldId="293"/>
            <ac:picMk id="2" creationId="{A5B4CB98-951C-4275-8E42-2253757E86CD}"/>
          </ac:picMkLst>
        </pc:picChg>
        <pc:picChg chg="add del mod">
          <ac:chgData name="Borislav Pavlov" userId="e4037c66a895838e" providerId="Windows Live" clId="Web-{36372F11-CF53-415C-B1E1-5DAB13433766}" dt="2021-12-05T06:01:49.269" v="281"/>
          <ac:picMkLst>
            <pc:docMk/>
            <pc:sldMk cId="2764659487" sldId="293"/>
            <ac:picMk id="3" creationId="{B1F87E11-58E4-4129-AD0E-FEAC657F7402}"/>
          </ac:picMkLst>
        </pc:picChg>
        <pc:picChg chg="add mod">
          <ac:chgData name="Borislav Pavlov" userId="e4037c66a895838e" providerId="Windows Live" clId="Web-{36372F11-CF53-415C-B1E1-5DAB13433766}" dt="2021-12-05T06:07:41.370" v="317"/>
          <ac:picMkLst>
            <pc:docMk/>
            <pc:sldMk cId="2764659487" sldId="293"/>
            <ac:picMk id="4" creationId="{BD613E3C-C2D6-4F20-9E95-C24F74BE6F10}"/>
          </ac:picMkLst>
        </pc:picChg>
        <pc:picChg chg="add del mod">
          <ac:chgData name="Borislav Pavlov" userId="e4037c66a895838e" providerId="Windows Live" clId="Web-{36372F11-CF53-415C-B1E1-5DAB13433766}" dt="2021-12-05T06:06:36.212" v="307"/>
          <ac:picMkLst>
            <pc:docMk/>
            <pc:sldMk cId="2764659487" sldId="293"/>
            <ac:picMk id="6" creationId="{A77A3CD8-9260-4D39-975A-4C13C2AEB0BF}"/>
          </ac:picMkLst>
        </pc:picChg>
        <pc:picChg chg="add mod">
          <ac:chgData name="Borislav Pavlov" userId="e4037c66a895838e" providerId="Windows Live" clId="Web-{36372F11-CF53-415C-B1E1-5DAB13433766}" dt="2021-12-05T06:07:41.370" v="317"/>
          <ac:picMkLst>
            <pc:docMk/>
            <pc:sldMk cId="2764659487" sldId="293"/>
            <ac:picMk id="7" creationId="{F217A1B3-BD6A-4799-86F8-E6AF6566DAD8}"/>
          </ac:picMkLst>
        </pc:picChg>
        <pc:picChg chg="add mod">
          <ac:chgData name="Borislav Pavlov" userId="e4037c66a895838e" providerId="Windows Live" clId="Web-{36372F11-CF53-415C-B1E1-5DAB13433766}" dt="2021-12-05T06:12:39.001" v="343" actId="14100"/>
          <ac:picMkLst>
            <pc:docMk/>
            <pc:sldMk cId="2764659487" sldId="293"/>
            <ac:picMk id="8" creationId="{B6330170-8763-4617-B20F-C29E0819C4D9}"/>
          </ac:picMkLst>
        </pc:picChg>
        <pc:picChg chg="add del mod">
          <ac:chgData name="Borislav Pavlov" userId="e4037c66a895838e" providerId="Windows Live" clId="Web-{36372F11-CF53-415C-B1E1-5DAB13433766}" dt="2021-12-05T06:11:27.468" v="329"/>
          <ac:picMkLst>
            <pc:docMk/>
            <pc:sldMk cId="2764659487" sldId="293"/>
            <ac:picMk id="9" creationId="{C1D49B0F-FDA2-4C15-A419-C145968E2344}"/>
          </ac:picMkLst>
        </pc:picChg>
        <pc:picChg chg="add del mod">
          <ac:chgData name="Borislav Pavlov" userId="e4037c66a895838e" providerId="Windows Live" clId="Web-{36372F11-CF53-415C-B1E1-5DAB13433766}" dt="2021-12-05T06:12:01.031" v="333"/>
          <ac:picMkLst>
            <pc:docMk/>
            <pc:sldMk cId="2764659487" sldId="293"/>
            <ac:picMk id="10" creationId="{E1CE2C22-3524-4713-9DD8-471CCB079BAD}"/>
          </ac:picMkLst>
        </pc:picChg>
        <pc:picChg chg="add mod">
          <ac:chgData name="Borislav Pavlov" userId="e4037c66a895838e" providerId="Windows Live" clId="Web-{36372F11-CF53-415C-B1E1-5DAB13433766}" dt="2021-12-05T06:13:09.689" v="358" actId="1076"/>
          <ac:picMkLst>
            <pc:docMk/>
            <pc:sldMk cId="2764659487" sldId="293"/>
            <ac:picMk id="11" creationId="{D085279B-4823-49F0-A9BC-4617A5D38EBF}"/>
          </ac:picMkLst>
        </pc:picChg>
        <pc:picChg chg="add mod">
          <ac:chgData name="Borislav Pavlov" userId="e4037c66a895838e" providerId="Windows Live" clId="Web-{36372F11-CF53-415C-B1E1-5DAB13433766}" dt="2021-12-05T06:13:12.658" v="359" actId="1076"/>
          <ac:picMkLst>
            <pc:docMk/>
            <pc:sldMk cId="2764659487" sldId="293"/>
            <ac:picMk id="12" creationId="{27E6FB33-61B0-4CE1-8491-C198A75D6F20}"/>
          </ac:picMkLst>
        </pc:picChg>
        <pc:picChg chg="add mod">
          <ac:chgData name="Borislav Pavlov" userId="e4037c66a895838e" providerId="Windows Live" clId="Web-{36372F11-CF53-415C-B1E1-5DAB13433766}" dt="2021-12-05T06:12:59.908" v="354" actId="1076"/>
          <ac:picMkLst>
            <pc:docMk/>
            <pc:sldMk cId="2764659487" sldId="293"/>
            <ac:picMk id="13" creationId="{64739ACF-D6B1-4558-9B90-86B3543C6FA3}"/>
          </ac:picMkLst>
        </pc:picChg>
        <pc:picChg chg="add mod">
          <ac:chgData name="Borislav Pavlov" userId="e4037c66a895838e" providerId="Windows Live" clId="Web-{36372F11-CF53-415C-B1E1-5DAB13433766}" dt="2021-12-05T06:13:22.752" v="363" actId="1076"/>
          <ac:picMkLst>
            <pc:docMk/>
            <pc:sldMk cId="2764659487" sldId="293"/>
            <ac:picMk id="14" creationId="{D479D749-6842-473D-AB58-C228B2597D5D}"/>
          </ac:picMkLst>
        </pc:picChg>
        <pc:cxnChg chg="add del">
          <ac:chgData name="Borislav Pavlov" userId="e4037c66a895838e" providerId="Windows Live" clId="Web-{36372F11-CF53-415C-B1E1-5DAB13433766}" dt="2021-12-05T06:05:40.367" v="300"/>
          <ac:cxnSpMkLst>
            <pc:docMk/>
            <pc:sldMk cId="2764659487" sldId="293"/>
            <ac:cxnSpMk id="70" creationId="{7B7C7B44-2259-4A13-BF03-77E2DC41F820}"/>
          </ac:cxnSpMkLst>
        </pc:cxnChg>
        <pc:cxnChg chg="add del">
          <ac:chgData name="Borislav Pavlov" userId="e4037c66a895838e" providerId="Windows Live" clId="Web-{36372F11-CF53-415C-B1E1-5DAB13433766}" dt="2021-12-05T06:05:40.367" v="300"/>
          <ac:cxnSpMkLst>
            <pc:docMk/>
            <pc:sldMk cId="2764659487" sldId="293"/>
            <ac:cxnSpMk id="71" creationId="{ADCEEBD3-9FF2-4C2B-818D-8260B0A78D69}"/>
          </ac:cxnSpMkLst>
        </pc:cxnChg>
        <pc:cxnChg chg="add del">
          <ac:chgData name="Borislav Pavlov" userId="e4037c66a895838e" providerId="Windows Live" clId="Web-{36372F11-CF53-415C-B1E1-5DAB13433766}" dt="2021-12-05T06:02:10.551" v="289"/>
          <ac:cxnSpMkLst>
            <pc:docMk/>
            <pc:sldMk cId="2764659487" sldId="293"/>
            <ac:cxnSpMk id="72" creationId="{A57C1A16-B8AB-4D99-A195-A38F556A6486}"/>
          </ac:cxnSpMkLst>
        </pc:cxnChg>
        <pc:cxnChg chg="add del">
          <ac:chgData name="Borislav Pavlov" userId="e4037c66a895838e" providerId="Windows Live" clId="Web-{36372F11-CF53-415C-B1E1-5DAB13433766}" dt="2021-12-05T06:02:10.551" v="289"/>
          <ac:cxnSpMkLst>
            <pc:docMk/>
            <pc:sldMk cId="2764659487" sldId="293"/>
            <ac:cxnSpMk id="74" creationId="{F8A9B20B-D1DD-4573-B5EC-558029519236}"/>
          </ac:cxnSpMkLst>
        </pc:cxnChg>
        <pc:cxnChg chg="add del">
          <ac:chgData name="Borislav Pavlov" userId="e4037c66a895838e" providerId="Windows Live" clId="Web-{36372F11-CF53-415C-B1E1-5DAB13433766}" dt="2021-12-05T06:06:32.556" v="304"/>
          <ac:cxnSpMkLst>
            <pc:docMk/>
            <pc:sldMk cId="2764659487" sldId="293"/>
            <ac:cxnSpMk id="89" creationId="{2F37062B-29B9-48EA-B20D-914634A68B58}"/>
          </ac:cxnSpMkLst>
        </pc:cxnChg>
        <pc:cxnChg chg="add del">
          <ac:chgData name="Borislav Pavlov" userId="e4037c66a895838e" providerId="Windows Live" clId="Web-{36372F11-CF53-415C-B1E1-5DAB13433766}" dt="2021-12-05T06:06:32.556" v="304"/>
          <ac:cxnSpMkLst>
            <pc:docMk/>
            <pc:sldMk cId="2764659487" sldId="293"/>
            <ac:cxnSpMk id="91" creationId="{678411DE-368F-4426-8868-B6EEB07F72E4}"/>
          </ac:cxnSpMkLst>
        </pc:cxnChg>
        <pc:cxnChg chg="add del">
          <ac:chgData name="Borislav Pavlov" userId="e4037c66a895838e" providerId="Windows Live" clId="Web-{36372F11-CF53-415C-B1E1-5DAB13433766}" dt="2021-12-05T06:07:01.666" v="312"/>
          <ac:cxnSpMkLst>
            <pc:docMk/>
            <pc:sldMk cId="2764659487" sldId="293"/>
            <ac:cxnSpMk id="99" creationId="{7B7C7B44-2259-4A13-BF03-77E2DC41F820}"/>
          </ac:cxnSpMkLst>
        </pc:cxnChg>
        <pc:cxnChg chg="add del">
          <ac:chgData name="Borislav Pavlov" userId="e4037c66a895838e" providerId="Windows Live" clId="Web-{36372F11-CF53-415C-B1E1-5DAB13433766}" dt="2021-12-05T06:07:01.666" v="312"/>
          <ac:cxnSpMkLst>
            <pc:docMk/>
            <pc:sldMk cId="2764659487" sldId="293"/>
            <ac:cxnSpMk id="100" creationId="{ADCEEBD3-9FF2-4C2B-818D-8260B0A78D69}"/>
          </ac:cxnSpMkLst>
        </pc:cxnChg>
      </pc:sldChg>
      <pc:sldChg chg="addSp delSp modSp add mod replId addAnim delAnim setClrOvrMap">
        <pc:chgData name="Borislav Pavlov" userId="e4037c66a895838e" providerId="Windows Live" clId="Web-{36372F11-CF53-415C-B1E1-5DAB13433766}" dt="2021-12-05T07:42:05.814" v="974"/>
        <pc:sldMkLst>
          <pc:docMk/>
          <pc:sldMk cId="2273308016" sldId="294"/>
        </pc:sldMkLst>
        <pc:spChg chg="mod ord">
          <ac:chgData name="Borislav Pavlov" userId="e4037c66a895838e" providerId="Windows Live" clId="Web-{36372F11-CF53-415C-B1E1-5DAB13433766}" dt="2021-12-05T07:37:23.573" v="946" actId="1076"/>
          <ac:spMkLst>
            <pc:docMk/>
            <pc:sldMk cId="2273308016" sldId="294"/>
            <ac:spMk id="5" creationId="{47A9DDFC-A2BE-436D-9866-0429757AE015}"/>
          </ac:spMkLst>
        </pc:spChg>
        <pc:spChg chg="add">
          <ac:chgData name="Borislav Pavlov" userId="e4037c66a895838e" providerId="Windows Live" clId="Web-{36372F11-CF53-415C-B1E1-5DAB13433766}" dt="2021-12-05T07:10:54.649" v="622"/>
          <ac:spMkLst>
            <pc:docMk/>
            <pc:sldMk cId="2273308016" sldId="294"/>
            <ac:spMk id="27" creationId="{FC524089-3B3E-496E-86DA-2940B51F8E3F}"/>
          </ac:spMkLst>
        </pc:spChg>
        <pc:spChg chg="add del">
          <ac:chgData name="Borislav Pavlov" userId="e4037c66a895838e" providerId="Windows Live" clId="Web-{36372F11-CF53-415C-B1E1-5DAB13433766}" dt="2021-12-05T06:21:31.449" v="388"/>
          <ac:spMkLst>
            <pc:docMk/>
            <pc:sldMk cId="2273308016" sldId="294"/>
            <ac:spMk id="125" creationId="{9B6A14F7-CC83-4722-B948-C77EF5228287}"/>
          </ac:spMkLst>
        </pc:spChg>
        <pc:spChg chg="add del">
          <ac:chgData name="Borislav Pavlov" userId="e4037c66a895838e" providerId="Windows Live" clId="Web-{36372F11-CF53-415C-B1E1-5DAB13433766}" dt="2021-12-05T06:21:31.449" v="388"/>
          <ac:spMkLst>
            <pc:docMk/>
            <pc:sldMk cId="2273308016" sldId="294"/>
            <ac:spMk id="127" creationId="{1FD1CAA3-F07B-4451-A14C-176BCB1FC0D9}"/>
          </ac:spMkLst>
        </pc:spChg>
        <pc:spChg chg="add del">
          <ac:chgData name="Borislav Pavlov" userId="e4037c66a895838e" providerId="Windows Live" clId="Web-{36372F11-CF53-415C-B1E1-5DAB13433766}" dt="2021-12-05T06:21:31.449" v="387"/>
          <ac:spMkLst>
            <pc:docMk/>
            <pc:sldMk cId="2273308016" sldId="294"/>
            <ac:spMk id="131" creationId="{66D61E08-70C3-48D8-BEA0-787111DC30DA}"/>
          </ac:spMkLst>
        </pc:spChg>
        <pc:spChg chg="add del">
          <ac:chgData name="Borislav Pavlov" userId="e4037c66a895838e" providerId="Windows Live" clId="Web-{36372F11-CF53-415C-B1E1-5DAB13433766}" dt="2021-12-05T06:21:31.449" v="387"/>
          <ac:spMkLst>
            <pc:docMk/>
            <pc:sldMk cId="2273308016" sldId="294"/>
            <ac:spMk id="133" creationId="{FC55298F-0AE5-478E-AD2B-03C2614C5833}"/>
          </ac:spMkLst>
        </pc:spChg>
        <pc:spChg chg="add del">
          <ac:chgData name="Borislav Pavlov" userId="e4037c66a895838e" providerId="Windows Live" clId="Web-{36372F11-CF53-415C-B1E1-5DAB13433766}" dt="2021-12-05T06:21:31.449" v="387"/>
          <ac:spMkLst>
            <pc:docMk/>
            <pc:sldMk cId="2273308016" sldId="294"/>
            <ac:spMk id="135" creationId="{C180E4EA-0B63-4779-A895-7E90E71088F3}"/>
          </ac:spMkLst>
        </pc:spChg>
        <pc:spChg chg="add del">
          <ac:chgData name="Borislav Pavlov" userId="e4037c66a895838e" providerId="Windows Live" clId="Web-{36372F11-CF53-415C-B1E1-5DAB13433766}" dt="2021-12-05T06:21:28.574" v="385"/>
          <ac:spMkLst>
            <pc:docMk/>
            <pc:sldMk cId="2273308016" sldId="294"/>
            <ac:spMk id="136" creationId="{66D61E08-70C3-48D8-BEA0-787111DC30DA}"/>
          </ac:spMkLst>
        </pc:spChg>
        <pc:spChg chg="add del">
          <ac:chgData name="Borislav Pavlov" userId="e4037c66a895838e" providerId="Windows Live" clId="Web-{36372F11-CF53-415C-B1E1-5DAB13433766}" dt="2021-12-05T06:21:31.449" v="387"/>
          <ac:spMkLst>
            <pc:docMk/>
            <pc:sldMk cId="2273308016" sldId="294"/>
            <ac:spMk id="137" creationId="{CEE01D9D-3DE8-4EED-B0D3-8F3C79CC7673}"/>
          </ac:spMkLst>
        </pc:spChg>
        <pc:spChg chg="add del">
          <ac:chgData name="Borislav Pavlov" userId="e4037c66a895838e" providerId="Windows Live" clId="Web-{36372F11-CF53-415C-B1E1-5DAB13433766}" dt="2021-12-05T06:21:28.574" v="385"/>
          <ac:spMkLst>
            <pc:docMk/>
            <pc:sldMk cId="2273308016" sldId="294"/>
            <ac:spMk id="138" creationId="{FC55298F-0AE5-478E-AD2B-03C2614C5833}"/>
          </ac:spMkLst>
        </pc:spChg>
        <pc:spChg chg="add del">
          <ac:chgData name="Borislav Pavlov" userId="e4037c66a895838e" providerId="Windows Live" clId="Web-{36372F11-CF53-415C-B1E1-5DAB13433766}" dt="2021-12-05T06:21:31.449" v="387"/>
          <ac:spMkLst>
            <pc:docMk/>
            <pc:sldMk cId="2273308016" sldId="294"/>
            <ac:spMk id="139" creationId="{89AF5CE9-607F-43F4-8983-DCD6DA4051FD}"/>
          </ac:spMkLst>
        </pc:spChg>
        <pc:spChg chg="add del">
          <ac:chgData name="Borislav Pavlov" userId="e4037c66a895838e" providerId="Windows Live" clId="Web-{36372F11-CF53-415C-B1E1-5DAB13433766}" dt="2021-12-05T06:21:28.574" v="385"/>
          <ac:spMkLst>
            <pc:docMk/>
            <pc:sldMk cId="2273308016" sldId="294"/>
            <ac:spMk id="140" creationId="{C180E4EA-0B63-4779-A895-7E90E71088F3}"/>
          </ac:spMkLst>
        </pc:spChg>
        <pc:spChg chg="add del">
          <ac:chgData name="Borislav Pavlov" userId="e4037c66a895838e" providerId="Windows Live" clId="Web-{36372F11-CF53-415C-B1E1-5DAB13433766}" dt="2021-12-05T06:21:31.449" v="387"/>
          <ac:spMkLst>
            <pc:docMk/>
            <pc:sldMk cId="2273308016" sldId="294"/>
            <ac:spMk id="141" creationId="{6EEA2DBD-9E1E-4521-8C01-F32AD18A89E3}"/>
          </ac:spMkLst>
        </pc:spChg>
        <pc:spChg chg="add del">
          <ac:chgData name="Borislav Pavlov" userId="e4037c66a895838e" providerId="Windows Live" clId="Web-{36372F11-CF53-415C-B1E1-5DAB13433766}" dt="2021-12-05T06:21:28.574" v="385"/>
          <ac:spMkLst>
            <pc:docMk/>
            <pc:sldMk cId="2273308016" sldId="294"/>
            <ac:spMk id="142" creationId="{CEE01D9D-3DE8-4EED-B0D3-8F3C79CC7673}"/>
          </ac:spMkLst>
        </pc:spChg>
        <pc:spChg chg="add del">
          <ac:chgData name="Borislav Pavlov" userId="e4037c66a895838e" providerId="Windows Live" clId="Web-{36372F11-CF53-415C-B1E1-5DAB13433766}" dt="2021-12-05T06:21:31.449" v="387"/>
          <ac:spMkLst>
            <pc:docMk/>
            <pc:sldMk cId="2273308016" sldId="294"/>
            <ac:spMk id="143" creationId="{15BBD2C1-BA9B-46A9-A27A-33498B169272}"/>
          </ac:spMkLst>
        </pc:spChg>
        <pc:spChg chg="add del">
          <ac:chgData name="Borislav Pavlov" userId="e4037c66a895838e" providerId="Windows Live" clId="Web-{36372F11-CF53-415C-B1E1-5DAB13433766}" dt="2021-12-05T06:21:28.574" v="385"/>
          <ac:spMkLst>
            <pc:docMk/>
            <pc:sldMk cId="2273308016" sldId="294"/>
            <ac:spMk id="144" creationId="{89AF5CE9-607F-43F4-8983-DCD6DA4051FD}"/>
          </ac:spMkLst>
        </pc:spChg>
        <pc:spChg chg="add del">
          <ac:chgData name="Borislav Pavlov" userId="e4037c66a895838e" providerId="Windows Live" clId="Web-{36372F11-CF53-415C-B1E1-5DAB13433766}" dt="2021-12-05T06:21:28.574" v="385"/>
          <ac:spMkLst>
            <pc:docMk/>
            <pc:sldMk cId="2273308016" sldId="294"/>
            <ac:spMk id="146" creationId="{6EEA2DBD-9E1E-4521-8C01-F32AD18A89E3}"/>
          </ac:spMkLst>
        </pc:spChg>
        <pc:spChg chg="add del">
          <ac:chgData name="Borislav Pavlov" userId="e4037c66a895838e" providerId="Windows Live" clId="Web-{36372F11-CF53-415C-B1E1-5DAB13433766}" dt="2021-12-05T06:21:28.574" v="385"/>
          <ac:spMkLst>
            <pc:docMk/>
            <pc:sldMk cId="2273308016" sldId="294"/>
            <ac:spMk id="148" creationId="{15BBD2C1-BA9B-46A9-A27A-33498B169272}"/>
          </ac:spMkLst>
        </pc:spChg>
        <pc:picChg chg="add mod">
          <ac:chgData name="Borislav Pavlov" userId="e4037c66a895838e" providerId="Windows Live" clId="Web-{36372F11-CF53-415C-B1E1-5DAB13433766}" dt="2021-12-05T07:10:54.649" v="622"/>
          <ac:picMkLst>
            <pc:docMk/>
            <pc:sldMk cId="2273308016" sldId="294"/>
            <ac:picMk id="2" creationId="{9B6EFB9E-83D9-43D0-85F0-B464615E9133}"/>
          </ac:picMkLst>
        </pc:picChg>
        <pc:picChg chg="add del mod">
          <ac:chgData name="Borislav Pavlov" userId="e4037c66a895838e" providerId="Windows Live" clId="Web-{36372F11-CF53-415C-B1E1-5DAB13433766}" dt="2021-12-05T06:30:52.367" v="426"/>
          <ac:picMkLst>
            <pc:docMk/>
            <pc:sldMk cId="2273308016" sldId="294"/>
            <ac:picMk id="3" creationId="{D0C6C0E3-BED1-48E3-8CF3-4912A6753ABE}"/>
          </ac:picMkLst>
        </pc:picChg>
        <pc:picChg chg="del">
          <ac:chgData name="Borislav Pavlov" userId="e4037c66a895838e" providerId="Windows Live" clId="Web-{36372F11-CF53-415C-B1E1-5DAB13433766}" dt="2021-12-05T06:21:03.089" v="379"/>
          <ac:picMkLst>
            <pc:docMk/>
            <pc:sldMk cId="2273308016" sldId="294"/>
            <ac:picMk id="4" creationId="{BD613E3C-C2D6-4F20-9E95-C24F74BE6F10}"/>
          </ac:picMkLst>
        </pc:picChg>
        <pc:picChg chg="add del mod">
          <ac:chgData name="Borislav Pavlov" userId="e4037c66a895838e" providerId="Windows Live" clId="Web-{36372F11-CF53-415C-B1E1-5DAB13433766}" dt="2021-12-05T07:10:48.555" v="619"/>
          <ac:picMkLst>
            <pc:docMk/>
            <pc:sldMk cId="2273308016" sldId="294"/>
            <ac:picMk id="6" creationId="{BDEBC633-6422-42C4-B672-0731A26DAFA8}"/>
          </ac:picMkLst>
        </pc:picChg>
        <pc:picChg chg="del">
          <ac:chgData name="Borislav Pavlov" userId="e4037c66a895838e" providerId="Windows Live" clId="Web-{36372F11-CF53-415C-B1E1-5DAB13433766}" dt="2021-12-05T06:21:07.058" v="381"/>
          <ac:picMkLst>
            <pc:docMk/>
            <pc:sldMk cId="2273308016" sldId="294"/>
            <ac:picMk id="7" creationId="{F217A1B3-BD6A-4799-86F8-E6AF6566DAD8}"/>
          </ac:picMkLst>
        </pc:picChg>
        <pc:picChg chg="del">
          <ac:chgData name="Borislav Pavlov" userId="e4037c66a895838e" providerId="Windows Live" clId="Web-{36372F11-CF53-415C-B1E1-5DAB13433766}" dt="2021-12-05T06:14:46.941" v="375"/>
          <ac:picMkLst>
            <pc:docMk/>
            <pc:sldMk cId="2273308016" sldId="294"/>
            <ac:picMk id="8" creationId="{B6330170-8763-4617-B20F-C29E0819C4D9}"/>
          </ac:picMkLst>
        </pc:picChg>
        <pc:picChg chg="add del mod">
          <ac:chgData name="Borislav Pavlov" userId="e4037c66a895838e" providerId="Windows Live" clId="Web-{36372F11-CF53-415C-B1E1-5DAB13433766}" dt="2021-12-05T07:10:49.024" v="620"/>
          <ac:picMkLst>
            <pc:docMk/>
            <pc:sldMk cId="2273308016" sldId="294"/>
            <ac:picMk id="9" creationId="{A48AEAB1-9BC2-43FD-9B40-006E83720117}"/>
          </ac:picMkLst>
        </pc:picChg>
        <pc:picChg chg="add del mod">
          <ac:chgData name="Borislav Pavlov" userId="e4037c66a895838e" providerId="Windows Live" clId="Web-{36372F11-CF53-415C-B1E1-5DAB13433766}" dt="2021-12-05T07:10:48.196" v="618"/>
          <ac:picMkLst>
            <pc:docMk/>
            <pc:sldMk cId="2273308016" sldId="294"/>
            <ac:picMk id="10" creationId="{57A66F57-F7D2-49C4-8129-D6BBA46CA85C}"/>
          </ac:picMkLst>
        </pc:picChg>
        <pc:picChg chg="del">
          <ac:chgData name="Borislav Pavlov" userId="e4037c66a895838e" providerId="Windows Live" clId="Web-{36372F11-CF53-415C-B1E1-5DAB13433766}" dt="2021-12-05T06:14:47.472" v="376"/>
          <ac:picMkLst>
            <pc:docMk/>
            <pc:sldMk cId="2273308016" sldId="294"/>
            <ac:picMk id="11" creationId="{D085279B-4823-49F0-A9BC-4617A5D38EBF}"/>
          </ac:picMkLst>
        </pc:picChg>
        <pc:picChg chg="del">
          <ac:chgData name="Borislav Pavlov" userId="e4037c66a895838e" providerId="Windows Live" clId="Web-{36372F11-CF53-415C-B1E1-5DAB13433766}" dt="2021-12-05T06:14:46.300" v="374"/>
          <ac:picMkLst>
            <pc:docMk/>
            <pc:sldMk cId="2273308016" sldId="294"/>
            <ac:picMk id="12" creationId="{27E6FB33-61B0-4CE1-8491-C198A75D6F20}"/>
          </ac:picMkLst>
        </pc:picChg>
        <pc:picChg chg="del">
          <ac:chgData name="Borislav Pavlov" userId="e4037c66a895838e" providerId="Windows Live" clId="Web-{36372F11-CF53-415C-B1E1-5DAB13433766}" dt="2021-12-05T06:14:48.566" v="378"/>
          <ac:picMkLst>
            <pc:docMk/>
            <pc:sldMk cId="2273308016" sldId="294"/>
            <ac:picMk id="13" creationId="{64739ACF-D6B1-4558-9B90-86B3543C6FA3}"/>
          </ac:picMkLst>
        </pc:picChg>
        <pc:picChg chg="del">
          <ac:chgData name="Borislav Pavlov" userId="e4037c66a895838e" providerId="Windows Live" clId="Web-{36372F11-CF53-415C-B1E1-5DAB13433766}" dt="2021-12-05T06:14:48.082" v="377"/>
          <ac:picMkLst>
            <pc:docMk/>
            <pc:sldMk cId="2273308016" sldId="294"/>
            <ac:picMk id="14" creationId="{D479D749-6842-473D-AB58-C228B2597D5D}"/>
          </ac:picMkLst>
        </pc:picChg>
        <pc:picChg chg="add del mod">
          <ac:chgData name="Borislav Pavlov" userId="e4037c66a895838e" providerId="Windows Live" clId="Web-{36372F11-CF53-415C-B1E1-5DAB13433766}" dt="2021-12-05T06:30:55.226" v="428"/>
          <ac:picMkLst>
            <pc:docMk/>
            <pc:sldMk cId="2273308016" sldId="294"/>
            <ac:picMk id="15" creationId="{37201180-20A5-4EF8-AC08-0613F43023FB}"/>
          </ac:picMkLst>
        </pc:picChg>
        <pc:picChg chg="add del mod">
          <ac:chgData name="Borislav Pavlov" userId="e4037c66a895838e" providerId="Windows Live" clId="Web-{36372F11-CF53-415C-B1E1-5DAB13433766}" dt="2021-12-05T06:31:01.383" v="430"/>
          <ac:picMkLst>
            <pc:docMk/>
            <pc:sldMk cId="2273308016" sldId="294"/>
            <ac:picMk id="16" creationId="{6B36FFF2-2C6E-4B35-B35A-7342D673D3C6}"/>
          </ac:picMkLst>
        </pc:picChg>
        <pc:picChg chg="add del mod">
          <ac:chgData name="Borislav Pavlov" userId="e4037c66a895838e" providerId="Windows Live" clId="Web-{36372F11-CF53-415C-B1E1-5DAB13433766}" dt="2021-12-05T06:31:20.664" v="432"/>
          <ac:picMkLst>
            <pc:docMk/>
            <pc:sldMk cId="2273308016" sldId="294"/>
            <ac:picMk id="17" creationId="{E3C2D83A-1688-4EA2-B02F-5F9D577C4D9A}"/>
          </ac:picMkLst>
        </pc:picChg>
        <pc:picChg chg="add del mod">
          <ac:chgData name="Borislav Pavlov" userId="e4037c66a895838e" providerId="Windows Live" clId="Web-{36372F11-CF53-415C-B1E1-5DAB13433766}" dt="2021-12-05T06:31:31.914" v="435"/>
          <ac:picMkLst>
            <pc:docMk/>
            <pc:sldMk cId="2273308016" sldId="294"/>
            <ac:picMk id="18" creationId="{4FF692DE-B6AC-47C9-90D9-32E61D9BEDDA}"/>
          </ac:picMkLst>
        </pc:picChg>
        <pc:picChg chg="add del mod modCrop">
          <ac:chgData name="Borislav Pavlov" userId="e4037c66a895838e" providerId="Windows Live" clId="Web-{36372F11-CF53-415C-B1E1-5DAB13433766}" dt="2021-12-05T06:32:53.791" v="446"/>
          <ac:picMkLst>
            <pc:docMk/>
            <pc:sldMk cId="2273308016" sldId="294"/>
            <ac:picMk id="19" creationId="{8D26418B-95F8-471F-A093-745780D3EE67}"/>
          </ac:picMkLst>
        </pc:picChg>
        <pc:picChg chg="add del mod">
          <ac:chgData name="Borislav Pavlov" userId="e4037c66a895838e" providerId="Windows Live" clId="Web-{36372F11-CF53-415C-B1E1-5DAB13433766}" dt="2021-12-05T06:33:21.432" v="448"/>
          <ac:picMkLst>
            <pc:docMk/>
            <pc:sldMk cId="2273308016" sldId="294"/>
            <ac:picMk id="20" creationId="{45C39FBF-3B96-4AB7-AD03-91B00BF2348B}"/>
          </ac:picMkLst>
        </pc:picChg>
        <pc:picChg chg="add del mod modCrop">
          <ac:chgData name="Borislav Pavlov" userId="e4037c66a895838e" providerId="Windows Live" clId="Web-{36372F11-CF53-415C-B1E1-5DAB13433766}" dt="2021-12-05T07:10:47.665" v="617"/>
          <ac:picMkLst>
            <pc:docMk/>
            <pc:sldMk cId="2273308016" sldId="294"/>
            <ac:picMk id="21" creationId="{6E9522AB-0DD6-4588-9395-078E9003E1E7}"/>
          </ac:picMkLst>
        </pc:picChg>
        <pc:picChg chg="add mod ord modCrop">
          <ac:chgData name="Borislav Pavlov" userId="e4037c66a895838e" providerId="Windows Live" clId="Web-{36372F11-CF53-415C-B1E1-5DAB13433766}" dt="2021-12-05T07:42:05.814" v="974"/>
          <ac:picMkLst>
            <pc:docMk/>
            <pc:sldMk cId="2273308016" sldId="294"/>
            <ac:picMk id="22" creationId="{5DB7DED6-1749-4447-BF05-DA7E52E2ACF0}"/>
          </ac:picMkLst>
        </pc:picChg>
        <pc:picChg chg="add mod">
          <ac:chgData name="Borislav Pavlov" userId="e4037c66a895838e" providerId="Windows Live" clId="Web-{36372F11-CF53-415C-B1E1-5DAB13433766}" dt="2021-12-05T07:37:32.229" v="951" actId="1076"/>
          <ac:picMkLst>
            <pc:docMk/>
            <pc:sldMk cId="2273308016" sldId="294"/>
            <ac:picMk id="23" creationId="{D1763310-354D-4607-B56E-3999DC1A8FE2}"/>
          </ac:picMkLst>
        </pc:picChg>
        <pc:picChg chg="add mod">
          <ac:chgData name="Borislav Pavlov" userId="e4037c66a895838e" providerId="Windows Live" clId="Web-{36372F11-CF53-415C-B1E1-5DAB13433766}" dt="2021-12-05T07:37:32.245" v="952" actId="1076"/>
          <ac:picMkLst>
            <pc:docMk/>
            <pc:sldMk cId="2273308016" sldId="294"/>
            <ac:picMk id="24" creationId="{6C873D7C-1BCD-4D26-8F37-E5341F0CF2B5}"/>
          </ac:picMkLst>
        </pc:picChg>
        <pc:picChg chg="add mod">
          <ac:chgData name="Borislav Pavlov" userId="e4037c66a895838e" providerId="Windows Live" clId="Web-{36372F11-CF53-415C-B1E1-5DAB13433766}" dt="2021-12-05T07:37:32.245" v="953" actId="1076"/>
          <ac:picMkLst>
            <pc:docMk/>
            <pc:sldMk cId="2273308016" sldId="294"/>
            <ac:picMk id="25" creationId="{369986B6-AD59-4705-971C-E6DDAC92FEAD}"/>
          </ac:picMkLst>
        </pc:picChg>
        <pc:picChg chg="add mod">
          <ac:chgData name="Borislav Pavlov" userId="e4037c66a895838e" providerId="Windows Live" clId="Web-{36372F11-CF53-415C-B1E1-5DAB13433766}" dt="2021-12-05T07:37:32.245" v="954" actId="1076"/>
          <ac:picMkLst>
            <pc:docMk/>
            <pc:sldMk cId="2273308016" sldId="294"/>
            <ac:picMk id="26" creationId="{DF92CA89-6F5F-40B8-89B4-5AC4BF3E4F75}"/>
          </ac:picMkLst>
        </pc:picChg>
        <pc:cxnChg chg="add del">
          <ac:chgData name="Borislav Pavlov" userId="e4037c66a895838e" providerId="Windows Live" clId="Web-{36372F11-CF53-415C-B1E1-5DAB13433766}" dt="2021-12-05T06:21:31.449" v="387"/>
          <ac:cxnSpMkLst>
            <pc:docMk/>
            <pc:sldMk cId="2273308016" sldId="294"/>
            <ac:cxnSpMk id="129" creationId="{A57C1A16-B8AB-4D99-A195-A38F556A6486}"/>
          </ac:cxnSpMkLst>
        </pc:cxnChg>
        <pc:cxnChg chg="add del">
          <ac:chgData name="Borislav Pavlov" userId="e4037c66a895838e" providerId="Windows Live" clId="Web-{36372F11-CF53-415C-B1E1-5DAB13433766}" dt="2021-12-05T06:21:31.449" v="387"/>
          <ac:cxnSpMkLst>
            <pc:docMk/>
            <pc:sldMk cId="2273308016" sldId="294"/>
            <ac:cxnSpMk id="130" creationId="{F8A9B20B-D1DD-4573-B5EC-558029519236}"/>
          </ac:cxnSpMkLst>
        </pc:cxnChg>
        <pc:cxnChg chg="add del">
          <ac:chgData name="Borislav Pavlov" userId="e4037c66a895838e" providerId="Windows Live" clId="Web-{36372F11-CF53-415C-B1E1-5DAB13433766}" dt="2021-12-05T06:21:28.574" v="385"/>
          <ac:cxnSpMkLst>
            <pc:docMk/>
            <pc:sldMk cId="2273308016" sldId="294"/>
            <ac:cxnSpMk id="132" creationId="{A57C1A16-B8AB-4D99-A195-A38F556A6486}"/>
          </ac:cxnSpMkLst>
        </pc:cxnChg>
        <pc:cxnChg chg="add del">
          <ac:chgData name="Borislav Pavlov" userId="e4037c66a895838e" providerId="Windows Live" clId="Web-{36372F11-CF53-415C-B1E1-5DAB13433766}" dt="2021-12-05T06:21:28.574" v="385"/>
          <ac:cxnSpMkLst>
            <pc:docMk/>
            <pc:sldMk cId="2273308016" sldId="294"/>
            <ac:cxnSpMk id="134" creationId="{F8A9B20B-D1DD-4573-B5EC-558029519236}"/>
          </ac:cxnSpMkLst>
        </pc:cxnChg>
      </pc:sldChg>
      <pc:sldChg chg="addSp delSp modSp add del replId addAnim delAnim">
        <pc:chgData name="Borislav Pavlov" userId="e4037c66a895838e" providerId="Windows Live" clId="Web-{36372F11-CF53-415C-B1E1-5DAB13433766}" dt="2021-12-05T07:03:31.625" v="616"/>
        <pc:sldMkLst>
          <pc:docMk/>
          <pc:sldMk cId="611221975" sldId="295"/>
        </pc:sldMkLst>
        <pc:spChg chg="mod ord">
          <ac:chgData name="Borislav Pavlov" userId="e4037c66a895838e" providerId="Windows Live" clId="Web-{36372F11-CF53-415C-B1E1-5DAB13433766}" dt="2021-12-05T06:37:30.171" v="503" actId="1076"/>
          <ac:spMkLst>
            <pc:docMk/>
            <pc:sldMk cId="611221975" sldId="295"/>
            <ac:spMk id="5" creationId="{47A9DDFC-A2BE-436D-9866-0429757AE015}"/>
          </ac:spMkLst>
        </pc:spChg>
        <pc:spChg chg="add del">
          <ac:chgData name="Borislav Pavlov" userId="e4037c66a895838e" providerId="Windows Live" clId="Web-{36372F11-CF53-415C-B1E1-5DAB13433766}" dt="2021-12-05T06:35:53.529" v="490"/>
          <ac:spMkLst>
            <pc:docMk/>
            <pc:sldMk cId="611221975" sldId="295"/>
            <ac:spMk id="15" creationId="{66D61E08-70C3-48D8-BEA0-787111DC30DA}"/>
          </ac:spMkLst>
        </pc:spChg>
        <pc:spChg chg="add del">
          <ac:chgData name="Borislav Pavlov" userId="e4037c66a895838e" providerId="Windows Live" clId="Web-{36372F11-CF53-415C-B1E1-5DAB13433766}" dt="2021-12-05T06:35:49.669" v="486"/>
          <ac:spMkLst>
            <pc:docMk/>
            <pc:sldMk cId="611221975" sldId="295"/>
            <ac:spMk id="16" creationId="{66D61E08-70C3-48D8-BEA0-787111DC30DA}"/>
          </ac:spMkLst>
        </pc:spChg>
        <pc:spChg chg="add del">
          <ac:chgData name="Borislav Pavlov" userId="e4037c66a895838e" providerId="Windows Live" clId="Web-{36372F11-CF53-415C-B1E1-5DAB13433766}" dt="2021-12-05T06:35:53.529" v="490"/>
          <ac:spMkLst>
            <pc:docMk/>
            <pc:sldMk cId="611221975" sldId="295"/>
            <ac:spMk id="17" creationId="{FC55298F-0AE5-478E-AD2B-03C2614C5833}"/>
          </ac:spMkLst>
        </pc:spChg>
        <pc:spChg chg="add del">
          <ac:chgData name="Borislav Pavlov" userId="e4037c66a895838e" providerId="Windows Live" clId="Web-{36372F11-CF53-415C-B1E1-5DAB13433766}" dt="2021-12-05T06:35:49.669" v="486"/>
          <ac:spMkLst>
            <pc:docMk/>
            <pc:sldMk cId="611221975" sldId="295"/>
            <ac:spMk id="18" creationId="{FC55298F-0AE5-478E-AD2B-03C2614C5833}"/>
          </ac:spMkLst>
        </pc:spChg>
        <pc:spChg chg="add del">
          <ac:chgData name="Borislav Pavlov" userId="e4037c66a895838e" providerId="Windows Live" clId="Web-{36372F11-CF53-415C-B1E1-5DAB13433766}" dt="2021-12-05T06:35:53.529" v="490"/>
          <ac:spMkLst>
            <pc:docMk/>
            <pc:sldMk cId="611221975" sldId="295"/>
            <ac:spMk id="19" creationId="{C180E4EA-0B63-4779-A895-7E90E71088F3}"/>
          </ac:spMkLst>
        </pc:spChg>
        <pc:spChg chg="add del">
          <ac:chgData name="Borislav Pavlov" userId="e4037c66a895838e" providerId="Windows Live" clId="Web-{36372F11-CF53-415C-B1E1-5DAB13433766}" dt="2021-12-05T06:35:49.669" v="486"/>
          <ac:spMkLst>
            <pc:docMk/>
            <pc:sldMk cId="611221975" sldId="295"/>
            <ac:spMk id="20" creationId="{C180E4EA-0B63-4779-A895-7E90E71088F3}"/>
          </ac:spMkLst>
        </pc:spChg>
        <pc:spChg chg="add del">
          <ac:chgData name="Borislav Pavlov" userId="e4037c66a895838e" providerId="Windows Live" clId="Web-{36372F11-CF53-415C-B1E1-5DAB13433766}" dt="2021-12-05T06:35:49.669" v="486"/>
          <ac:spMkLst>
            <pc:docMk/>
            <pc:sldMk cId="611221975" sldId="295"/>
            <ac:spMk id="22" creationId="{CEE01D9D-3DE8-4EED-B0D3-8F3C79CC7673}"/>
          </ac:spMkLst>
        </pc:spChg>
        <pc:spChg chg="add del">
          <ac:chgData name="Borislav Pavlov" userId="e4037c66a895838e" providerId="Windows Live" clId="Web-{36372F11-CF53-415C-B1E1-5DAB13433766}" dt="2021-12-05T06:35:53.529" v="490"/>
          <ac:spMkLst>
            <pc:docMk/>
            <pc:sldMk cId="611221975" sldId="295"/>
            <ac:spMk id="23" creationId="{CEE01D9D-3DE8-4EED-B0D3-8F3C79CC7673}"/>
          </ac:spMkLst>
        </pc:spChg>
        <pc:spChg chg="add del">
          <ac:chgData name="Borislav Pavlov" userId="e4037c66a895838e" providerId="Windows Live" clId="Web-{36372F11-CF53-415C-B1E1-5DAB13433766}" dt="2021-12-05T06:35:49.669" v="486"/>
          <ac:spMkLst>
            <pc:docMk/>
            <pc:sldMk cId="611221975" sldId="295"/>
            <ac:spMk id="24" creationId="{89AF5CE9-607F-43F4-8983-DCD6DA4051FD}"/>
          </ac:spMkLst>
        </pc:spChg>
        <pc:spChg chg="add del">
          <ac:chgData name="Borislav Pavlov" userId="e4037c66a895838e" providerId="Windows Live" clId="Web-{36372F11-CF53-415C-B1E1-5DAB13433766}" dt="2021-12-05T06:35:53.529" v="490"/>
          <ac:spMkLst>
            <pc:docMk/>
            <pc:sldMk cId="611221975" sldId="295"/>
            <ac:spMk id="25" creationId="{89AF5CE9-607F-43F4-8983-DCD6DA4051FD}"/>
          </ac:spMkLst>
        </pc:spChg>
        <pc:spChg chg="add del">
          <ac:chgData name="Borislav Pavlov" userId="e4037c66a895838e" providerId="Windows Live" clId="Web-{36372F11-CF53-415C-B1E1-5DAB13433766}" dt="2021-12-05T06:35:49.669" v="486"/>
          <ac:spMkLst>
            <pc:docMk/>
            <pc:sldMk cId="611221975" sldId="295"/>
            <ac:spMk id="26" creationId="{6EEA2DBD-9E1E-4521-8C01-F32AD18A89E3}"/>
          </ac:spMkLst>
        </pc:spChg>
        <pc:spChg chg="add del">
          <ac:chgData name="Borislav Pavlov" userId="e4037c66a895838e" providerId="Windows Live" clId="Web-{36372F11-CF53-415C-B1E1-5DAB13433766}" dt="2021-12-05T06:35:53.529" v="490"/>
          <ac:spMkLst>
            <pc:docMk/>
            <pc:sldMk cId="611221975" sldId="295"/>
            <ac:spMk id="27" creationId="{6EEA2DBD-9E1E-4521-8C01-F32AD18A89E3}"/>
          </ac:spMkLst>
        </pc:spChg>
        <pc:spChg chg="add del">
          <ac:chgData name="Borislav Pavlov" userId="e4037c66a895838e" providerId="Windows Live" clId="Web-{36372F11-CF53-415C-B1E1-5DAB13433766}" dt="2021-12-05T06:35:49.669" v="486"/>
          <ac:spMkLst>
            <pc:docMk/>
            <pc:sldMk cId="611221975" sldId="295"/>
            <ac:spMk id="28" creationId="{15BBD2C1-BA9B-46A9-A27A-33498B169272}"/>
          </ac:spMkLst>
        </pc:spChg>
        <pc:spChg chg="add del">
          <ac:chgData name="Borislav Pavlov" userId="e4037c66a895838e" providerId="Windows Live" clId="Web-{36372F11-CF53-415C-B1E1-5DAB13433766}" dt="2021-12-05T06:35:53.529" v="490"/>
          <ac:spMkLst>
            <pc:docMk/>
            <pc:sldMk cId="611221975" sldId="295"/>
            <ac:spMk id="29" creationId="{15BBD2C1-BA9B-46A9-A27A-33498B169272}"/>
          </ac:spMkLst>
        </pc:spChg>
        <pc:picChg chg="del">
          <ac:chgData name="Borislav Pavlov" userId="e4037c66a895838e" providerId="Windows Live" clId="Web-{36372F11-CF53-415C-B1E1-5DAB13433766}" dt="2021-12-05T06:34:50.543" v="465"/>
          <ac:picMkLst>
            <pc:docMk/>
            <pc:sldMk cId="611221975" sldId="295"/>
            <ac:picMk id="2" creationId="{9B6EFB9E-83D9-43D0-85F0-B464615E9133}"/>
          </ac:picMkLst>
        </pc:picChg>
        <pc:picChg chg="add del mod">
          <ac:chgData name="Borislav Pavlov" userId="e4037c66a895838e" providerId="Windows Live" clId="Web-{36372F11-CF53-415C-B1E1-5DAB13433766}" dt="2021-12-05T06:35:16.309" v="469"/>
          <ac:picMkLst>
            <pc:docMk/>
            <pc:sldMk cId="611221975" sldId="295"/>
            <ac:picMk id="3" creationId="{6AA88D00-04BB-4DD9-B5D5-250B584611C6}"/>
          </ac:picMkLst>
        </pc:picChg>
        <pc:picChg chg="add del mod">
          <ac:chgData name="Borislav Pavlov" userId="e4037c66a895838e" providerId="Windows Live" clId="Web-{36372F11-CF53-415C-B1E1-5DAB13433766}" dt="2021-12-05T06:35:27.560" v="474"/>
          <ac:picMkLst>
            <pc:docMk/>
            <pc:sldMk cId="611221975" sldId="295"/>
            <ac:picMk id="4" creationId="{1F8095D4-46A3-413D-A3A6-C6EE2025FD95}"/>
          </ac:picMkLst>
        </pc:picChg>
        <pc:picChg chg="del">
          <ac:chgData name="Borislav Pavlov" userId="e4037c66a895838e" providerId="Windows Live" clId="Web-{36372F11-CF53-415C-B1E1-5DAB13433766}" dt="2021-12-05T06:35:35.138" v="476"/>
          <ac:picMkLst>
            <pc:docMk/>
            <pc:sldMk cId="611221975" sldId="295"/>
            <ac:picMk id="6" creationId="{BDEBC633-6422-42C4-B672-0731A26DAFA8}"/>
          </ac:picMkLst>
        </pc:picChg>
        <pc:picChg chg="add del mod">
          <ac:chgData name="Borislav Pavlov" userId="e4037c66a895838e" providerId="Windows Live" clId="Web-{36372F11-CF53-415C-B1E1-5DAB13433766}" dt="2021-12-05T06:36:57.265" v="497"/>
          <ac:picMkLst>
            <pc:docMk/>
            <pc:sldMk cId="611221975" sldId="295"/>
            <ac:picMk id="7" creationId="{71A311F0-9965-4709-9F6F-A7F4393A8501}"/>
          </ac:picMkLst>
        </pc:picChg>
        <pc:picChg chg="add mod">
          <ac:chgData name="Borislav Pavlov" userId="e4037c66a895838e" providerId="Windows Live" clId="Web-{36372F11-CF53-415C-B1E1-5DAB13433766}" dt="2021-12-05T06:37:01.594" v="500"/>
          <ac:picMkLst>
            <pc:docMk/>
            <pc:sldMk cId="611221975" sldId="295"/>
            <ac:picMk id="8" creationId="{ECC2F1AD-B938-46F9-BF95-E6D6434D45D6}"/>
          </ac:picMkLst>
        </pc:picChg>
        <pc:picChg chg="del">
          <ac:chgData name="Borislav Pavlov" userId="e4037c66a895838e" providerId="Windows Live" clId="Web-{36372F11-CF53-415C-B1E1-5DAB13433766}" dt="2021-12-05T06:35:34.513" v="475"/>
          <ac:picMkLst>
            <pc:docMk/>
            <pc:sldMk cId="611221975" sldId="295"/>
            <ac:picMk id="9" creationId="{A48AEAB1-9BC2-43FD-9B40-006E83720117}"/>
          </ac:picMkLst>
        </pc:picChg>
        <pc:picChg chg="del">
          <ac:chgData name="Borislav Pavlov" userId="e4037c66a895838e" providerId="Windows Live" clId="Web-{36372F11-CF53-415C-B1E1-5DAB13433766}" dt="2021-12-05T06:35:35.607" v="477"/>
          <ac:picMkLst>
            <pc:docMk/>
            <pc:sldMk cId="611221975" sldId="295"/>
            <ac:picMk id="10" creationId="{57A66F57-F7D2-49C4-8129-D6BBA46CA85C}"/>
          </ac:picMkLst>
        </pc:picChg>
        <pc:picChg chg="del">
          <ac:chgData name="Borislav Pavlov" userId="e4037c66a895838e" providerId="Windows Live" clId="Web-{36372F11-CF53-415C-B1E1-5DAB13433766}" dt="2021-12-05T06:35:36.404" v="478"/>
          <ac:picMkLst>
            <pc:docMk/>
            <pc:sldMk cId="611221975" sldId="295"/>
            <ac:picMk id="21" creationId="{6E9522AB-0DD6-4588-9395-078E9003E1E7}"/>
          </ac:picMkLst>
        </pc:picChg>
        <pc:picChg chg="add">
          <ac:chgData name="Borislav Pavlov" userId="e4037c66a895838e" providerId="Windows Live" clId="Web-{36372F11-CF53-415C-B1E1-5DAB13433766}" dt="2021-12-05T06:37:36.609" v="504"/>
          <ac:picMkLst>
            <pc:docMk/>
            <pc:sldMk cId="611221975" sldId="295"/>
            <ac:picMk id="31" creationId="{85988AC5-0B55-47A8-94FF-2B5143B2879B}"/>
          </ac:picMkLst>
        </pc:picChg>
        <pc:picChg chg="add">
          <ac:chgData name="Borislav Pavlov" userId="e4037c66a895838e" providerId="Windows Live" clId="Web-{36372F11-CF53-415C-B1E1-5DAB13433766}" dt="2021-12-05T06:37:36.609" v="505"/>
          <ac:picMkLst>
            <pc:docMk/>
            <pc:sldMk cId="611221975" sldId="295"/>
            <ac:picMk id="33" creationId="{FABF6D4F-E1FC-41C4-9612-AA936D6EFCFC}"/>
          </ac:picMkLst>
        </pc:picChg>
        <pc:picChg chg="add">
          <ac:chgData name="Borislav Pavlov" userId="e4037c66a895838e" providerId="Windows Live" clId="Web-{36372F11-CF53-415C-B1E1-5DAB13433766}" dt="2021-12-05T06:37:36.625" v="506"/>
          <ac:picMkLst>
            <pc:docMk/>
            <pc:sldMk cId="611221975" sldId="295"/>
            <ac:picMk id="35" creationId="{EE9A14E9-1B59-4E2B-9605-59B8C76E054C}"/>
          </ac:picMkLst>
        </pc:picChg>
        <pc:picChg chg="add">
          <ac:chgData name="Borislav Pavlov" userId="e4037c66a895838e" providerId="Windows Live" clId="Web-{36372F11-CF53-415C-B1E1-5DAB13433766}" dt="2021-12-05T06:37:36.640" v="507"/>
          <ac:picMkLst>
            <pc:docMk/>
            <pc:sldMk cId="611221975" sldId="295"/>
            <ac:picMk id="37" creationId="{BE58B9AC-3941-4D44-8A64-2B501028D39C}"/>
          </ac:picMkLst>
        </pc:picChg>
        <pc:picChg chg="add del mod">
          <ac:chgData name="Borislav Pavlov" userId="e4037c66a895838e" providerId="Windows Live" clId="Web-{36372F11-CF53-415C-B1E1-5DAB13433766}" dt="2021-12-05T06:51:37.329" v="530"/>
          <ac:picMkLst>
            <pc:docMk/>
            <pc:sldMk cId="611221975" sldId="295"/>
            <ac:picMk id="38" creationId="{72497278-DEA6-4EBB-90E8-177A5353BD80}"/>
          </ac:picMkLst>
        </pc:picChg>
        <pc:picChg chg="add del mod">
          <ac:chgData name="Borislav Pavlov" userId="e4037c66a895838e" providerId="Windows Live" clId="Web-{36372F11-CF53-415C-B1E1-5DAB13433766}" dt="2021-12-05T06:51:44.876" v="532"/>
          <ac:picMkLst>
            <pc:docMk/>
            <pc:sldMk cId="611221975" sldId="295"/>
            <ac:picMk id="39" creationId="{50DD6B33-CAE8-42EF-BC4E-E200A67044F9}"/>
          </ac:picMkLst>
        </pc:picChg>
        <pc:cxnChg chg="add del">
          <ac:chgData name="Borislav Pavlov" userId="e4037c66a895838e" providerId="Windows Live" clId="Web-{36372F11-CF53-415C-B1E1-5DAB13433766}" dt="2021-12-05T06:35:53.529" v="490"/>
          <ac:cxnSpMkLst>
            <pc:docMk/>
            <pc:sldMk cId="611221975" sldId="295"/>
            <ac:cxnSpMk id="11" creationId="{A57C1A16-B8AB-4D99-A195-A38F556A6486}"/>
          </ac:cxnSpMkLst>
        </pc:cxnChg>
        <pc:cxnChg chg="add del">
          <ac:chgData name="Borislav Pavlov" userId="e4037c66a895838e" providerId="Windows Live" clId="Web-{36372F11-CF53-415C-B1E1-5DAB13433766}" dt="2021-12-05T06:35:49.669" v="486"/>
          <ac:cxnSpMkLst>
            <pc:docMk/>
            <pc:sldMk cId="611221975" sldId="295"/>
            <ac:cxnSpMk id="12" creationId="{A57C1A16-B8AB-4D99-A195-A38F556A6486}"/>
          </ac:cxnSpMkLst>
        </pc:cxnChg>
        <pc:cxnChg chg="add del">
          <ac:chgData name="Borislav Pavlov" userId="e4037c66a895838e" providerId="Windows Live" clId="Web-{36372F11-CF53-415C-B1E1-5DAB13433766}" dt="2021-12-05T06:35:53.529" v="490"/>
          <ac:cxnSpMkLst>
            <pc:docMk/>
            <pc:sldMk cId="611221975" sldId="295"/>
            <ac:cxnSpMk id="13" creationId="{F8A9B20B-D1DD-4573-B5EC-558029519236}"/>
          </ac:cxnSpMkLst>
        </pc:cxnChg>
        <pc:cxnChg chg="add del">
          <ac:chgData name="Borislav Pavlov" userId="e4037c66a895838e" providerId="Windows Live" clId="Web-{36372F11-CF53-415C-B1E1-5DAB13433766}" dt="2021-12-05T06:35:49.669" v="486"/>
          <ac:cxnSpMkLst>
            <pc:docMk/>
            <pc:sldMk cId="611221975" sldId="295"/>
            <ac:cxnSpMk id="14" creationId="{F8A9B20B-D1DD-4573-B5EC-558029519236}"/>
          </ac:cxnSpMkLst>
        </pc:cxnChg>
      </pc:sldChg>
      <pc:sldChg chg="addSp delSp modSp add mod replId addAnim delAnim setClrOvrMap">
        <pc:chgData name="Borislav Pavlov" userId="e4037c66a895838e" providerId="Windows Live" clId="Web-{36372F11-CF53-415C-B1E1-5DAB13433766}" dt="2021-12-05T07:40:51.062" v="971" actId="1076"/>
        <pc:sldMkLst>
          <pc:docMk/>
          <pc:sldMk cId="3975112532" sldId="296"/>
        </pc:sldMkLst>
        <pc:spChg chg="mod ord">
          <ac:chgData name="Borislav Pavlov" userId="e4037c66a895838e" providerId="Windows Live" clId="Web-{36372F11-CF53-415C-B1E1-5DAB13433766}" dt="2021-12-05T07:29:04.047" v="728" actId="1076"/>
          <ac:spMkLst>
            <pc:docMk/>
            <pc:sldMk cId="3975112532" sldId="296"/>
            <ac:spMk id="5" creationId="{47A9DDFC-A2BE-436D-9866-0429757AE015}"/>
          </ac:spMkLst>
        </pc:spChg>
        <pc:spChg chg="add del">
          <ac:chgData name="Borislav Pavlov" userId="e4037c66a895838e" providerId="Windows Live" clId="Web-{36372F11-CF53-415C-B1E1-5DAB13433766}" dt="2021-12-05T07:18:59.863" v="641"/>
          <ac:spMkLst>
            <pc:docMk/>
            <pc:sldMk cId="3975112532" sldId="296"/>
            <ac:spMk id="7" creationId="{9B6A14F7-CC83-4722-B948-C77EF5228287}"/>
          </ac:spMkLst>
        </pc:spChg>
        <pc:spChg chg="add del">
          <ac:chgData name="Borislav Pavlov" userId="e4037c66a895838e" providerId="Windows Live" clId="Web-{36372F11-CF53-415C-B1E1-5DAB13433766}" dt="2021-12-05T07:18:59.863" v="641"/>
          <ac:spMkLst>
            <pc:docMk/>
            <pc:sldMk cId="3975112532" sldId="296"/>
            <ac:spMk id="9" creationId="{1FD1CAA3-F07B-4451-A14C-176BCB1FC0D9}"/>
          </ac:spMkLst>
        </pc:spChg>
        <pc:spChg chg="add del">
          <ac:chgData name="Borislav Pavlov" userId="e4037c66a895838e" providerId="Windows Live" clId="Web-{36372F11-CF53-415C-B1E1-5DAB13433766}" dt="2021-12-05T07:18:54.629" v="639"/>
          <ac:spMkLst>
            <pc:docMk/>
            <pc:sldMk cId="3975112532" sldId="296"/>
            <ac:spMk id="10" creationId="{2F9F6FEB-DD01-4F04-A465-6BB9A3560C8E}"/>
          </ac:spMkLst>
        </pc:spChg>
        <pc:spChg chg="add del">
          <ac:chgData name="Borislav Pavlov" userId="e4037c66a895838e" providerId="Windows Live" clId="Web-{36372F11-CF53-415C-B1E1-5DAB13433766}" dt="2021-12-05T07:19:50.473" v="661"/>
          <ac:spMkLst>
            <pc:docMk/>
            <pc:sldMk cId="3975112532" sldId="296"/>
            <ac:spMk id="11" creationId="{2F9F6FEB-DD01-4F04-A465-6BB9A3560C8E}"/>
          </ac:spMkLst>
        </pc:spChg>
        <pc:spChg chg="add del">
          <ac:chgData name="Borislav Pavlov" userId="e4037c66a895838e" providerId="Windows Live" clId="Web-{36372F11-CF53-415C-B1E1-5DAB13433766}" dt="2021-12-05T07:18:54.629" v="639"/>
          <ac:spMkLst>
            <pc:docMk/>
            <pc:sldMk cId="3975112532" sldId="296"/>
            <ac:spMk id="12" creationId="{3A459D44-E95C-4AB2-9D79-7C182560C4A9}"/>
          </ac:spMkLst>
        </pc:spChg>
        <pc:spChg chg="add del">
          <ac:chgData name="Borislav Pavlov" userId="e4037c66a895838e" providerId="Windows Live" clId="Web-{36372F11-CF53-415C-B1E1-5DAB13433766}" dt="2021-12-05T07:19:50.473" v="661"/>
          <ac:spMkLst>
            <pc:docMk/>
            <pc:sldMk cId="3975112532" sldId="296"/>
            <ac:spMk id="13" creationId="{3A459D44-E95C-4AB2-9D79-7C182560C4A9}"/>
          </ac:spMkLst>
        </pc:spChg>
        <pc:spChg chg="add del">
          <ac:chgData name="Borislav Pavlov" userId="e4037c66a895838e" providerId="Windows Live" clId="Web-{36372F11-CF53-415C-B1E1-5DAB13433766}" dt="2021-12-05T07:18:54.629" v="639"/>
          <ac:spMkLst>
            <pc:docMk/>
            <pc:sldMk cId="3975112532" sldId="296"/>
            <ac:spMk id="18" creationId="{6D3E764F-DD76-4E74-8C36-7CEE8231EBCC}"/>
          </ac:spMkLst>
        </pc:spChg>
        <pc:spChg chg="add del">
          <ac:chgData name="Borislav Pavlov" userId="e4037c66a895838e" providerId="Windows Live" clId="Web-{36372F11-CF53-415C-B1E1-5DAB13433766}" dt="2021-12-05T07:19:50.473" v="661"/>
          <ac:spMkLst>
            <pc:docMk/>
            <pc:sldMk cId="3975112532" sldId="296"/>
            <ac:spMk id="19" creationId="{6D3E764F-DD76-4E74-8C36-7CEE8231EBCC}"/>
          </ac:spMkLst>
        </pc:spChg>
        <pc:spChg chg="add del">
          <ac:chgData name="Borislav Pavlov" userId="e4037c66a895838e" providerId="Windows Live" clId="Web-{36372F11-CF53-415C-B1E1-5DAB13433766}" dt="2021-12-05T07:18:54.629" v="639"/>
          <ac:spMkLst>
            <pc:docMk/>
            <pc:sldMk cId="3975112532" sldId="296"/>
            <ac:spMk id="20" creationId="{087944EB-94D5-45B3-801D-DCE3F5264AF9}"/>
          </ac:spMkLst>
        </pc:spChg>
        <pc:spChg chg="add del">
          <ac:chgData name="Borislav Pavlov" userId="e4037c66a895838e" providerId="Windows Live" clId="Web-{36372F11-CF53-415C-B1E1-5DAB13433766}" dt="2021-12-05T07:19:50.473" v="661"/>
          <ac:spMkLst>
            <pc:docMk/>
            <pc:sldMk cId="3975112532" sldId="296"/>
            <ac:spMk id="21" creationId="{087944EB-94D5-45B3-801D-DCE3F5264AF9}"/>
          </ac:spMkLst>
        </pc:spChg>
        <pc:spChg chg="add del">
          <ac:chgData name="Borislav Pavlov" userId="e4037c66a895838e" providerId="Windows Live" clId="Web-{36372F11-CF53-415C-B1E1-5DAB13433766}" dt="2021-12-05T07:18:54.629" v="639"/>
          <ac:spMkLst>
            <pc:docMk/>
            <pc:sldMk cId="3975112532" sldId="296"/>
            <ac:spMk id="22" creationId="{E6C6DF53-20EC-4B92-9ADE-C0B7B4056B18}"/>
          </ac:spMkLst>
        </pc:spChg>
        <pc:spChg chg="add del">
          <ac:chgData name="Borislav Pavlov" userId="e4037c66a895838e" providerId="Windows Live" clId="Web-{36372F11-CF53-415C-B1E1-5DAB13433766}" dt="2021-12-05T07:19:50.473" v="661"/>
          <ac:spMkLst>
            <pc:docMk/>
            <pc:sldMk cId="3975112532" sldId="296"/>
            <ac:spMk id="23" creationId="{E6C6DF53-20EC-4B92-9ADE-C0B7B4056B18}"/>
          </ac:spMkLst>
        </pc:spChg>
        <pc:spChg chg="add del">
          <ac:chgData name="Borislav Pavlov" userId="e4037c66a895838e" providerId="Windows Live" clId="Web-{36372F11-CF53-415C-B1E1-5DAB13433766}" dt="2021-12-05T07:18:54.629" v="639"/>
          <ac:spMkLst>
            <pc:docMk/>
            <pc:sldMk cId="3975112532" sldId="296"/>
            <ac:spMk id="24" creationId="{5AA3CC08-5871-4D9C-8C6A-A90142CB0B19}"/>
          </ac:spMkLst>
        </pc:spChg>
        <pc:spChg chg="add del">
          <ac:chgData name="Borislav Pavlov" userId="e4037c66a895838e" providerId="Windows Live" clId="Web-{36372F11-CF53-415C-B1E1-5DAB13433766}" dt="2021-12-05T07:19:50.473" v="661"/>
          <ac:spMkLst>
            <pc:docMk/>
            <pc:sldMk cId="3975112532" sldId="296"/>
            <ac:spMk id="25" creationId="{5AA3CC08-5871-4D9C-8C6A-A90142CB0B19}"/>
          </ac:spMkLst>
        </pc:spChg>
        <pc:spChg chg="add del">
          <ac:chgData name="Borislav Pavlov" userId="e4037c66a895838e" providerId="Windows Live" clId="Web-{36372F11-CF53-415C-B1E1-5DAB13433766}" dt="2021-12-05T07:18:54.629" v="639"/>
          <ac:spMkLst>
            <pc:docMk/>
            <pc:sldMk cId="3975112532" sldId="296"/>
            <ac:spMk id="26" creationId="{2872F700-90BF-4EFD-9F34-06E9EFB2771D}"/>
          </ac:spMkLst>
        </pc:spChg>
        <pc:spChg chg="add del">
          <ac:chgData name="Borislav Pavlov" userId="e4037c66a895838e" providerId="Windows Live" clId="Web-{36372F11-CF53-415C-B1E1-5DAB13433766}" dt="2021-12-05T07:19:50.473" v="661"/>
          <ac:spMkLst>
            <pc:docMk/>
            <pc:sldMk cId="3975112532" sldId="296"/>
            <ac:spMk id="27" creationId="{2872F700-90BF-4EFD-9F34-06E9EFB2771D}"/>
          </ac:spMkLst>
        </pc:spChg>
        <pc:spChg chg="add del">
          <ac:chgData name="Borislav Pavlov" userId="e4037c66a895838e" providerId="Windows Live" clId="Web-{36372F11-CF53-415C-B1E1-5DAB13433766}" dt="2021-12-05T07:18:54.629" v="639"/>
          <ac:spMkLst>
            <pc:docMk/>
            <pc:sldMk cId="3975112532" sldId="296"/>
            <ac:spMk id="28" creationId="{F863767A-3540-4676-A852-0E8A7A2EEADC}"/>
          </ac:spMkLst>
        </pc:spChg>
        <pc:spChg chg="add del">
          <ac:chgData name="Borislav Pavlov" userId="e4037c66a895838e" providerId="Windows Live" clId="Web-{36372F11-CF53-415C-B1E1-5DAB13433766}" dt="2021-12-05T07:19:50.473" v="661"/>
          <ac:spMkLst>
            <pc:docMk/>
            <pc:sldMk cId="3975112532" sldId="296"/>
            <ac:spMk id="29" creationId="{F863767A-3540-4676-A852-0E8A7A2EEADC}"/>
          </ac:spMkLst>
        </pc:spChg>
        <pc:spChg chg="add del">
          <ac:chgData name="Borislav Pavlov" userId="e4037c66a895838e" providerId="Windows Live" clId="Web-{36372F11-CF53-415C-B1E1-5DAB13433766}" dt="2021-12-05T07:18:54.629" v="639"/>
          <ac:spMkLst>
            <pc:docMk/>
            <pc:sldMk cId="3975112532" sldId="296"/>
            <ac:spMk id="30" creationId="{10D8237D-B0CE-41F6-B238-F6F84B855B65}"/>
          </ac:spMkLst>
        </pc:spChg>
        <pc:spChg chg="add del">
          <ac:chgData name="Borislav Pavlov" userId="e4037c66a895838e" providerId="Windows Live" clId="Web-{36372F11-CF53-415C-B1E1-5DAB13433766}" dt="2021-12-05T07:19:50.473" v="661"/>
          <ac:spMkLst>
            <pc:docMk/>
            <pc:sldMk cId="3975112532" sldId="296"/>
            <ac:spMk id="32" creationId="{10D8237D-B0CE-41F6-B238-F6F84B855B65}"/>
          </ac:spMkLst>
        </pc:spChg>
        <pc:spChg chg="add del">
          <ac:chgData name="Borislav Pavlov" userId="e4037c66a895838e" providerId="Windows Live" clId="Web-{36372F11-CF53-415C-B1E1-5DAB13433766}" dt="2021-12-05T07:19:39.473" v="650"/>
          <ac:spMkLst>
            <pc:docMk/>
            <pc:sldMk cId="3975112532" sldId="296"/>
            <ac:spMk id="34" creationId="{7815DC60-3142-4171-B7AD-13B6FD265C6B}"/>
          </ac:spMkLst>
        </pc:spChg>
        <pc:spChg chg="add del">
          <ac:chgData name="Borislav Pavlov" userId="e4037c66a895838e" providerId="Windows Live" clId="Web-{36372F11-CF53-415C-B1E1-5DAB13433766}" dt="2021-12-05T07:19:42.551" v="654"/>
          <ac:spMkLst>
            <pc:docMk/>
            <pc:sldMk cId="3975112532" sldId="296"/>
            <ac:spMk id="36" creationId="{FC524089-3B3E-496E-86DA-2940B51F8E3F}"/>
          </ac:spMkLst>
        </pc:spChg>
        <pc:spChg chg="add del">
          <ac:chgData name="Borislav Pavlov" userId="e4037c66a895838e" providerId="Windows Live" clId="Web-{36372F11-CF53-415C-B1E1-5DAB13433766}" dt="2021-12-05T07:19:46.895" v="658"/>
          <ac:spMkLst>
            <pc:docMk/>
            <pc:sldMk cId="3975112532" sldId="296"/>
            <ac:spMk id="38" creationId="{7815DC60-3142-4171-B7AD-13B6FD265C6B}"/>
          </ac:spMkLst>
        </pc:spChg>
        <pc:spChg chg="add del">
          <ac:chgData name="Borislav Pavlov" userId="e4037c66a895838e" providerId="Windows Live" clId="Web-{36372F11-CF53-415C-B1E1-5DAB13433766}" dt="2021-12-05T07:19:39.473" v="650"/>
          <ac:spMkLst>
            <pc:docMk/>
            <pc:sldMk cId="3975112532" sldId="296"/>
            <ac:spMk id="39" creationId="{3A459D44-E95C-4AB2-9D79-7C182560C4A9}"/>
          </ac:spMkLst>
        </pc:spChg>
        <pc:spChg chg="add del">
          <ac:chgData name="Borislav Pavlov" userId="e4037c66a895838e" providerId="Windows Live" clId="Web-{36372F11-CF53-415C-B1E1-5DAB13433766}" dt="2021-12-05T07:19:46.895" v="658"/>
          <ac:spMkLst>
            <pc:docMk/>
            <pc:sldMk cId="3975112532" sldId="296"/>
            <ac:spMk id="40" creationId="{3A459D44-E95C-4AB2-9D79-7C182560C4A9}"/>
          </ac:spMkLst>
        </pc:spChg>
        <pc:spChg chg="add del">
          <ac:chgData name="Borislav Pavlov" userId="e4037c66a895838e" providerId="Windows Live" clId="Web-{36372F11-CF53-415C-B1E1-5DAB13433766}" dt="2021-12-05T07:19:50.442" v="660"/>
          <ac:spMkLst>
            <pc:docMk/>
            <pc:sldMk cId="3975112532" sldId="296"/>
            <ac:spMk id="42" creationId="{74E49A23-C030-43E3-A98A-661AADA9DFC7}"/>
          </ac:spMkLst>
        </pc:spChg>
        <pc:spChg chg="add del">
          <ac:chgData name="Borislav Pavlov" userId="e4037c66a895838e" providerId="Windows Live" clId="Web-{36372F11-CF53-415C-B1E1-5DAB13433766}" dt="2021-12-05T07:19:50.442" v="660"/>
          <ac:spMkLst>
            <pc:docMk/>
            <pc:sldMk cId="3975112532" sldId="296"/>
            <ac:spMk id="44" creationId="{3A1CE58B-3608-4356-ABA6-BA2B8D667147}"/>
          </ac:spMkLst>
        </pc:spChg>
        <pc:spChg chg="add del">
          <ac:chgData name="Borislav Pavlov" userId="e4037c66a895838e" providerId="Windows Live" clId="Web-{36372F11-CF53-415C-B1E1-5DAB13433766}" dt="2021-12-05T07:19:50.442" v="660"/>
          <ac:spMkLst>
            <pc:docMk/>
            <pc:sldMk cId="3975112532" sldId="296"/>
            <ac:spMk id="45" creationId="{7A78478A-BCCB-4222-A54F-BF0BED7A892F}"/>
          </ac:spMkLst>
        </pc:spChg>
        <pc:spChg chg="add del">
          <ac:chgData name="Borislav Pavlov" userId="e4037c66a895838e" providerId="Windows Live" clId="Web-{36372F11-CF53-415C-B1E1-5DAB13433766}" dt="2021-12-05T07:21:15.772" v="684"/>
          <ac:spMkLst>
            <pc:docMk/>
            <pc:sldMk cId="3975112532" sldId="296"/>
            <ac:spMk id="46" creationId="{C45BEBC5-73B9-4E0C-9B68-6E1B05EC0BBF}"/>
          </ac:spMkLst>
        </pc:spChg>
        <pc:spChg chg="add del">
          <ac:chgData name="Borislav Pavlov" userId="e4037c66a895838e" providerId="Windows Live" clId="Web-{36372F11-CF53-415C-B1E1-5DAB13433766}" dt="2021-12-05T07:19:50.442" v="660"/>
          <ac:spMkLst>
            <pc:docMk/>
            <pc:sldMk cId="3975112532" sldId="296"/>
            <ac:spMk id="47" creationId="{C4CAB0D5-9D3F-4E31-82C4-12F522FF42D3}"/>
          </ac:spMkLst>
        </pc:spChg>
        <pc:spChg chg="add del">
          <ac:chgData name="Borislav Pavlov" userId="e4037c66a895838e" providerId="Windows Live" clId="Web-{36372F11-CF53-415C-B1E1-5DAB13433766}" dt="2021-12-05T07:21:15.772" v="684"/>
          <ac:spMkLst>
            <pc:docMk/>
            <pc:sldMk cId="3975112532" sldId="296"/>
            <ac:spMk id="48" creationId="{67A500A5-F12B-415A-A58C-6D4DCA900D87}"/>
          </ac:spMkLst>
        </pc:spChg>
        <pc:spChg chg="add del">
          <ac:chgData name="Borislav Pavlov" userId="e4037c66a895838e" providerId="Windows Live" clId="Web-{36372F11-CF53-415C-B1E1-5DAB13433766}" dt="2021-12-05T07:19:50.442" v="660"/>
          <ac:spMkLst>
            <pc:docMk/>
            <pc:sldMk cId="3975112532" sldId="296"/>
            <ac:spMk id="49" creationId="{4FF26268-0832-4EDC-944E-D8F43817153B}"/>
          </ac:spMkLst>
        </pc:spChg>
        <pc:spChg chg="add del">
          <ac:chgData name="Borislav Pavlov" userId="e4037c66a895838e" providerId="Windows Live" clId="Web-{36372F11-CF53-415C-B1E1-5DAB13433766}" dt="2021-12-05T07:19:50.442" v="660"/>
          <ac:spMkLst>
            <pc:docMk/>
            <pc:sldMk cId="3975112532" sldId="296"/>
            <ac:spMk id="51" creationId="{6C7E3950-7D96-41D2-95C1-6205497787E6}"/>
          </ac:spMkLst>
        </pc:spChg>
        <pc:spChg chg="add del">
          <ac:chgData name="Borislav Pavlov" userId="e4037c66a895838e" providerId="Windows Live" clId="Web-{36372F11-CF53-415C-B1E1-5DAB13433766}" dt="2021-12-05T07:19:50.442" v="660"/>
          <ac:spMkLst>
            <pc:docMk/>
            <pc:sldMk cId="3975112532" sldId="296"/>
            <ac:spMk id="53" creationId="{E2EAE155-E943-4AB7-8539-7EDCC30E7723}"/>
          </ac:spMkLst>
        </pc:spChg>
        <pc:spChg chg="add del">
          <ac:chgData name="Borislav Pavlov" userId="e4037c66a895838e" providerId="Windows Live" clId="Web-{36372F11-CF53-415C-B1E1-5DAB13433766}" dt="2021-12-05T07:21:15.772" v="684"/>
          <ac:spMkLst>
            <pc:docMk/>
            <pc:sldMk cId="3975112532" sldId="296"/>
            <ac:spMk id="54" creationId="{92E36E3E-2538-4B67-8867-4CB44E92E015}"/>
          </ac:spMkLst>
        </pc:spChg>
        <pc:spChg chg="add del">
          <ac:chgData name="Borislav Pavlov" userId="e4037c66a895838e" providerId="Windows Live" clId="Web-{36372F11-CF53-415C-B1E1-5DAB13433766}" dt="2021-12-05T07:19:50.442" v="660"/>
          <ac:spMkLst>
            <pc:docMk/>
            <pc:sldMk cId="3975112532" sldId="296"/>
            <ac:spMk id="55" creationId="{B10D4DAD-5C5F-439B-9CB7-198BA32AF820}"/>
          </ac:spMkLst>
        </pc:spChg>
        <pc:spChg chg="add del">
          <ac:chgData name="Borislav Pavlov" userId="e4037c66a895838e" providerId="Windows Live" clId="Web-{36372F11-CF53-415C-B1E1-5DAB13433766}" dt="2021-12-05T07:21:15.772" v="684"/>
          <ac:spMkLst>
            <pc:docMk/>
            <pc:sldMk cId="3975112532" sldId="296"/>
            <ac:spMk id="56" creationId="{75E5BF23-818C-4724-97FC-9ADDED94824F}"/>
          </ac:spMkLst>
        </pc:spChg>
        <pc:spChg chg="add del">
          <ac:chgData name="Borislav Pavlov" userId="e4037c66a895838e" providerId="Windows Live" clId="Web-{36372F11-CF53-415C-B1E1-5DAB13433766}" dt="2021-12-05T07:19:50.442" v="660"/>
          <ac:spMkLst>
            <pc:docMk/>
            <pc:sldMk cId="3975112532" sldId="296"/>
            <ac:spMk id="57" creationId="{9E62F8C4-0F5D-462B-B564-B356ACD97953}"/>
          </ac:spMkLst>
        </pc:spChg>
        <pc:spChg chg="add del">
          <ac:chgData name="Borislav Pavlov" userId="e4037c66a895838e" providerId="Windows Live" clId="Web-{36372F11-CF53-415C-B1E1-5DAB13433766}" dt="2021-12-05T07:21:15.772" v="684"/>
          <ac:spMkLst>
            <pc:docMk/>
            <pc:sldMk cId="3975112532" sldId="296"/>
            <ac:spMk id="58" creationId="{7AB09700-A364-4ABF-8B65-EBEA1717AE11}"/>
          </ac:spMkLst>
        </pc:spChg>
        <pc:spChg chg="add del">
          <ac:chgData name="Borislav Pavlov" userId="e4037c66a895838e" providerId="Windows Live" clId="Web-{36372F11-CF53-415C-B1E1-5DAB13433766}" dt="2021-12-05T07:21:15.772" v="684"/>
          <ac:spMkLst>
            <pc:docMk/>
            <pc:sldMk cId="3975112532" sldId="296"/>
            <ac:spMk id="59" creationId="{A2F5D3EE-029E-4A56-AF7F-DE4928A0F4E9}"/>
          </ac:spMkLst>
        </pc:spChg>
        <pc:spChg chg="add del">
          <ac:chgData name="Borislav Pavlov" userId="e4037c66a895838e" providerId="Windows Live" clId="Web-{36372F11-CF53-415C-B1E1-5DAB13433766}" dt="2021-12-05T07:21:15.772" v="684"/>
          <ac:spMkLst>
            <pc:docMk/>
            <pc:sldMk cId="3975112532" sldId="296"/>
            <ac:spMk id="60" creationId="{71EB7F9F-5513-46BD-B0E1-83455BA60588}"/>
          </ac:spMkLst>
        </pc:spChg>
        <pc:spChg chg="add del">
          <ac:chgData name="Borislav Pavlov" userId="e4037c66a895838e" providerId="Windows Live" clId="Web-{36372F11-CF53-415C-B1E1-5DAB13433766}" dt="2021-12-05T07:21:15.772" v="684"/>
          <ac:spMkLst>
            <pc:docMk/>
            <pc:sldMk cId="3975112532" sldId="296"/>
            <ac:spMk id="61" creationId="{A9A40F4F-1BD8-47B4-B14E-584FA6551D78}"/>
          </ac:spMkLst>
        </pc:spChg>
        <pc:spChg chg="add del">
          <ac:chgData name="Borislav Pavlov" userId="e4037c66a895838e" providerId="Windows Live" clId="Web-{36372F11-CF53-415C-B1E1-5DAB13433766}" dt="2021-12-05T07:21:15.772" v="684"/>
          <ac:spMkLst>
            <pc:docMk/>
            <pc:sldMk cId="3975112532" sldId="296"/>
            <ac:spMk id="62" creationId="{4D99225D-8167-46BC-8994-DEC5FA01FFFE}"/>
          </ac:spMkLst>
        </pc:spChg>
        <pc:spChg chg="add del">
          <ac:chgData name="Borislav Pavlov" userId="e4037c66a895838e" providerId="Windows Live" clId="Web-{36372F11-CF53-415C-B1E1-5DAB13433766}" dt="2021-12-05T07:21:15.772" v="684"/>
          <ac:spMkLst>
            <pc:docMk/>
            <pc:sldMk cId="3975112532" sldId="296"/>
            <ac:spMk id="67" creationId="{C45BEBC5-73B9-4E0C-9B68-6E1B05EC0BBF}"/>
          </ac:spMkLst>
        </pc:spChg>
        <pc:spChg chg="add del">
          <ac:chgData name="Borislav Pavlov" userId="e4037c66a895838e" providerId="Windows Live" clId="Web-{36372F11-CF53-415C-B1E1-5DAB13433766}" dt="2021-12-05T07:21:15.772" v="684"/>
          <ac:spMkLst>
            <pc:docMk/>
            <pc:sldMk cId="3975112532" sldId="296"/>
            <ac:spMk id="69" creationId="{67A500A5-F12B-415A-A58C-6D4DCA900D87}"/>
          </ac:spMkLst>
        </pc:spChg>
        <pc:spChg chg="add del">
          <ac:chgData name="Borislav Pavlov" userId="e4037c66a895838e" providerId="Windows Live" clId="Web-{36372F11-CF53-415C-B1E1-5DAB13433766}" dt="2021-12-05T07:40:34.156" v="969"/>
          <ac:spMkLst>
            <pc:docMk/>
            <pc:sldMk cId="3975112532" sldId="296"/>
            <ac:spMk id="72" creationId="{A142AC5E-3822-417F-BE5D-501E7FDE540C}"/>
          </ac:spMkLst>
        </pc:spChg>
        <pc:spChg chg="add del">
          <ac:chgData name="Borislav Pavlov" userId="e4037c66a895838e" providerId="Windows Live" clId="Web-{36372F11-CF53-415C-B1E1-5DAB13433766}" dt="2021-12-05T07:21:15.772" v="684"/>
          <ac:spMkLst>
            <pc:docMk/>
            <pc:sldMk cId="3975112532" sldId="296"/>
            <ac:spMk id="75" creationId="{92E36E3E-2538-4B67-8867-4CB44E92E015}"/>
          </ac:spMkLst>
        </pc:spChg>
        <pc:spChg chg="add del">
          <ac:chgData name="Borislav Pavlov" userId="e4037c66a895838e" providerId="Windows Live" clId="Web-{36372F11-CF53-415C-B1E1-5DAB13433766}" dt="2021-12-05T07:21:15.772" v="684"/>
          <ac:spMkLst>
            <pc:docMk/>
            <pc:sldMk cId="3975112532" sldId="296"/>
            <ac:spMk id="77" creationId="{75E5BF23-818C-4724-97FC-9ADDED94824F}"/>
          </ac:spMkLst>
        </pc:spChg>
        <pc:spChg chg="add del">
          <ac:chgData name="Borislav Pavlov" userId="e4037c66a895838e" providerId="Windows Live" clId="Web-{36372F11-CF53-415C-B1E1-5DAB13433766}" dt="2021-12-05T07:21:15.772" v="684"/>
          <ac:spMkLst>
            <pc:docMk/>
            <pc:sldMk cId="3975112532" sldId="296"/>
            <ac:spMk id="79" creationId="{7AB09700-A364-4ABF-8B65-EBEA1717AE11}"/>
          </ac:spMkLst>
        </pc:spChg>
        <pc:spChg chg="add del">
          <ac:chgData name="Borislav Pavlov" userId="e4037c66a895838e" providerId="Windows Live" clId="Web-{36372F11-CF53-415C-B1E1-5DAB13433766}" dt="2021-12-05T07:21:15.772" v="684"/>
          <ac:spMkLst>
            <pc:docMk/>
            <pc:sldMk cId="3975112532" sldId="296"/>
            <ac:spMk id="81" creationId="{A2F5D3EE-029E-4A56-AF7F-DE4928A0F4E9}"/>
          </ac:spMkLst>
        </pc:spChg>
        <pc:spChg chg="add del">
          <ac:chgData name="Borislav Pavlov" userId="e4037c66a895838e" providerId="Windows Live" clId="Web-{36372F11-CF53-415C-B1E1-5DAB13433766}" dt="2021-12-05T07:21:15.772" v="684"/>
          <ac:spMkLst>
            <pc:docMk/>
            <pc:sldMk cId="3975112532" sldId="296"/>
            <ac:spMk id="83" creationId="{71EB7F9F-5513-46BD-B0E1-83455BA60588}"/>
          </ac:spMkLst>
        </pc:spChg>
        <pc:spChg chg="add del">
          <ac:chgData name="Borislav Pavlov" userId="e4037c66a895838e" providerId="Windows Live" clId="Web-{36372F11-CF53-415C-B1E1-5DAB13433766}" dt="2021-12-05T07:21:15.772" v="684"/>
          <ac:spMkLst>
            <pc:docMk/>
            <pc:sldMk cId="3975112532" sldId="296"/>
            <ac:spMk id="85" creationId="{A9A40F4F-1BD8-47B4-B14E-584FA6551D78}"/>
          </ac:spMkLst>
        </pc:spChg>
        <pc:spChg chg="add del">
          <ac:chgData name="Borislav Pavlov" userId="e4037c66a895838e" providerId="Windows Live" clId="Web-{36372F11-CF53-415C-B1E1-5DAB13433766}" dt="2021-12-05T07:21:15.772" v="684"/>
          <ac:spMkLst>
            <pc:docMk/>
            <pc:sldMk cId="3975112532" sldId="296"/>
            <ac:spMk id="87" creationId="{4D99225D-8167-46BC-8994-DEC5FA01FFFE}"/>
          </ac:spMkLst>
        </pc:spChg>
        <pc:spChg chg="add del">
          <ac:chgData name="Borislav Pavlov" userId="e4037c66a895838e" providerId="Windows Live" clId="Web-{36372F11-CF53-415C-B1E1-5DAB13433766}" dt="2021-12-05T07:20:47.021" v="670"/>
          <ac:spMkLst>
            <pc:docMk/>
            <pc:sldMk cId="3975112532" sldId="296"/>
            <ac:spMk id="89" creationId="{63E3D78E-883C-463C-8614-360FE4A6CA34}"/>
          </ac:spMkLst>
        </pc:spChg>
        <pc:spChg chg="add del">
          <ac:chgData name="Borislav Pavlov" userId="e4037c66a895838e" providerId="Windows Live" clId="Web-{36372F11-CF53-415C-B1E1-5DAB13433766}" dt="2021-12-05T07:20:49.521" v="674"/>
          <ac:spMkLst>
            <pc:docMk/>
            <pc:sldMk cId="3975112532" sldId="296"/>
            <ac:spMk id="95" creationId="{4D6B3FC3-266A-4796-85DE-016CA2ED6539}"/>
          </ac:spMkLst>
        </pc:spChg>
        <pc:spChg chg="add del">
          <ac:chgData name="Borislav Pavlov" userId="e4037c66a895838e" providerId="Windows Live" clId="Web-{36372F11-CF53-415C-B1E1-5DAB13433766}" dt="2021-12-05T07:20:49.521" v="674"/>
          <ac:spMkLst>
            <pc:docMk/>
            <pc:sldMk cId="3975112532" sldId="296"/>
            <ac:spMk id="97" creationId="{1166F14E-D6C0-40B2-97E6-0854392CD4CC}"/>
          </ac:spMkLst>
        </pc:spChg>
        <pc:spChg chg="add del">
          <ac:chgData name="Borislav Pavlov" userId="e4037c66a895838e" providerId="Windows Live" clId="Web-{36372F11-CF53-415C-B1E1-5DAB13433766}" dt="2021-12-05T07:20:47.021" v="670"/>
          <ac:spMkLst>
            <pc:docMk/>
            <pc:sldMk cId="3975112532" sldId="296"/>
            <ac:spMk id="98" creationId="{BADD1396-B1FE-44AF-99D6-D42294E07591}"/>
          </ac:spMkLst>
        </pc:spChg>
        <pc:spChg chg="add del">
          <ac:chgData name="Borislav Pavlov" userId="e4037c66a895838e" providerId="Windows Live" clId="Web-{36372F11-CF53-415C-B1E1-5DAB13433766}" dt="2021-12-05T07:20:49.521" v="674"/>
          <ac:spMkLst>
            <pc:docMk/>
            <pc:sldMk cId="3975112532" sldId="296"/>
            <ac:spMk id="99" creationId="{14C19743-4CEE-4CA9-9E59-5833323AA80A}"/>
          </ac:spMkLst>
        </pc:spChg>
        <pc:spChg chg="add del">
          <ac:chgData name="Borislav Pavlov" userId="e4037c66a895838e" providerId="Windows Live" clId="Web-{36372F11-CF53-415C-B1E1-5DAB13433766}" dt="2021-12-05T07:20:47.021" v="670"/>
          <ac:spMkLst>
            <pc:docMk/>
            <pc:sldMk cId="3975112532" sldId="296"/>
            <ac:spMk id="100" creationId="{9A00AE7B-63AE-4E28-9864-7AF36A8E70B6}"/>
          </ac:spMkLst>
        </pc:spChg>
        <pc:spChg chg="add del">
          <ac:chgData name="Borislav Pavlov" userId="e4037c66a895838e" providerId="Windows Live" clId="Web-{36372F11-CF53-415C-B1E1-5DAB13433766}" dt="2021-12-05T07:20:49.521" v="674"/>
          <ac:spMkLst>
            <pc:docMk/>
            <pc:sldMk cId="3975112532" sldId="296"/>
            <ac:spMk id="101" creationId="{3E09C179-0496-421E-A458-FACB93893AF7}"/>
          </ac:spMkLst>
        </pc:spChg>
        <pc:spChg chg="add del">
          <ac:chgData name="Borislav Pavlov" userId="e4037c66a895838e" providerId="Windows Live" clId="Web-{36372F11-CF53-415C-B1E1-5DAB13433766}" dt="2021-12-05T07:20:47.021" v="670"/>
          <ac:spMkLst>
            <pc:docMk/>
            <pc:sldMk cId="3975112532" sldId="296"/>
            <ac:spMk id="102" creationId="{B28958D9-F942-4011-830D-5F10B6B35E7B}"/>
          </ac:spMkLst>
        </pc:spChg>
        <pc:spChg chg="add del">
          <ac:chgData name="Borislav Pavlov" userId="e4037c66a895838e" providerId="Windows Live" clId="Web-{36372F11-CF53-415C-B1E1-5DAB13433766}" dt="2021-12-05T07:20:49.521" v="674"/>
          <ac:spMkLst>
            <pc:docMk/>
            <pc:sldMk cId="3975112532" sldId="296"/>
            <ac:spMk id="103" creationId="{E407748B-B8A8-447D-84A0-C56A1E86A461}"/>
          </ac:spMkLst>
        </pc:spChg>
        <pc:spChg chg="add del">
          <ac:chgData name="Borislav Pavlov" userId="e4037c66a895838e" providerId="Windows Live" clId="Web-{36372F11-CF53-415C-B1E1-5DAB13433766}" dt="2021-12-05T07:20:47.021" v="670"/>
          <ac:spMkLst>
            <pc:docMk/>
            <pc:sldMk cId="3975112532" sldId="296"/>
            <ac:spMk id="104" creationId="{74A55574-701B-4D90-B0FC-A2353DAEBEA7}"/>
          </ac:spMkLst>
        </pc:spChg>
        <pc:spChg chg="add del">
          <ac:chgData name="Borislav Pavlov" userId="e4037c66a895838e" providerId="Windows Live" clId="Web-{36372F11-CF53-415C-B1E1-5DAB13433766}" dt="2021-12-05T07:20:49.521" v="674"/>
          <ac:spMkLst>
            <pc:docMk/>
            <pc:sldMk cId="3975112532" sldId="296"/>
            <ac:spMk id="105" creationId="{88C20F14-80FE-465B-B829-1BA44065CF60}"/>
          </ac:spMkLst>
        </pc:spChg>
        <pc:spChg chg="add del">
          <ac:chgData name="Borislav Pavlov" userId="e4037c66a895838e" providerId="Windows Live" clId="Web-{36372F11-CF53-415C-B1E1-5DAB13433766}" dt="2021-12-05T07:20:47.021" v="670"/>
          <ac:spMkLst>
            <pc:docMk/>
            <pc:sldMk cId="3975112532" sldId="296"/>
            <ac:spMk id="106" creationId="{43547F22-D0E3-4342-9BBF-33134E86AB05}"/>
          </ac:spMkLst>
        </pc:spChg>
        <pc:spChg chg="add del">
          <ac:chgData name="Borislav Pavlov" userId="e4037c66a895838e" providerId="Windows Live" clId="Web-{36372F11-CF53-415C-B1E1-5DAB13433766}" dt="2021-12-05T07:20:47.021" v="670"/>
          <ac:spMkLst>
            <pc:docMk/>
            <pc:sldMk cId="3975112532" sldId="296"/>
            <ac:spMk id="108" creationId="{71DFD768-FADE-499B-A2BC-DF7702BBC339}"/>
          </ac:spMkLst>
        </pc:spChg>
        <pc:spChg chg="add del">
          <ac:chgData name="Borislav Pavlov" userId="e4037c66a895838e" providerId="Windows Live" clId="Web-{36372F11-CF53-415C-B1E1-5DAB13433766}" dt="2021-12-05T07:20:47.021" v="670"/>
          <ac:spMkLst>
            <pc:docMk/>
            <pc:sldMk cId="3975112532" sldId="296"/>
            <ac:spMk id="110" creationId="{3BB07855-F91C-41F3-96E6-1BCF084862A5}"/>
          </ac:spMkLst>
        </pc:spChg>
        <pc:picChg chg="add del mod modCrop">
          <ac:chgData name="Borislav Pavlov" userId="e4037c66a895838e" providerId="Windows Live" clId="Web-{36372F11-CF53-415C-B1E1-5DAB13433766}" dt="2021-12-05T06:44:32.633" v="518"/>
          <ac:picMkLst>
            <pc:docMk/>
            <pc:sldMk cId="3975112532" sldId="296"/>
            <ac:picMk id="2" creationId="{CB714B9C-2773-4772-91D9-E56F6B664DBA}"/>
          </ac:picMkLst>
        </pc:picChg>
        <pc:picChg chg="add del mod">
          <ac:chgData name="Borislav Pavlov" userId="e4037c66a895838e" providerId="Windows Live" clId="Web-{36372F11-CF53-415C-B1E1-5DAB13433766}" dt="2021-12-05T07:20:13.239" v="662"/>
          <ac:picMkLst>
            <pc:docMk/>
            <pc:sldMk cId="3975112532" sldId="296"/>
            <ac:picMk id="3" creationId="{56C6B503-5DEE-4B71-9AF4-D37217D61E28}"/>
          </ac:picMkLst>
        </pc:picChg>
        <pc:picChg chg="add mod ord modCrop">
          <ac:chgData name="Borislav Pavlov" userId="e4037c66a895838e" providerId="Windows Live" clId="Web-{36372F11-CF53-415C-B1E1-5DAB13433766}" dt="2021-12-05T07:40:51.062" v="971" actId="1076"/>
          <ac:picMkLst>
            <pc:docMk/>
            <pc:sldMk cId="3975112532" sldId="296"/>
            <ac:picMk id="4" creationId="{E9918895-7C17-45F9-A61B-82105257D38F}"/>
          </ac:picMkLst>
        </pc:picChg>
        <pc:picChg chg="add del mod ord modCrop">
          <ac:chgData name="Borislav Pavlov" userId="e4037c66a895838e" providerId="Windows Live" clId="Web-{36372F11-CF53-415C-B1E1-5DAB13433766}" dt="2021-12-05T07:22:20.008" v="695" actId="14100"/>
          <ac:picMkLst>
            <pc:docMk/>
            <pc:sldMk cId="3975112532" sldId="296"/>
            <ac:picMk id="6" creationId="{BA84559A-3131-42C9-82D5-FB957A3AD54D}"/>
          </ac:picMkLst>
        </pc:picChg>
        <pc:picChg chg="del">
          <ac:chgData name="Borislav Pavlov" userId="e4037c66a895838e" providerId="Windows Live" clId="Web-{36372F11-CF53-415C-B1E1-5DAB13433766}" dt="2021-12-05T06:44:00.867" v="509"/>
          <ac:picMkLst>
            <pc:docMk/>
            <pc:sldMk cId="3975112532" sldId="296"/>
            <ac:picMk id="8" creationId="{ECC2F1AD-B938-46F9-BF95-E6D6434D45D6}"/>
          </ac:picMkLst>
        </pc:picChg>
        <pc:picChg chg="del">
          <ac:chgData name="Borislav Pavlov" userId="e4037c66a895838e" providerId="Windows Live" clId="Web-{36372F11-CF53-415C-B1E1-5DAB13433766}" dt="2021-12-05T06:44:03.242" v="512"/>
          <ac:picMkLst>
            <pc:docMk/>
            <pc:sldMk cId="3975112532" sldId="296"/>
            <ac:picMk id="31" creationId="{85988AC5-0B55-47A8-94FF-2B5143B2879B}"/>
          </ac:picMkLst>
        </pc:picChg>
        <pc:picChg chg="del">
          <ac:chgData name="Borislav Pavlov" userId="e4037c66a895838e" providerId="Windows Live" clId="Web-{36372F11-CF53-415C-B1E1-5DAB13433766}" dt="2021-12-05T06:44:03.695" v="513"/>
          <ac:picMkLst>
            <pc:docMk/>
            <pc:sldMk cId="3975112532" sldId="296"/>
            <ac:picMk id="33" creationId="{FABF6D4F-E1FC-41C4-9612-AA936D6EFCFC}"/>
          </ac:picMkLst>
        </pc:picChg>
        <pc:picChg chg="del">
          <ac:chgData name="Borislav Pavlov" userId="e4037c66a895838e" providerId="Windows Live" clId="Web-{36372F11-CF53-415C-B1E1-5DAB13433766}" dt="2021-12-05T06:44:02.883" v="511"/>
          <ac:picMkLst>
            <pc:docMk/>
            <pc:sldMk cId="3975112532" sldId="296"/>
            <ac:picMk id="35" creationId="{EE9A14E9-1B59-4E2B-9605-59B8C76E054C}"/>
          </ac:picMkLst>
        </pc:picChg>
        <pc:picChg chg="del">
          <ac:chgData name="Borislav Pavlov" userId="e4037c66a895838e" providerId="Windows Live" clId="Web-{36372F11-CF53-415C-B1E1-5DAB13433766}" dt="2021-12-05T06:44:02.367" v="510"/>
          <ac:picMkLst>
            <pc:docMk/>
            <pc:sldMk cId="3975112532" sldId="296"/>
            <ac:picMk id="37" creationId="{BE58B9AC-3941-4D44-8A64-2B501028D39C}"/>
          </ac:picMkLst>
        </pc:picChg>
        <pc:picChg chg="add del mod ord">
          <ac:chgData name="Borislav Pavlov" userId="e4037c66a895838e" providerId="Windows Live" clId="Web-{36372F11-CF53-415C-B1E1-5DAB13433766}" dt="2021-12-05T07:21:11.522" v="681"/>
          <ac:picMkLst>
            <pc:docMk/>
            <pc:sldMk cId="3975112532" sldId="296"/>
            <ac:picMk id="63" creationId="{8E237D1C-605A-408F-89F3-E4442BC7D667}"/>
          </ac:picMkLst>
        </pc:picChg>
        <pc:picChg chg="add del mod">
          <ac:chgData name="Borislav Pavlov" userId="e4037c66a895838e" providerId="Windows Live" clId="Web-{36372F11-CF53-415C-B1E1-5DAB13433766}" dt="2021-12-05T07:21:08.037" v="678"/>
          <ac:picMkLst>
            <pc:docMk/>
            <pc:sldMk cId="3975112532" sldId="296"/>
            <ac:picMk id="64" creationId="{28BB336E-9C9E-45BE-B99C-90482FCBFDF2}"/>
          </ac:picMkLst>
        </pc:picChg>
        <pc:picChg chg="add mod">
          <ac:chgData name="Borislav Pavlov" userId="e4037c66a895838e" providerId="Windows Live" clId="Web-{36372F11-CF53-415C-B1E1-5DAB13433766}" dt="2021-12-05T07:28:54.766" v="725" actId="1076"/>
          <ac:picMkLst>
            <pc:docMk/>
            <pc:sldMk cId="3975112532" sldId="296"/>
            <ac:picMk id="65" creationId="{AC0640AE-5A5B-4C49-9AD9-2A6E80559F25}"/>
          </ac:picMkLst>
        </pc:picChg>
        <pc:picChg chg="add mod">
          <ac:chgData name="Borislav Pavlov" userId="e4037c66a895838e" providerId="Windows Live" clId="Web-{36372F11-CF53-415C-B1E1-5DAB13433766}" dt="2021-12-05T07:28:50.531" v="723" actId="1076"/>
          <ac:picMkLst>
            <pc:docMk/>
            <pc:sldMk cId="3975112532" sldId="296"/>
            <ac:picMk id="66" creationId="{E9608B67-0222-4361-8E1B-D68A712B4F70}"/>
          </ac:picMkLst>
        </pc:picChg>
        <pc:picChg chg="add mod">
          <ac:chgData name="Borislav Pavlov" userId="e4037c66a895838e" providerId="Windows Live" clId="Web-{36372F11-CF53-415C-B1E1-5DAB13433766}" dt="2021-12-05T07:28:46.844" v="721" actId="1076"/>
          <ac:picMkLst>
            <pc:docMk/>
            <pc:sldMk cId="3975112532" sldId="296"/>
            <ac:picMk id="68" creationId="{53204060-C1C5-498A-B1ED-6BD3754D77C4}"/>
          </ac:picMkLst>
        </pc:picChg>
        <pc:picChg chg="add mod">
          <ac:chgData name="Borislav Pavlov" userId="e4037c66a895838e" providerId="Windows Live" clId="Web-{36372F11-CF53-415C-B1E1-5DAB13433766}" dt="2021-12-05T07:28:42" v="719" actId="1076"/>
          <ac:picMkLst>
            <pc:docMk/>
            <pc:sldMk cId="3975112532" sldId="296"/>
            <ac:picMk id="70" creationId="{53E041BE-63D9-4D0B-B007-A1BC2846FF9D}"/>
          </ac:picMkLst>
        </pc:picChg>
        <pc:cxnChg chg="add del">
          <ac:chgData name="Borislav Pavlov" userId="e4037c66a895838e" providerId="Windows Live" clId="Web-{36372F11-CF53-415C-B1E1-5DAB13433766}" dt="2021-12-05T07:18:54.629" v="639"/>
          <ac:cxnSpMkLst>
            <pc:docMk/>
            <pc:sldMk cId="3975112532" sldId="296"/>
            <ac:cxnSpMk id="14" creationId="{2F37062B-29B9-48EA-B20D-914634A68B58}"/>
          </ac:cxnSpMkLst>
        </pc:cxnChg>
        <pc:cxnChg chg="add del">
          <ac:chgData name="Borislav Pavlov" userId="e4037c66a895838e" providerId="Windows Live" clId="Web-{36372F11-CF53-415C-B1E1-5DAB13433766}" dt="2021-12-05T07:19:50.473" v="661"/>
          <ac:cxnSpMkLst>
            <pc:docMk/>
            <pc:sldMk cId="3975112532" sldId="296"/>
            <ac:cxnSpMk id="15" creationId="{2F37062B-29B9-48EA-B20D-914634A68B58}"/>
          </ac:cxnSpMkLst>
        </pc:cxnChg>
        <pc:cxnChg chg="add del">
          <ac:chgData name="Borislav Pavlov" userId="e4037c66a895838e" providerId="Windows Live" clId="Web-{36372F11-CF53-415C-B1E1-5DAB13433766}" dt="2021-12-05T07:18:54.629" v="639"/>
          <ac:cxnSpMkLst>
            <pc:docMk/>
            <pc:sldMk cId="3975112532" sldId="296"/>
            <ac:cxnSpMk id="16" creationId="{678411DE-368F-4426-8868-B6EEB07F72E4}"/>
          </ac:cxnSpMkLst>
        </pc:cxnChg>
        <pc:cxnChg chg="add del">
          <ac:chgData name="Borislav Pavlov" userId="e4037c66a895838e" providerId="Windows Live" clId="Web-{36372F11-CF53-415C-B1E1-5DAB13433766}" dt="2021-12-05T07:19:50.473" v="661"/>
          <ac:cxnSpMkLst>
            <pc:docMk/>
            <pc:sldMk cId="3975112532" sldId="296"/>
            <ac:cxnSpMk id="17" creationId="{678411DE-368F-4426-8868-B6EEB07F72E4}"/>
          </ac:cxnSpMkLst>
        </pc:cxnChg>
        <pc:cxnChg chg="add del">
          <ac:chgData name="Borislav Pavlov" userId="e4037c66a895838e" providerId="Windows Live" clId="Web-{36372F11-CF53-415C-B1E1-5DAB13433766}" dt="2021-12-05T07:19:50.442" v="660"/>
          <ac:cxnSpMkLst>
            <pc:docMk/>
            <pc:sldMk cId="3975112532" sldId="296"/>
            <ac:cxnSpMk id="41" creationId="{F5C054C4-AC05-411F-9977-90E62AB5BD86}"/>
          </ac:cxnSpMkLst>
        </pc:cxnChg>
        <pc:cxnChg chg="add del">
          <ac:chgData name="Borislav Pavlov" userId="e4037c66a895838e" providerId="Windows Live" clId="Web-{36372F11-CF53-415C-B1E1-5DAB13433766}" dt="2021-12-05T07:19:50.442" v="660"/>
          <ac:cxnSpMkLst>
            <pc:docMk/>
            <pc:sldMk cId="3975112532" sldId="296"/>
            <ac:cxnSpMk id="43" creationId="{DCFBA5FE-0B31-4226-9410-6570151A0AC1}"/>
          </ac:cxnSpMkLst>
        </pc:cxnChg>
        <pc:cxnChg chg="add del">
          <ac:chgData name="Borislav Pavlov" userId="e4037c66a895838e" providerId="Windows Live" clId="Web-{36372F11-CF53-415C-B1E1-5DAB13433766}" dt="2021-12-05T07:21:15.772" v="684"/>
          <ac:cxnSpMkLst>
            <pc:docMk/>
            <pc:sldMk cId="3975112532" sldId="296"/>
            <ac:cxnSpMk id="50" creationId="{9F443CE1-D08F-42DE-8996-BF02F35E8733}"/>
          </ac:cxnSpMkLst>
        </pc:cxnChg>
        <pc:cxnChg chg="add del">
          <ac:chgData name="Borislav Pavlov" userId="e4037c66a895838e" providerId="Windows Live" clId="Web-{36372F11-CF53-415C-B1E1-5DAB13433766}" dt="2021-12-05T07:21:15.772" v="684"/>
          <ac:cxnSpMkLst>
            <pc:docMk/>
            <pc:sldMk cId="3975112532" sldId="296"/>
            <ac:cxnSpMk id="52" creationId="{B88F1F50-3E6A-4766-9642-B845EC207A92}"/>
          </ac:cxnSpMkLst>
        </pc:cxnChg>
        <pc:cxnChg chg="add del">
          <ac:chgData name="Borislav Pavlov" userId="e4037c66a895838e" providerId="Windows Live" clId="Web-{36372F11-CF53-415C-B1E1-5DAB13433766}" dt="2021-12-05T07:21:15.772" v="684"/>
          <ac:cxnSpMkLst>
            <pc:docMk/>
            <pc:sldMk cId="3975112532" sldId="296"/>
            <ac:cxnSpMk id="71" creationId="{9F443CE1-D08F-42DE-8996-BF02F35E8733}"/>
          </ac:cxnSpMkLst>
        </pc:cxnChg>
        <pc:cxnChg chg="add del">
          <ac:chgData name="Borislav Pavlov" userId="e4037c66a895838e" providerId="Windows Live" clId="Web-{36372F11-CF53-415C-B1E1-5DAB13433766}" dt="2021-12-05T07:21:15.772" v="684"/>
          <ac:cxnSpMkLst>
            <pc:docMk/>
            <pc:sldMk cId="3975112532" sldId="296"/>
            <ac:cxnSpMk id="73" creationId="{B88F1F50-3E6A-4766-9642-B845EC207A92}"/>
          </ac:cxnSpMkLst>
        </pc:cxnChg>
        <pc:cxnChg chg="add del">
          <ac:chgData name="Borislav Pavlov" userId="e4037c66a895838e" providerId="Windows Live" clId="Web-{36372F11-CF53-415C-B1E1-5DAB13433766}" dt="2021-12-05T07:20:49.521" v="674"/>
          <ac:cxnSpMkLst>
            <pc:docMk/>
            <pc:sldMk cId="3975112532" sldId="296"/>
            <ac:cxnSpMk id="90" creationId="{9BE42A0F-3C3F-4500-BF5A-4FD28C1AA792}"/>
          </ac:cxnSpMkLst>
        </pc:cxnChg>
        <pc:cxnChg chg="add del">
          <ac:chgData name="Borislav Pavlov" userId="e4037c66a895838e" providerId="Windows Live" clId="Web-{36372F11-CF53-415C-B1E1-5DAB13433766}" dt="2021-12-05T07:20:49.521" v="674"/>
          <ac:cxnSpMkLst>
            <pc:docMk/>
            <pc:sldMk cId="3975112532" sldId="296"/>
            <ac:cxnSpMk id="91" creationId="{F8862440-EF12-4BF0-9309-5653F387474A}"/>
          </ac:cxnSpMkLst>
        </pc:cxnChg>
        <pc:cxnChg chg="add del">
          <ac:chgData name="Borislav Pavlov" userId="e4037c66a895838e" providerId="Windows Live" clId="Web-{36372F11-CF53-415C-B1E1-5DAB13433766}" dt="2021-12-05T07:20:44.568" v="668"/>
          <ac:cxnSpMkLst>
            <pc:docMk/>
            <pc:sldMk cId="3975112532" sldId="296"/>
            <ac:cxnSpMk id="92" creationId="{2EC607CC-319E-425D-8A0C-EC6E84F6C377}"/>
          </ac:cxnSpMkLst>
        </pc:cxnChg>
        <pc:cxnChg chg="add del">
          <ac:chgData name="Borislav Pavlov" userId="e4037c66a895838e" providerId="Windows Live" clId="Web-{36372F11-CF53-415C-B1E1-5DAB13433766}" dt="2021-12-05T07:20:49.521" v="674"/>
          <ac:cxnSpMkLst>
            <pc:docMk/>
            <pc:sldMk cId="3975112532" sldId="296"/>
            <ac:cxnSpMk id="93" creationId="{C082FBDA-B6BB-447F-88F9-E5927CC713F7}"/>
          </ac:cxnSpMkLst>
        </pc:cxnChg>
        <pc:cxnChg chg="add del">
          <ac:chgData name="Borislav Pavlov" userId="e4037c66a895838e" providerId="Windows Live" clId="Web-{36372F11-CF53-415C-B1E1-5DAB13433766}" dt="2021-12-05T07:20:47.021" v="670"/>
          <ac:cxnSpMkLst>
            <pc:docMk/>
            <pc:sldMk cId="3975112532" sldId="296"/>
            <ac:cxnSpMk id="94" creationId="{66355767-0DC4-4242-BDE1-6CE76652205E}"/>
          </ac:cxnSpMkLst>
        </pc:cxnChg>
        <pc:cxnChg chg="add del">
          <ac:chgData name="Borislav Pavlov" userId="e4037c66a895838e" providerId="Windows Live" clId="Web-{36372F11-CF53-415C-B1E1-5DAB13433766}" dt="2021-12-05T07:20:47.021" v="670"/>
          <ac:cxnSpMkLst>
            <pc:docMk/>
            <pc:sldMk cId="3975112532" sldId="296"/>
            <ac:cxnSpMk id="96" creationId="{01A48CAF-90C4-42D1-A668-713EB28C2EE0}"/>
          </ac:cxnSpMkLst>
        </pc:cxnChg>
      </pc:sldChg>
      <pc:sldChg chg="addSp delSp modSp add mod replId delAnim setClrOvrMap">
        <pc:chgData name="Borislav Pavlov" userId="e4037c66a895838e" providerId="Windows Live" clId="Web-{36372F11-CF53-415C-B1E1-5DAB13433766}" dt="2021-12-05T07:37:12.588" v="943" actId="1076"/>
        <pc:sldMkLst>
          <pc:docMk/>
          <pc:sldMk cId="1360532501" sldId="297"/>
        </pc:sldMkLst>
        <pc:spChg chg="mod ord">
          <ac:chgData name="Borislav Pavlov" userId="e4037c66a895838e" providerId="Windows Live" clId="Web-{36372F11-CF53-415C-B1E1-5DAB13433766}" dt="2021-12-05T07:37:12.588" v="943" actId="1076"/>
          <ac:spMkLst>
            <pc:docMk/>
            <pc:sldMk cId="1360532501" sldId="297"/>
            <ac:spMk id="5" creationId="{47A9DDFC-A2BE-436D-9866-0429757AE015}"/>
          </ac:spMkLst>
        </pc:spChg>
        <pc:spChg chg="add del">
          <ac:chgData name="Borislav Pavlov" userId="e4037c66a895838e" providerId="Windows Live" clId="Web-{36372F11-CF53-415C-B1E1-5DAB13433766}" dt="2021-12-05T06:53:44.582" v="542"/>
          <ac:spMkLst>
            <pc:docMk/>
            <pc:sldMk cId="1360532501" sldId="297"/>
            <ac:spMk id="10" creationId="{F863767A-3540-4676-A852-0E8A7A2EEADC}"/>
          </ac:spMkLst>
        </pc:spChg>
        <pc:spChg chg="add del">
          <ac:chgData name="Borislav Pavlov" userId="e4037c66a895838e" providerId="Windows Live" clId="Web-{36372F11-CF53-415C-B1E1-5DAB13433766}" dt="2021-12-05T06:53:44.582" v="542"/>
          <ac:spMkLst>
            <pc:docMk/>
            <pc:sldMk cId="1360532501" sldId="297"/>
            <ac:spMk id="11" creationId="{10D8237D-B0CE-41F6-B238-F6F84B855B65}"/>
          </ac:spMkLst>
        </pc:spChg>
        <pc:spChg chg="add del">
          <ac:chgData name="Borislav Pavlov" userId="e4037c66a895838e" providerId="Windows Live" clId="Web-{36372F11-CF53-415C-B1E1-5DAB13433766}" dt="2021-12-05T06:53:54.301" v="544"/>
          <ac:spMkLst>
            <pc:docMk/>
            <pc:sldMk cId="1360532501" sldId="297"/>
            <ac:spMk id="12" creationId="{9B6A14F7-CC83-4722-B948-C77EF5228287}"/>
          </ac:spMkLst>
        </pc:spChg>
        <pc:spChg chg="add del">
          <ac:chgData name="Borislav Pavlov" userId="e4037c66a895838e" providerId="Windows Live" clId="Web-{36372F11-CF53-415C-B1E1-5DAB13433766}" dt="2021-12-05T06:53:44.582" v="542"/>
          <ac:spMkLst>
            <pc:docMk/>
            <pc:sldMk cId="1360532501" sldId="297"/>
            <ac:spMk id="13" creationId="{2F9F6FEB-DD01-4F04-A465-6BB9A3560C8E}"/>
          </ac:spMkLst>
        </pc:spChg>
        <pc:spChg chg="add del">
          <ac:chgData name="Borislav Pavlov" userId="e4037c66a895838e" providerId="Windows Live" clId="Web-{36372F11-CF53-415C-B1E1-5DAB13433766}" dt="2021-12-05T06:53:54.301" v="544"/>
          <ac:spMkLst>
            <pc:docMk/>
            <pc:sldMk cId="1360532501" sldId="297"/>
            <ac:spMk id="14" creationId="{1FD1CAA3-F07B-4451-A14C-176BCB1FC0D9}"/>
          </ac:spMkLst>
        </pc:spChg>
        <pc:spChg chg="add del">
          <ac:chgData name="Borislav Pavlov" userId="e4037c66a895838e" providerId="Windows Live" clId="Web-{36372F11-CF53-415C-B1E1-5DAB13433766}" dt="2021-12-05T06:53:44.582" v="542"/>
          <ac:spMkLst>
            <pc:docMk/>
            <pc:sldMk cId="1360532501" sldId="297"/>
            <ac:spMk id="15" creationId="{3A459D44-E95C-4AB2-9D79-7C182560C4A9}"/>
          </ac:spMkLst>
        </pc:spChg>
        <pc:spChg chg="add">
          <ac:chgData name="Borislav Pavlov" userId="e4037c66a895838e" providerId="Windows Live" clId="Web-{36372F11-CF53-415C-B1E1-5DAB13433766}" dt="2021-12-05T06:53:54.316" v="545"/>
          <ac:spMkLst>
            <pc:docMk/>
            <pc:sldMk cId="1360532501" sldId="297"/>
            <ac:spMk id="16" creationId="{FC524089-3B3E-496E-86DA-2940B51F8E3F}"/>
          </ac:spMkLst>
        </pc:spChg>
        <pc:spChg chg="add del">
          <ac:chgData name="Borislav Pavlov" userId="e4037c66a895838e" providerId="Windows Live" clId="Web-{36372F11-CF53-415C-B1E1-5DAB13433766}" dt="2021-12-05T06:53:44.582" v="542"/>
          <ac:spMkLst>
            <pc:docMk/>
            <pc:sldMk cId="1360532501" sldId="297"/>
            <ac:spMk id="21" creationId="{6D3E764F-DD76-4E74-8C36-7CEE8231EBCC}"/>
          </ac:spMkLst>
        </pc:spChg>
        <pc:spChg chg="add del">
          <ac:chgData name="Borislav Pavlov" userId="e4037c66a895838e" providerId="Windows Live" clId="Web-{36372F11-CF53-415C-B1E1-5DAB13433766}" dt="2021-12-05T06:53:44.582" v="542"/>
          <ac:spMkLst>
            <pc:docMk/>
            <pc:sldMk cId="1360532501" sldId="297"/>
            <ac:spMk id="23" creationId="{087944EB-94D5-45B3-801D-DCE3F5264AF9}"/>
          </ac:spMkLst>
        </pc:spChg>
        <pc:spChg chg="add del">
          <ac:chgData name="Borislav Pavlov" userId="e4037c66a895838e" providerId="Windows Live" clId="Web-{36372F11-CF53-415C-B1E1-5DAB13433766}" dt="2021-12-05T06:53:44.582" v="542"/>
          <ac:spMkLst>
            <pc:docMk/>
            <pc:sldMk cId="1360532501" sldId="297"/>
            <ac:spMk id="25" creationId="{E6C6DF53-20EC-4B92-9ADE-C0B7B4056B18}"/>
          </ac:spMkLst>
        </pc:spChg>
        <pc:spChg chg="add del">
          <ac:chgData name="Borislav Pavlov" userId="e4037c66a895838e" providerId="Windows Live" clId="Web-{36372F11-CF53-415C-B1E1-5DAB13433766}" dt="2021-12-05T06:53:44.582" v="542"/>
          <ac:spMkLst>
            <pc:docMk/>
            <pc:sldMk cId="1360532501" sldId="297"/>
            <ac:spMk id="27" creationId="{5AA3CC08-5871-4D9C-8C6A-A90142CB0B19}"/>
          </ac:spMkLst>
        </pc:spChg>
        <pc:spChg chg="add del">
          <ac:chgData name="Borislav Pavlov" userId="e4037c66a895838e" providerId="Windows Live" clId="Web-{36372F11-CF53-415C-B1E1-5DAB13433766}" dt="2021-12-05T06:53:44.582" v="542"/>
          <ac:spMkLst>
            <pc:docMk/>
            <pc:sldMk cId="1360532501" sldId="297"/>
            <ac:spMk id="29" creationId="{2872F700-90BF-4EFD-9F34-06E9EFB2771D}"/>
          </ac:spMkLst>
        </pc:spChg>
        <pc:picChg chg="add mod">
          <ac:chgData name="Borislav Pavlov" userId="e4037c66a895838e" providerId="Windows Live" clId="Web-{36372F11-CF53-415C-B1E1-5DAB13433766}" dt="2021-12-05T06:54:06.801" v="547" actId="1076"/>
          <ac:picMkLst>
            <pc:docMk/>
            <pc:sldMk cId="1360532501" sldId="297"/>
            <ac:picMk id="2" creationId="{1A1366A2-9F2B-4B8F-92D7-9141EAC4A363}"/>
          </ac:picMkLst>
        </pc:picChg>
        <pc:picChg chg="add del mod">
          <ac:chgData name="Borislav Pavlov" userId="e4037c66a895838e" providerId="Windows Live" clId="Web-{36372F11-CF53-415C-B1E1-5DAB13433766}" dt="2021-12-05T06:54:41.880" v="567"/>
          <ac:picMkLst>
            <pc:docMk/>
            <pc:sldMk cId="1360532501" sldId="297"/>
            <ac:picMk id="3" creationId="{6DB9B7A3-CE94-4AE2-9907-F20144290674}"/>
          </ac:picMkLst>
        </pc:picChg>
        <pc:picChg chg="add del mod">
          <ac:chgData name="Borislav Pavlov" userId="e4037c66a895838e" providerId="Windows Live" clId="Web-{36372F11-CF53-415C-B1E1-5DAB13433766}" dt="2021-12-05T06:54:41.880" v="566"/>
          <ac:picMkLst>
            <pc:docMk/>
            <pc:sldMk cId="1360532501" sldId="297"/>
            <ac:picMk id="4" creationId="{0624E427-BF7E-4557-A101-ABA6CA2E20E5}"/>
          </ac:picMkLst>
        </pc:picChg>
        <pc:picChg chg="add del mod">
          <ac:chgData name="Borislav Pavlov" userId="e4037c66a895838e" providerId="Windows Live" clId="Web-{36372F11-CF53-415C-B1E1-5DAB13433766}" dt="2021-12-05T06:54:41.880" v="565"/>
          <ac:picMkLst>
            <pc:docMk/>
            <pc:sldMk cId="1360532501" sldId="297"/>
            <ac:picMk id="6" creationId="{1EE787E8-405C-4C49-89AC-DDEB762DD96B}"/>
          </ac:picMkLst>
        </pc:picChg>
        <pc:picChg chg="add del mod">
          <ac:chgData name="Borislav Pavlov" userId="e4037c66a895838e" providerId="Windows Live" clId="Web-{36372F11-CF53-415C-B1E1-5DAB13433766}" dt="2021-12-05T06:54:41.880" v="564"/>
          <ac:picMkLst>
            <pc:docMk/>
            <pc:sldMk cId="1360532501" sldId="297"/>
            <ac:picMk id="7" creationId="{DE2393BF-3BEB-4896-99D4-9BEDC17E1D53}"/>
          </ac:picMkLst>
        </pc:picChg>
        <pc:picChg chg="mod">
          <ac:chgData name="Borislav Pavlov" userId="e4037c66a895838e" providerId="Windows Live" clId="Web-{36372F11-CF53-415C-B1E1-5DAB13433766}" dt="2021-12-05T06:55:02.896" v="570" actId="1076"/>
          <ac:picMkLst>
            <pc:docMk/>
            <pc:sldMk cId="1360532501" sldId="297"/>
            <ac:picMk id="8" creationId="{ECC2F1AD-B938-46F9-BF95-E6D6434D45D6}"/>
          </ac:picMkLst>
        </pc:picChg>
        <pc:picChg chg="add mod">
          <ac:chgData name="Borislav Pavlov" userId="e4037c66a895838e" providerId="Windows Live" clId="Web-{36372F11-CF53-415C-B1E1-5DAB13433766}" dt="2021-12-05T07:37:08.463" v="939" actId="1076"/>
          <ac:picMkLst>
            <pc:docMk/>
            <pc:sldMk cId="1360532501" sldId="297"/>
            <ac:picMk id="9" creationId="{584FA444-4B8B-4477-A380-8AF3435E13EE}"/>
          </ac:picMkLst>
        </pc:picChg>
        <pc:picChg chg="add del mod">
          <ac:chgData name="Borislav Pavlov" userId="e4037c66a895838e" providerId="Windows Live" clId="Web-{36372F11-CF53-415C-B1E1-5DAB13433766}" dt="2021-12-05T07:02:00.154" v="585"/>
          <ac:picMkLst>
            <pc:docMk/>
            <pc:sldMk cId="1360532501" sldId="297"/>
            <ac:picMk id="18" creationId="{29650363-3D5B-45D4-BA24-04210919052C}"/>
          </ac:picMkLst>
        </pc:picChg>
        <pc:picChg chg="add del mod">
          <ac:chgData name="Borislav Pavlov" userId="e4037c66a895838e" providerId="Windows Live" clId="Web-{36372F11-CF53-415C-B1E1-5DAB13433766}" dt="2021-12-05T07:02:00.154" v="584"/>
          <ac:picMkLst>
            <pc:docMk/>
            <pc:sldMk cId="1360532501" sldId="297"/>
            <ac:picMk id="20" creationId="{C00D7354-0462-4607-8C22-23C61AEE134D}"/>
          </ac:picMkLst>
        </pc:picChg>
        <pc:picChg chg="add mod">
          <ac:chgData name="Borislav Pavlov" userId="e4037c66a895838e" providerId="Windows Live" clId="Web-{36372F11-CF53-415C-B1E1-5DAB13433766}" dt="2021-12-05T07:37:08.479" v="942" actId="1076"/>
          <ac:picMkLst>
            <pc:docMk/>
            <pc:sldMk cId="1360532501" sldId="297"/>
            <ac:picMk id="22" creationId="{4052F0FD-E5C1-4749-BEE4-DE4B2FDD2713}"/>
          </ac:picMkLst>
        </pc:picChg>
        <pc:picChg chg="del">
          <ac:chgData name="Borislav Pavlov" userId="e4037c66a895838e" providerId="Windows Live" clId="Web-{36372F11-CF53-415C-B1E1-5DAB13433766}" dt="2021-12-05T06:51:50.720" v="534"/>
          <ac:picMkLst>
            <pc:docMk/>
            <pc:sldMk cId="1360532501" sldId="297"/>
            <ac:picMk id="31" creationId="{85988AC5-0B55-47A8-94FF-2B5143B2879B}"/>
          </ac:picMkLst>
        </pc:picChg>
        <pc:picChg chg="del">
          <ac:chgData name="Borislav Pavlov" userId="e4037c66a895838e" providerId="Windows Live" clId="Web-{36372F11-CF53-415C-B1E1-5DAB13433766}" dt="2021-12-05T06:51:52.204" v="537"/>
          <ac:picMkLst>
            <pc:docMk/>
            <pc:sldMk cId="1360532501" sldId="297"/>
            <ac:picMk id="33" creationId="{FABF6D4F-E1FC-41C4-9612-AA936D6EFCFC}"/>
          </ac:picMkLst>
        </pc:picChg>
        <pc:picChg chg="del">
          <ac:chgData name="Borislav Pavlov" userId="e4037c66a895838e" providerId="Windows Live" clId="Web-{36372F11-CF53-415C-B1E1-5DAB13433766}" dt="2021-12-05T06:51:51.220" v="535"/>
          <ac:picMkLst>
            <pc:docMk/>
            <pc:sldMk cId="1360532501" sldId="297"/>
            <ac:picMk id="35" creationId="{EE9A14E9-1B59-4E2B-9605-59B8C76E054C}"/>
          </ac:picMkLst>
        </pc:picChg>
        <pc:picChg chg="del">
          <ac:chgData name="Borislav Pavlov" userId="e4037c66a895838e" providerId="Windows Live" clId="Web-{36372F11-CF53-415C-B1E1-5DAB13433766}" dt="2021-12-05T06:51:51.704" v="536"/>
          <ac:picMkLst>
            <pc:docMk/>
            <pc:sldMk cId="1360532501" sldId="297"/>
            <ac:picMk id="37" creationId="{BE58B9AC-3941-4D44-8A64-2B501028D39C}"/>
          </ac:picMkLst>
        </pc:picChg>
        <pc:picChg chg="add mod">
          <ac:chgData name="Borislav Pavlov" userId="e4037c66a895838e" providerId="Windows Live" clId="Web-{36372F11-CF53-415C-B1E1-5DAB13433766}" dt="2021-12-05T07:37:08.463" v="940" actId="1076"/>
          <ac:picMkLst>
            <pc:docMk/>
            <pc:sldMk cId="1360532501" sldId="297"/>
            <ac:picMk id="38" creationId="{CF8E0860-37DE-4350-A748-024CE70C9D85}"/>
          </ac:picMkLst>
        </pc:picChg>
        <pc:picChg chg="add mod">
          <ac:chgData name="Borislav Pavlov" userId="e4037c66a895838e" providerId="Windows Live" clId="Web-{36372F11-CF53-415C-B1E1-5DAB13433766}" dt="2021-12-05T07:37:08.463" v="941" actId="1076"/>
          <ac:picMkLst>
            <pc:docMk/>
            <pc:sldMk cId="1360532501" sldId="297"/>
            <ac:picMk id="39" creationId="{84300B92-7245-42F1-A38D-AF5290DD2E64}"/>
          </ac:picMkLst>
        </pc:picChg>
        <pc:cxnChg chg="add del">
          <ac:chgData name="Borislav Pavlov" userId="e4037c66a895838e" providerId="Windows Live" clId="Web-{36372F11-CF53-415C-B1E1-5DAB13433766}" dt="2021-12-05T06:53:44.582" v="542"/>
          <ac:cxnSpMkLst>
            <pc:docMk/>
            <pc:sldMk cId="1360532501" sldId="297"/>
            <ac:cxnSpMk id="17" creationId="{2F37062B-29B9-48EA-B20D-914634A68B58}"/>
          </ac:cxnSpMkLst>
        </pc:cxnChg>
        <pc:cxnChg chg="add del">
          <ac:chgData name="Borislav Pavlov" userId="e4037c66a895838e" providerId="Windows Live" clId="Web-{36372F11-CF53-415C-B1E1-5DAB13433766}" dt="2021-12-05T06:53:44.582" v="542"/>
          <ac:cxnSpMkLst>
            <pc:docMk/>
            <pc:sldMk cId="1360532501" sldId="297"/>
            <ac:cxnSpMk id="19" creationId="{678411DE-368F-4426-8868-B6EEB07F72E4}"/>
          </ac:cxnSpMkLst>
        </pc:cxnChg>
      </pc:sldChg>
      <pc:sldChg chg="add del replId">
        <pc:chgData name="Borislav Pavlov" userId="e4037c66a895838e" providerId="Windows Live" clId="Web-{36372F11-CF53-415C-B1E1-5DAB13433766}" dt="2021-12-05T06:51:55.642" v="539"/>
        <pc:sldMkLst>
          <pc:docMk/>
          <pc:sldMk cId="222233684" sldId="298"/>
        </pc:sldMkLst>
      </pc:sldChg>
    </pc:docChg>
  </pc:docChgLst>
  <pc:docChgLst>
    <pc:chgData name="민재 김" userId="def71bcff713ce85" providerId="Windows Live" clId="Web-{E2B71500-BFF2-4D3D-80D1-9DF9895061A3}"/>
    <pc:docChg chg="addSld delSld modSld sldOrd">
      <pc:chgData name="민재 김" userId="def71bcff713ce85" providerId="Windows Live" clId="Web-{E2B71500-BFF2-4D3D-80D1-9DF9895061A3}" dt="2021-11-03T13:13:17.122" v="2730" actId="20577"/>
      <pc:docMkLst>
        <pc:docMk/>
      </pc:docMkLst>
      <pc:sldChg chg="modSp">
        <pc:chgData name="민재 김" userId="def71bcff713ce85" providerId="Windows Live" clId="Web-{E2B71500-BFF2-4D3D-80D1-9DF9895061A3}" dt="2021-11-03T06:12:55.287" v="20" actId="20577"/>
        <pc:sldMkLst>
          <pc:docMk/>
          <pc:sldMk cId="787043454" sldId="260"/>
        </pc:sldMkLst>
        <pc:spChg chg="mod">
          <ac:chgData name="민재 김" userId="def71bcff713ce85" providerId="Windows Live" clId="Web-{E2B71500-BFF2-4D3D-80D1-9DF9895061A3}" dt="2021-11-03T06:12:55.287" v="20" actId="20577"/>
          <ac:spMkLst>
            <pc:docMk/>
            <pc:sldMk cId="787043454" sldId="260"/>
            <ac:spMk id="3" creationId="{2A2748ED-D6FD-42E1-A8BE-19BA7BC10696}"/>
          </ac:spMkLst>
        </pc:spChg>
      </pc:sldChg>
      <pc:sldChg chg="addSp delSp modSp">
        <pc:chgData name="민재 김" userId="def71bcff713ce85" providerId="Windows Live" clId="Web-{E2B71500-BFF2-4D3D-80D1-9DF9895061A3}" dt="2021-11-03T12:22:01.761" v="2695"/>
        <pc:sldMkLst>
          <pc:docMk/>
          <pc:sldMk cId="136532478" sldId="265"/>
        </pc:sldMkLst>
        <pc:graphicFrameChg chg="add mod modGraphic">
          <ac:chgData name="민재 김" userId="def71bcff713ce85" providerId="Windows Live" clId="Web-{E2B71500-BFF2-4D3D-80D1-9DF9895061A3}" dt="2021-11-03T11:43:42.166" v="2582" actId="1076"/>
          <ac:graphicFrameMkLst>
            <pc:docMk/>
            <pc:sldMk cId="136532478" sldId="265"/>
            <ac:graphicFrameMk id="6" creationId="{41C5C3B8-7030-4607-8D3C-03ADB9B3925C}"/>
          </ac:graphicFrameMkLst>
        </pc:graphicFrameChg>
        <pc:picChg chg="add del mod">
          <ac:chgData name="민재 김" userId="def71bcff713ce85" providerId="Windows Live" clId="Web-{E2B71500-BFF2-4D3D-80D1-9DF9895061A3}" dt="2021-11-03T11:15:30.911" v="2088"/>
          <ac:picMkLst>
            <pc:docMk/>
            <pc:sldMk cId="136532478" sldId="265"/>
            <ac:picMk id="3" creationId="{7260562D-739E-47B2-9655-D46871DDB1CD}"/>
          </ac:picMkLst>
        </pc:picChg>
        <pc:picChg chg="add del mod">
          <ac:chgData name="민재 김" userId="def71bcff713ce85" providerId="Windows Live" clId="Web-{E2B71500-BFF2-4D3D-80D1-9DF9895061A3}" dt="2021-11-03T11:17:14.523" v="2099"/>
          <ac:picMkLst>
            <pc:docMk/>
            <pc:sldMk cId="136532478" sldId="265"/>
            <ac:picMk id="4" creationId="{4A0EFDDF-460E-4207-8064-15603C1EDDC1}"/>
          </ac:picMkLst>
        </pc:picChg>
        <pc:picChg chg="add del mod">
          <ac:chgData name="민재 김" userId="def71bcff713ce85" providerId="Windows Live" clId="Web-{E2B71500-BFF2-4D3D-80D1-9DF9895061A3}" dt="2021-11-03T12:22:01.761" v="2695"/>
          <ac:picMkLst>
            <pc:docMk/>
            <pc:sldMk cId="136532478" sldId="265"/>
            <ac:picMk id="7" creationId="{6F9E0AB9-413C-489E-A22E-FDB64646B5D7}"/>
          </ac:picMkLst>
        </pc:picChg>
      </pc:sldChg>
      <pc:sldChg chg="modSp">
        <pc:chgData name="민재 김" userId="def71bcff713ce85" providerId="Windows Live" clId="Web-{E2B71500-BFF2-4D3D-80D1-9DF9895061A3}" dt="2021-11-03T12:29:34.693" v="2710" actId="20577"/>
        <pc:sldMkLst>
          <pc:docMk/>
          <pc:sldMk cId="799002563" sldId="273"/>
        </pc:sldMkLst>
        <pc:spChg chg="mod">
          <ac:chgData name="민재 김" userId="def71bcff713ce85" providerId="Windows Live" clId="Web-{E2B71500-BFF2-4D3D-80D1-9DF9895061A3}" dt="2021-11-03T12:29:34.693" v="2710" actId="20577"/>
          <ac:spMkLst>
            <pc:docMk/>
            <pc:sldMk cId="799002563" sldId="273"/>
            <ac:spMk id="3" creationId="{2A2748ED-D6FD-42E1-A8BE-19BA7BC10696}"/>
          </ac:spMkLst>
        </pc:spChg>
      </pc:sldChg>
      <pc:sldChg chg="addSp modSp">
        <pc:chgData name="민재 김" userId="def71bcff713ce85" providerId="Windows Live" clId="Web-{E2B71500-BFF2-4D3D-80D1-9DF9895061A3}" dt="2021-11-03T06:26:05.728" v="297"/>
        <pc:sldMkLst>
          <pc:docMk/>
          <pc:sldMk cId="746854662" sldId="275"/>
        </pc:sldMkLst>
        <pc:spChg chg="mod">
          <ac:chgData name="민재 김" userId="def71bcff713ce85" providerId="Windows Live" clId="Web-{E2B71500-BFF2-4D3D-80D1-9DF9895061A3}" dt="2021-11-03T06:25:15.336" v="273" actId="20577"/>
          <ac:spMkLst>
            <pc:docMk/>
            <pc:sldMk cId="746854662" sldId="275"/>
            <ac:spMk id="3" creationId="{2A2748ED-D6FD-42E1-A8BE-19BA7BC10696}"/>
          </ac:spMkLst>
        </pc:spChg>
        <pc:spChg chg="add mod">
          <ac:chgData name="민재 김" userId="def71bcff713ce85" providerId="Windows Live" clId="Web-{E2B71500-BFF2-4D3D-80D1-9DF9895061A3}" dt="2021-11-03T06:25:54.666" v="296"/>
          <ac:spMkLst>
            <pc:docMk/>
            <pc:sldMk cId="746854662" sldId="275"/>
            <ac:spMk id="5" creationId="{FE753F33-236D-449B-A138-3A5F4D0EC98E}"/>
          </ac:spMkLst>
        </pc:spChg>
        <pc:picChg chg="add mod">
          <ac:chgData name="민재 김" userId="def71bcff713ce85" providerId="Windows Live" clId="Web-{E2B71500-BFF2-4D3D-80D1-9DF9895061A3}" dt="2021-11-03T06:26:05.728" v="297"/>
          <ac:picMkLst>
            <pc:docMk/>
            <pc:sldMk cId="746854662" sldId="275"/>
            <ac:picMk id="4" creationId="{037523A6-BC6E-43BF-8266-25C322F986AE}"/>
          </ac:picMkLst>
        </pc:picChg>
      </pc:sldChg>
      <pc:sldChg chg="addSp delSp modSp">
        <pc:chgData name="민재 김" userId="def71bcff713ce85" providerId="Windows Live" clId="Web-{E2B71500-BFF2-4D3D-80D1-9DF9895061A3}" dt="2021-11-03T08:17:00.215" v="1092"/>
        <pc:sldMkLst>
          <pc:docMk/>
          <pc:sldMk cId="651979352" sldId="276"/>
        </pc:sldMkLst>
        <pc:spChg chg="mod">
          <ac:chgData name="민재 김" userId="def71bcff713ce85" providerId="Windows Live" clId="Web-{E2B71500-BFF2-4D3D-80D1-9DF9895061A3}" dt="2021-11-03T08:12:20.865" v="957" actId="1076"/>
          <ac:spMkLst>
            <pc:docMk/>
            <pc:sldMk cId="651979352" sldId="276"/>
            <ac:spMk id="2" creationId="{CD7D54C4-5993-46DB-866A-347743F662D5}"/>
          </ac:spMkLst>
        </pc:spChg>
        <pc:spChg chg="del">
          <ac:chgData name="민재 김" userId="def71bcff713ce85" providerId="Windows Live" clId="Web-{E2B71500-BFF2-4D3D-80D1-9DF9895061A3}" dt="2021-11-03T08:05:56.950" v="872"/>
          <ac:spMkLst>
            <pc:docMk/>
            <pc:sldMk cId="651979352" sldId="276"/>
            <ac:spMk id="3" creationId="{2A2748ED-D6FD-42E1-A8BE-19BA7BC10696}"/>
          </ac:spMkLst>
        </pc:spChg>
        <pc:spChg chg="del mod">
          <ac:chgData name="민재 김" userId="def71bcff713ce85" providerId="Windows Live" clId="Web-{E2B71500-BFF2-4D3D-80D1-9DF9895061A3}" dt="2021-11-03T08:15:39.057" v="1037"/>
          <ac:spMkLst>
            <pc:docMk/>
            <pc:sldMk cId="651979352" sldId="276"/>
            <ac:spMk id="7" creationId="{57768CD4-EBD2-4647-8137-2A678E634599}"/>
          </ac:spMkLst>
        </pc:spChg>
        <pc:spChg chg="del mod">
          <ac:chgData name="민재 김" userId="def71bcff713ce85" providerId="Windows Live" clId="Web-{E2B71500-BFF2-4D3D-80D1-9DF9895061A3}" dt="2021-11-03T08:15:34.604" v="1035"/>
          <ac:spMkLst>
            <pc:docMk/>
            <pc:sldMk cId="651979352" sldId="276"/>
            <ac:spMk id="8" creationId="{707D6F2A-0C73-4DDD-945A-2FC0C3599C54}"/>
          </ac:spMkLst>
        </pc:spChg>
        <pc:spChg chg="del mod">
          <ac:chgData name="민재 김" userId="def71bcff713ce85" providerId="Windows Live" clId="Web-{E2B71500-BFF2-4D3D-80D1-9DF9895061A3}" dt="2021-11-03T08:15:35.541" v="1036"/>
          <ac:spMkLst>
            <pc:docMk/>
            <pc:sldMk cId="651979352" sldId="276"/>
            <ac:spMk id="9" creationId="{2A83E1F7-11D2-4288-A080-F6CEFFE513A8}"/>
          </ac:spMkLst>
        </pc:spChg>
        <pc:spChg chg="add del mod">
          <ac:chgData name="민재 김" userId="def71bcff713ce85" providerId="Windows Live" clId="Web-{E2B71500-BFF2-4D3D-80D1-9DF9895061A3}" dt="2021-11-03T08:05:59.966" v="874"/>
          <ac:spMkLst>
            <pc:docMk/>
            <pc:sldMk cId="651979352" sldId="276"/>
            <ac:spMk id="11" creationId="{98EFE7C4-F60C-4CE4-873A-0CC5A554AD55}"/>
          </ac:spMkLst>
        </pc:spChg>
        <pc:spChg chg="add mod">
          <ac:chgData name="민재 김" userId="def71bcff713ce85" providerId="Windows Live" clId="Web-{E2B71500-BFF2-4D3D-80D1-9DF9895061A3}" dt="2021-11-03T08:11:50.005" v="945" actId="1076"/>
          <ac:spMkLst>
            <pc:docMk/>
            <pc:sldMk cId="651979352" sldId="276"/>
            <ac:spMk id="12" creationId="{1C412A4F-7542-4AC2-93ED-AA9B33604FA7}"/>
          </ac:spMkLst>
        </pc:spChg>
        <pc:spChg chg="add mod">
          <ac:chgData name="민재 김" userId="def71bcff713ce85" providerId="Windows Live" clId="Web-{E2B71500-BFF2-4D3D-80D1-9DF9895061A3}" dt="2021-11-03T08:15:53.167" v="1041" actId="1076"/>
          <ac:spMkLst>
            <pc:docMk/>
            <pc:sldMk cId="651979352" sldId="276"/>
            <ac:spMk id="13" creationId="{D057FB01-640F-4369-9447-1554043B37AB}"/>
          </ac:spMkLst>
        </pc:spChg>
        <pc:spChg chg="add mod">
          <ac:chgData name="민재 김" userId="def71bcff713ce85" providerId="Windows Live" clId="Web-{E2B71500-BFF2-4D3D-80D1-9DF9895061A3}" dt="2021-11-03T08:17:00.215" v="1092"/>
          <ac:spMkLst>
            <pc:docMk/>
            <pc:sldMk cId="651979352" sldId="276"/>
            <ac:spMk id="14" creationId="{BE8C60EC-C724-4C60-BB84-DB309A32F292}"/>
          </ac:spMkLst>
        </pc:spChg>
        <pc:spChg chg="add mod">
          <ac:chgData name="민재 김" userId="def71bcff713ce85" providerId="Windows Live" clId="Web-{E2B71500-BFF2-4D3D-80D1-9DF9895061A3}" dt="2021-11-03T08:15:53.183" v="1042" actId="1076"/>
          <ac:spMkLst>
            <pc:docMk/>
            <pc:sldMk cId="651979352" sldId="276"/>
            <ac:spMk id="21" creationId="{7DBFD11B-4FDD-41EB-B0FC-F1AE85968A04}"/>
          </ac:spMkLst>
        </pc:spChg>
        <pc:spChg chg="add mod">
          <ac:chgData name="민재 김" userId="def71bcff713ce85" providerId="Windows Live" clId="Web-{E2B71500-BFF2-4D3D-80D1-9DF9895061A3}" dt="2021-11-03T08:16:55.090" v="1090" actId="20577"/>
          <ac:spMkLst>
            <pc:docMk/>
            <pc:sldMk cId="651979352" sldId="276"/>
            <ac:spMk id="29" creationId="{A5C51D81-3102-4B23-BF8F-588B488FB825}"/>
          </ac:spMkLst>
        </pc:spChg>
        <pc:spChg chg="add mod">
          <ac:chgData name="민재 김" userId="def71bcff713ce85" providerId="Windows Live" clId="Web-{E2B71500-BFF2-4D3D-80D1-9DF9895061A3}" dt="2021-11-03T08:16:52.027" v="1089" actId="20577"/>
          <ac:spMkLst>
            <pc:docMk/>
            <pc:sldMk cId="651979352" sldId="276"/>
            <ac:spMk id="31" creationId="{E4A6011E-6684-4825-9DC9-27DB7B0C4CF2}"/>
          </ac:spMkLst>
        </pc:spChg>
        <pc:picChg chg="mod modCrop">
          <ac:chgData name="민재 김" userId="def71bcff713ce85" providerId="Windows Live" clId="Web-{E2B71500-BFF2-4D3D-80D1-9DF9895061A3}" dt="2021-11-03T08:15:53.151" v="1038" actId="1076"/>
          <ac:picMkLst>
            <pc:docMk/>
            <pc:sldMk cId="651979352" sldId="276"/>
            <ac:picMk id="4" creationId="{FDC754E3-49ED-40DD-84F3-96589640FDE2}"/>
          </ac:picMkLst>
        </pc:picChg>
        <pc:picChg chg="mod modCrop">
          <ac:chgData name="민재 김" userId="def71bcff713ce85" providerId="Windows Live" clId="Web-{E2B71500-BFF2-4D3D-80D1-9DF9895061A3}" dt="2021-11-03T08:15:53.151" v="1039" actId="1076"/>
          <ac:picMkLst>
            <pc:docMk/>
            <pc:sldMk cId="651979352" sldId="276"/>
            <ac:picMk id="5" creationId="{BCF9C3C1-A70B-4CD3-AB19-69E9087B8B13}"/>
          </ac:picMkLst>
        </pc:picChg>
        <pc:picChg chg="mod modCrop">
          <ac:chgData name="민재 김" userId="def71bcff713ce85" providerId="Windows Live" clId="Web-{E2B71500-BFF2-4D3D-80D1-9DF9895061A3}" dt="2021-11-03T08:15:53.167" v="1040" actId="1076"/>
          <ac:picMkLst>
            <pc:docMk/>
            <pc:sldMk cId="651979352" sldId="276"/>
            <ac:picMk id="6" creationId="{14DFD22F-89B8-470E-B9DE-62490C68A4C4}"/>
          </ac:picMkLst>
        </pc:picChg>
        <pc:cxnChg chg="add mod">
          <ac:chgData name="민재 김" userId="def71bcff713ce85" providerId="Windows Live" clId="Web-{E2B71500-BFF2-4D3D-80D1-9DF9895061A3}" dt="2021-11-03T08:15:53.183" v="1044" actId="1076"/>
          <ac:cxnSpMkLst>
            <pc:docMk/>
            <pc:sldMk cId="651979352" sldId="276"/>
            <ac:cxnSpMk id="15" creationId="{BAE86A53-19A5-4736-B0DC-C5635C2B25B5}"/>
          </ac:cxnSpMkLst>
        </pc:cxnChg>
        <pc:cxnChg chg="add mod">
          <ac:chgData name="민재 김" userId="def71bcff713ce85" providerId="Windows Live" clId="Web-{E2B71500-BFF2-4D3D-80D1-9DF9895061A3}" dt="2021-11-03T08:15:53.183" v="1045" actId="1076"/>
          <ac:cxnSpMkLst>
            <pc:docMk/>
            <pc:sldMk cId="651979352" sldId="276"/>
            <ac:cxnSpMk id="26" creationId="{850AF097-A6A9-4695-B358-D562BACF7B82}"/>
          </ac:cxnSpMkLst>
        </pc:cxnChg>
        <pc:cxnChg chg="add del mod">
          <ac:chgData name="민재 김" userId="def71bcff713ce85" providerId="Windows Live" clId="Web-{E2B71500-BFF2-4D3D-80D1-9DF9895061A3}" dt="2021-11-03T08:16:08.714" v="1053"/>
          <ac:cxnSpMkLst>
            <pc:docMk/>
            <pc:sldMk cId="651979352" sldId="276"/>
            <ac:cxnSpMk id="27" creationId="{D6574DBF-749B-42ED-BC1A-5391A35A86EC}"/>
          </ac:cxnSpMkLst>
        </pc:cxnChg>
        <pc:cxnChg chg="add del mod">
          <ac:chgData name="민재 김" userId="def71bcff713ce85" providerId="Windows Live" clId="Web-{E2B71500-BFF2-4D3D-80D1-9DF9895061A3}" dt="2021-11-03T08:16:12.464" v="1055"/>
          <ac:cxnSpMkLst>
            <pc:docMk/>
            <pc:sldMk cId="651979352" sldId="276"/>
            <ac:cxnSpMk id="28" creationId="{8168EE10-51A6-48DC-9FB3-420902308A3B}"/>
          </ac:cxnSpMkLst>
        </pc:cxnChg>
      </pc:sldChg>
      <pc:sldChg chg="modSp add del ord replId">
        <pc:chgData name="민재 김" userId="def71bcff713ce85" providerId="Windows Live" clId="Web-{E2B71500-BFF2-4D3D-80D1-9DF9895061A3}" dt="2021-11-03T05:18:28.097" v="18"/>
        <pc:sldMkLst>
          <pc:docMk/>
          <pc:sldMk cId="3171742876" sldId="276"/>
        </pc:sldMkLst>
        <pc:spChg chg="mod">
          <ac:chgData name="민재 김" userId="def71bcff713ce85" providerId="Windows Live" clId="Web-{E2B71500-BFF2-4D3D-80D1-9DF9895061A3}" dt="2021-11-03T05:18:07.034" v="17" actId="1076"/>
          <ac:spMkLst>
            <pc:docMk/>
            <pc:sldMk cId="3171742876" sldId="276"/>
            <ac:spMk id="2" creationId="{AF0CA92A-463A-4A70-AB3E-23F3A524BBE2}"/>
          </ac:spMkLst>
        </pc:spChg>
      </pc:sldChg>
      <pc:sldChg chg="addSp delSp modSp">
        <pc:chgData name="민재 김" userId="def71bcff713ce85" providerId="Windows Live" clId="Web-{E2B71500-BFF2-4D3D-80D1-9DF9895061A3}" dt="2021-11-03T08:57:07.944" v="1821"/>
        <pc:sldMkLst>
          <pc:docMk/>
          <pc:sldMk cId="707057422" sldId="277"/>
        </pc:sldMkLst>
        <pc:spChg chg="add del mod">
          <ac:chgData name="민재 김" userId="def71bcff713ce85" providerId="Windows Live" clId="Web-{E2B71500-BFF2-4D3D-80D1-9DF9895061A3}" dt="2021-11-03T08:37:52.481" v="1541"/>
          <ac:spMkLst>
            <pc:docMk/>
            <pc:sldMk cId="707057422" sldId="277"/>
            <ac:spMk id="4" creationId="{6A0C2432-2D06-4D55-9AC8-5D89BD59F88E}"/>
          </ac:spMkLst>
        </pc:spChg>
        <pc:spChg chg="add mod">
          <ac:chgData name="민재 김" userId="def71bcff713ce85" providerId="Windows Live" clId="Web-{E2B71500-BFF2-4D3D-80D1-9DF9895061A3}" dt="2021-11-03T08:56:54.538" v="1818" actId="20577"/>
          <ac:spMkLst>
            <pc:docMk/>
            <pc:sldMk cId="707057422" sldId="277"/>
            <ac:spMk id="6" creationId="{CBE8E2F9-DFFF-4C03-816B-6892540DBEE7}"/>
          </ac:spMkLst>
        </pc:spChg>
        <pc:spChg chg="mod">
          <ac:chgData name="민재 김" userId="def71bcff713ce85" providerId="Windows Live" clId="Web-{E2B71500-BFF2-4D3D-80D1-9DF9895061A3}" dt="2021-11-03T08:44:10.583" v="1650" actId="1076"/>
          <ac:spMkLst>
            <pc:docMk/>
            <pc:sldMk cId="707057422" sldId="277"/>
            <ac:spMk id="10" creationId="{7F395C4E-F273-4450-BF1B-1ECC17D70BC0}"/>
          </ac:spMkLst>
        </pc:spChg>
        <pc:picChg chg="add mod">
          <ac:chgData name="민재 김" userId="def71bcff713ce85" providerId="Windows Live" clId="Web-{E2B71500-BFF2-4D3D-80D1-9DF9895061A3}" dt="2021-11-03T06:40:13.562" v="598" actId="1076"/>
          <ac:picMkLst>
            <pc:docMk/>
            <pc:sldMk cId="707057422" sldId="277"/>
            <ac:picMk id="5" creationId="{BB55E78E-3688-43E4-A1E9-3F60FFE8D71B}"/>
          </ac:picMkLst>
        </pc:picChg>
        <pc:picChg chg="mod modCrop">
          <ac:chgData name="민재 김" userId="def71bcff713ce85" providerId="Windows Live" clId="Web-{E2B71500-BFF2-4D3D-80D1-9DF9895061A3}" dt="2021-11-03T08:44:08.911" v="1649" actId="1076"/>
          <ac:picMkLst>
            <pc:docMk/>
            <pc:sldMk cId="707057422" sldId="277"/>
            <ac:picMk id="8" creationId="{1B6519AC-00CD-428F-AD3D-FD1E0F8EB284}"/>
          </ac:picMkLst>
        </pc:picChg>
        <pc:picChg chg="mod">
          <ac:chgData name="민재 김" userId="def71bcff713ce85" providerId="Windows Live" clId="Web-{E2B71500-BFF2-4D3D-80D1-9DF9895061A3}" dt="2021-11-03T08:44:22.677" v="1654" actId="1076"/>
          <ac:picMkLst>
            <pc:docMk/>
            <pc:sldMk cId="707057422" sldId="277"/>
            <ac:picMk id="9" creationId="{824DE208-51E9-406C-B9A3-178D9B2A1C56}"/>
          </ac:picMkLst>
        </pc:picChg>
        <pc:picChg chg="add mod">
          <ac:chgData name="민재 김" userId="def71bcff713ce85" providerId="Windows Live" clId="Web-{E2B71500-BFF2-4D3D-80D1-9DF9895061A3}" dt="2021-11-03T08:57:04.913" v="1820"/>
          <ac:picMkLst>
            <pc:docMk/>
            <pc:sldMk cId="707057422" sldId="277"/>
            <ac:picMk id="11" creationId="{65753C59-B314-422F-9C37-A221EF393A6A}"/>
          </ac:picMkLst>
        </pc:picChg>
        <pc:picChg chg="add mod">
          <ac:chgData name="민재 김" userId="def71bcff713ce85" providerId="Windows Live" clId="Web-{E2B71500-BFF2-4D3D-80D1-9DF9895061A3}" dt="2021-11-03T08:57:07.944" v="1821"/>
          <ac:picMkLst>
            <pc:docMk/>
            <pc:sldMk cId="707057422" sldId="277"/>
            <ac:picMk id="12" creationId="{EE61016C-D4A6-4F0B-89C4-14C1D63ECD2F}"/>
          </ac:picMkLst>
        </pc:picChg>
      </pc:sldChg>
      <pc:sldChg chg="addSp delSp modSp">
        <pc:chgData name="민재 김" userId="def71bcff713ce85" providerId="Windows Live" clId="Web-{E2B71500-BFF2-4D3D-80D1-9DF9895061A3}" dt="2021-11-03T08:59:04.369" v="1861"/>
        <pc:sldMkLst>
          <pc:docMk/>
          <pc:sldMk cId="1651054131" sldId="278"/>
        </pc:sldMkLst>
        <pc:spChg chg="ord">
          <ac:chgData name="민재 김" userId="def71bcff713ce85" providerId="Windows Live" clId="Web-{E2B71500-BFF2-4D3D-80D1-9DF9895061A3}" dt="2021-11-03T08:58:43.744" v="1855"/>
          <ac:spMkLst>
            <pc:docMk/>
            <pc:sldMk cId="1651054131" sldId="278"/>
            <ac:spMk id="2" creationId="{CD7D54C4-5993-46DB-866A-347743F662D5}"/>
          </ac:spMkLst>
        </pc:spChg>
        <pc:spChg chg="mod">
          <ac:chgData name="민재 김" userId="def71bcff713ce85" providerId="Windows Live" clId="Web-{E2B71500-BFF2-4D3D-80D1-9DF9895061A3}" dt="2021-11-03T08:57:47.945" v="1837" actId="1076"/>
          <ac:spMkLst>
            <pc:docMk/>
            <pc:sldMk cId="1651054131" sldId="278"/>
            <ac:spMk id="3" creationId="{A2D2714B-7042-4C86-8C79-120B403D21A1}"/>
          </ac:spMkLst>
        </pc:spChg>
        <pc:spChg chg="mod">
          <ac:chgData name="민재 김" userId="def71bcff713ce85" providerId="Windows Live" clId="Web-{E2B71500-BFF2-4D3D-80D1-9DF9895061A3}" dt="2021-11-03T08:57:47.914" v="1835" actId="1076"/>
          <ac:spMkLst>
            <pc:docMk/>
            <pc:sldMk cId="1651054131" sldId="278"/>
            <ac:spMk id="4" creationId="{6A0C2432-2D06-4D55-9AC8-5D89BD59F88E}"/>
          </ac:spMkLst>
        </pc:spChg>
        <pc:spChg chg="mod">
          <ac:chgData name="민재 김" userId="def71bcff713ce85" providerId="Windows Live" clId="Web-{E2B71500-BFF2-4D3D-80D1-9DF9895061A3}" dt="2021-11-03T08:57:47.945" v="1839" actId="1076"/>
          <ac:spMkLst>
            <pc:docMk/>
            <pc:sldMk cId="1651054131" sldId="278"/>
            <ac:spMk id="5" creationId="{1A6E044D-C161-4979-9F5A-82C3F8939EAE}"/>
          </ac:spMkLst>
        </pc:spChg>
        <pc:spChg chg="mod">
          <ac:chgData name="민재 김" userId="def71bcff713ce85" providerId="Windows Live" clId="Web-{E2B71500-BFF2-4D3D-80D1-9DF9895061A3}" dt="2021-11-03T08:57:47.961" v="1840" actId="1076"/>
          <ac:spMkLst>
            <pc:docMk/>
            <pc:sldMk cId="1651054131" sldId="278"/>
            <ac:spMk id="6" creationId="{19740CC6-A4E9-4DAF-B410-9016FE4A0733}"/>
          </ac:spMkLst>
        </pc:spChg>
        <pc:spChg chg="mod">
          <ac:chgData name="민재 김" userId="def71bcff713ce85" providerId="Windows Live" clId="Web-{E2B71500-BFF2-4D3D-80D1-9DF9895061A3}" dt="2021-11-03T08:57:47.961" v="1841" actId="1076"/>
          <ac:spMkLst>
            <pc:docMk/>
            <pc:sldMk cId="1651054131" sldId="278"/>
            <ac:spMk id="8" creationId="{1F25016F-EE68-4913-9693-3C38D509F606}"/>
          </ac:spMkLst>
        </pc:spChg>
        <pc:spChg chg="add mod ord">
          <ac:chgData name="민재 김" userId="def71bcff713ce85" providerId="Windows Live" clId="Web-{E2B71500-BFF2-4D3D-80D1-9DF9895061A3}" dt="2021-11-03T08:57:23.117" v="1826" actId="1076"/>
          <ac:spMkLst>
            <pc:docMk/>
            <pc:sldMk cId="1651054131" sldId="278"/>
            <ac:spMk id="9" creationId="{CE0E9799-E7F0-4134-98C6-8C8F1CD9F6AC}"/>
          </ac:spMkLst>
        </pc:spChg>
        <pc:spChg chg="add del mod ord">
          <ac:chgData name="민재 김" userId="def71bcff713ce85" providerId="Windows Live" clId="Web-{E2B71500-BFF2-4D3D-80D1-9DF9895061A3}" dt="2021-11-03T08:51:18.280" v="1746"/>
          <ac:spMkLst>
            <pc:docMk/>
            <pc:sldMk cId="1651054131" sldId="278"/>
            <ac:spMk id="11" creationId="{547476A5-05F8-45F3-819E-C0155DCCCC92}"/>
          </ac:spMkLst>
        </pc:spChg>
        <pc:spChg chg="mod">
          <ac:chgData name="민재 김" userId="def71bcff713ce85" providerId="Windows Live" clId="Web-{E2B71500-BFF2-4D3D-80D1-9DF9895061A3}" dt="2021-11-03T08:57:47.945" v="1838" actId="1076"/>
          <ac:spMkLst>
            <pc:docMk/>
            <pc:sldMk cId="1651054131" sldId="278"/>
            <ac:spMk id="12" creationId="{53846E7A-2046-4096-AD25-1BE1CFEF2C7A}"/>
          </ac:spMkLst>
        </pc:spChg>
        <pc:spChg chg="add mod ord">
          <ac:chgData name="민재 김" userId="def71bcff713ce85" providerId="Windows Live" clId="Web-{E2B71500-BFF2-4D3D-80D1-9DF9895061A3}" dt="2021-11-03T08:59:04.369" v="1861"/>
          <ac:spMkLst>
            <pc:docMk/>
            <pc:sldMk cId="1651054131" sldId="278"/>
            <ac:spMk id="14" creationId="{DF60A70A-48AA-4EE0-A85B-9AF35F415654}"/>
          </ac:spMkLst>
        </pc:spChg>
        <pc:spChg chg="mod">
          <ac:chgData name="민재 김" userId="def71bcff713ce85" providerId="Windows Live" clId="Web-{E2B71500-BFF2-4D3D-80D1-9DF9895061A3}" dt="2021-11-03T08:57:47.977" v="1842" actId="1076"/>
          <ac:spMkLst>
            <pc:docMk/>
            <pc:sldMk cId="1651054131" sldId="278"/>
            <ac:spMk id="18" creationId="{3E8C509A-FCF9-4593-8E60-4D7BC03077F3}"/>
          </ac:spMkLst>
        </pc:spChg>
        <pc:spChg chg="ord">
          <ac:chgData name="민재 김" userId="def71bcff713ce85" providerId="Windows Live" clId="Web-{E2B71500-BFF2-4D3D-80D1-9DF9895061A3}" dt="2021-11-03T08:58:20.821" v="1851"/>
          <ac:spMkLst>
            <pc:docMk/>
            <pc:sldMk cId="1651054131" sldId="278"/>
            <ac:spMk id="30" creationId="{8DF4D7F6-81B5-452A-9CE6-76D81F91D41B}"/>
          </ac:spMkLst>
        </pc:spChg>
        <pc:spChg chg="ord">
          <ac:chgData name="민재 김" userId="def71bcff713ce85" providerId="Windows Live" clId="Web-{E2B71500-BFF2-4D3D-80D1-9DF9895061A3}" dt="2021-11-03T08:58:46.665" v="1856"/>
          <ac:spMkLst>
            <pc:docMk/>
            <pc:sldMk cId="1651054131" sldId="278"/>
            <ac:spMk id="32" creationId="{4600514D-20FB-4559-97DC-D1DC39E6C3DE}"/>
          </ac:spMkLst>
        </pc:spChg>
        <pc:spChg chg="ord">
          <ac:chgData name="민재 김" userId="def71bcff713ce85" providerId="Windows Live" clId="Web-{E2B71500-BFF2-4D3D-80D1-9DF9895061A3}" dt="2021-11-03T08:58:49.166" v="1857"/>
          <ac:spMkLst>
            <pc:docMk/>
            <pc:sldMk cId="1651054131" sldId="278"/>
            <ac:spMk id="34" creationId="{266F638A-E405-4AC0-B984-72E5813B0DD1}"/>
          </ac:spMkLst>
        </pc:spChg>
        <pc:spChg chg="ord">
          <ac:chgData name="민재 김" userId="def71bcff713ce85" providerId="Windows Live" clId="Web-{E2B71500-BFF2-4D3D-80D1-9DF9895061A3}" dt="2021-11-03T08:58:57.056" v="1860"/>
          <ac:spMkLst>
            <pc:docMk/>
            <pc:sldMk cId="1651054131" sldId="278"/>
            <ac:spMk id="40" creationId="{27B538D5-95DB-47ED-9CB4-34AE5BF78E6B}"/>
          </ac:spMkLst>
        </pc:spChg>
        <pc:picChg chg="add mod">
          <ac:chgData name="민재 김" userId="def71bcff713ce85" providerId="Windows Live" clId="Web-{E2B71500-BFF2-4D3D-80D1-9DF9895061A3}" dt="2021-11-03T08:57:47.930" v="1836" actId="1076"/>
          <ac:picMkLst>
            <pc:docMk/>
            <pc:sldMk cId="1651054131" sldId="278"/>
            <ac:picMk id="13" creationId="{C7F99607-A215-4DF6-B91F-F6C2150B69F9}"/>
          </ac:picMkLst>
        </pc:picChg>
        <pc:cxnChg chg="ord">
          <ac:chgData name="민재 김" userId="def71bcff713ce85" providerId="Windows Live" clId="Web-{E2B71500-BFF2-4D3D-80D1-9DF9895061A3}" dt="2021-11-03T08:58:51.541" v="1858"/>
          <ac:cxnSpMkLst>
            <pc:docMk/>
            <pc:sldMk cId="1651054131" sldId="278"/>
            <ac:cxnSpMk id="36" creationId="{7D1CBE93-B17D-4509-843C-82287C38032A}"/>
          </ac:cxnSpMkLst>
        </pc:cxnChg>
        <pc:cxnChg chg="ord">
          <ac:chgData name="민재 김" userId="def71bcff713ce85" providerId="Windows Live" clId="Web-{E2B71500-BFF2-4D3D-80D1-9DF9895061A3}" dt="2021-11-03T08:58:54.087" v="1859"/>
          <ac:cxnSpMkLst>
            <pc:docMk/>
            <pc:sldMk cId="1651054131" sldId="278"/>
            <ac:cxnSpMk id="38" creationId="{AE6277B4-6A43-48AB-89B2-3442221619CC}"/>
          </ac:cxnSpMkLst>
        </pc:cxnChg>
      </pc:sldChg>
      <pc:sldChg chg="addSp delSp modSp">
        <pc:chgData name="민재 김" userId="def71bcff713ce85" providerId="Windows Live" clId="Web-{E2B71500-BFF2-4D3D-80D1-9DF9895061A3}" dt="2021-11-03T11:54:23.210" v="2584" actId="1076"/>
        <pc:sldMkLst>
          <pc:docMk/>
          <pc:sldMk cId="1450178064" sldId="279"/>
        </pc:sldMkLst>
        <pc:spChg chg="add mod">
          <ac:chgData name="민재 김" userId="def71bcff713ce85" providerId="Windows Live" clId="Web-{E2B71500-BFF2-4D3D-80D1-9DF9895061A3}" dt="2021-11-03T08:59:30.854" v="1863"/>
          <ac:spMkLst>
            <pc:docMk/>
            <pc:sldMk cId="1450178064" sldId="279"/>
            <ac:spMk id="3" creationId="{66C59ED5-DF74-4FBB-BC2B-950D35E26F3F}"/>
          </ac:spMkLst>
        </pc:spChg>
        <pc:spChg chg="del">
          <ac:chgData name="민재 김" userId="def71bcff713ce85" providerId="Windows Live" clId="Web-{E2B71500-BFF2-4D3D-80D1-9DF9895061A3}" dt="2021-11-03T08:59:30.479" v="1862"/>
          <ac:spMkLst>
            <pc:docMk/>
            <pc:sldMk cId="1450178064" sldId="279"/>
            <ac:spMk id="4" creationId="{522AC8B8-1010-41E1-9653-6D9407DF805E}"/>
          </ac:spMkLst>
        </pc:spChg>
        <pc:spChg chg="add del mod">
          <ac:chgData name="민재 김" userId="def71bcff713ce85" providerId="Windows Live" clId="Web-{E2B71500-BFF2-4D3D-80D1-9DF9895061A3}" dt="2021-11-03T11:10:55.983" v="2033"/>
          <ac:spMkLst>
            <pc:docMk/>
            <pc:sldMk cId="1450178064" sldId="279"/>
            <ac:spMk id="5" creationId="{BF19475D-BD18-4675-B997-5DD859F40454}"/>
          </ac:spMkLst>
        </pc:spChg>
        <pc:spChg chg="add del mod">
          <ac:chgData name="민재 김" userId="def71bcff713ce85" providerId="Windows Live" clId="Web-{E2B71500-BFF2-4D3D-80D1-9DF9895061A3}" dt="2021-11-03T11:17:35.867" v="2100"/>
          <ac:spMkLst>
            <pc:docMk/>
            <pc:sldMk cId="1450178064" sldId="279"/>
            <ac:spMk id="8" creationId="{46D3095C-DD21-459B-B368-5EFC2427F381}"/>
          </ac:spMkLst>
        </pc:spChg>
        <pc:spChg chg="add mod">
          <ac:chgData name="민재 김" userId="def71bcff713ce85" providerId="Windows Live" clId="Web-{E2B71500-BFF2-4D3D-80D1-9DF9895061A3}" dt="2021-11-03T11:19:20.775" v="2208" actId="20577"/>
          <ac:spMkLst>
            <pc:docMk/>
            <pc:sldMk cId="1450178064" sldId="279"/>
            <ac:spMk id="10" creationId="{F058A440-58F7-4706-B23E-02F4761F90AD}"/>
          </ac:spMkLst>
        </pc:spChg>
        <pc:picChg chg="add mod modCrop">
          <ac:chgData name="민재 김" userId="def71bcff713ce85" providerId="Windows Live" clId="Web-{E2B71500-BFF2-4D3D-80D1-9DF9895061A3}" dt="2021-11-03T11:54:23.210" v="2584" actId="1076"/>
          <ac:picMkLst>
            <pc:docMk/>
            <pc:sldMk cId="1450178064" sldId="279"/>
            <ac:picMk id="2" creationId="{CD08716F-1E8E-4387-80C4-112E15A6F81A}"/>
          </ac:picMkLst>
        </pc:picChg>
        <pc:picChg chg="add del mod">
          <ac:chgData name="민재 김" userId="def71bcff713ce85" providerId="Windows Live" clId="Web-{E2B71500-BFF2-4D3D-80D1-9DF9895061A3}" dt="2021-11-03T11:03:29.349" v="1942"/>
          <ac:picMkLst>
            <pc:docMk/>
            <pc:sldMk cId="1450178064" sldId="279"/>
            <ac:picMk id="4" creationId="{E327FB73-9B58-4208-AB2C-75289256E665}"/>
          </ac:picMkLst>
        </pc:picChg>
        <pc:picChg chg="add mod">
          <ac:chgData name="민재 김" userId="def71bcff713ce85" providerId="Windows Live" clId="Web-{E2B71500-BFF2-4D3D-80D1-9DF9895061A3}" dt="2021-11-03T11:10:50.483" v="2030" actId="1076"/>
          <ac:picMkLst>
            <pc:docMk/>
            <pc:sldMk cId="1450178064" sldId="279"/>
            <ac:picMk id="6" creationId="{21CD186C-BDEB-4B45-A712-E0B2217B423C}"/>
          </ac:picMkLst>
        </pc:picChg>
        <pc:picChg chg="add mod">
          <ac:chgData name="민재 김" userId="def71bcff713ce85" providerId="Windows Live" clId="Web-{E2B71500-BFF2-4D3D-80D1-9DF9895061A3}" dt="2021-11-03T06:39:30.561" v="593" actId="1076"/>
          <ac:picMkLst>
            <pc:docMk/>
            <pc:sldMk cId="1450178064" sldId="279"/>
            <ac:picMk id="7" creationId="{BC74204E-BE15-4500-BA6C-06096628A7BB}"/>
          </ac:picMkLst>
        </pc:picChg>
      </pc:sldChg>
      <pc:sldChg chg="addSp delSp modSp add replId">
        <pc:chgData name="민재 김" userId="def71bcff713ce85" providerId="Windows Live" clId="Web-{E2B71500-BFF2-4D3D-80D1-9DF9895061A3}" dt="2021-11-03T13:13:17.122" v="2730" actId="20577"/>
        <pc:sldMkLst>
          <pc:docMk/>
          <pc:sldMk cId="1141925714" sldId="280"/>
        </pc:sldMkLst>
        <pc:spChg chg="del">
          <ac:chgData name="민재 김" userId="def71bcff713ce85" providerId="Windows Live" clId="Web-{E2B71500-BFF2-4D3D-80D1-9DF9895061A3}" dt="2021-11-03T06:26:36.495" v="299"/>
          <ac:spMkLst>
            <pc:docMk/>
            <pc:sldMk cId="1141925714" sldId="280"/>
            <ac:spMk id="3" creationId="{2A2748ED-D6FD-42E1-A8BE-19BA7BC10696}"/>
          </ac:spMkLst>
        </pc:spChg>
        <pc:spChg chg="del">
          <ac:chgData name="민재 김" userId="def71bcff713ce85" providerId="Windows Live" clId="Web-{E2B71500-BFF2-4D3D-80D1-9DF9895061A3}" dt="2021-11-03T06:26:38.979" v="300"/>
          <ac:spMkLst>
            <pc:docMk/>
            <pc:sldMk cId="1141925714" sldId="280"/>
            <ac:spMk id="4" creationId="{6A0C2432-2D06-4D55-9AC8-5D89BD59F88E}"/>
          </ac:spMkLst>
        </pc:spChg>
        <pc:spChg chg="add mod">
          <ac:chgData name="민재 김" userId="def71bcff713ce85" providerId="Windows Live" clId="Web-{E2B71500-BFF2-4D3D-80D1-9DF9895061A3}" dt="2021-11-03T13:13:17.122" v="2730" actId="20577"/>
          <ac:spMkLst>
            <pc:docMk/>
            <pc:sldMk cId="1141925714" sldId="280"/>
            <ac:spMk id="6" creationId="{7CF0F6B9-B0E3-435F-A49A-951E727BF782}"/>
          </ac:spMkLst>
        </pc:spChg>
        <pc:picChg chg="add mod modCrop">
          <ac:chgData name="민재 김" userId="def71bcff713ce85" providerId="Windows Live" clId="Web-{E2B71500-BFF2-4D3D-80D1-9DF9895061A3}" dt="2021-11-03T11:02:27.847" v="1937" actId="1076"/>
          <ac:picMkLst>
            <pc:docMk/>
            <pc:sldMk cId="1141925714" sldId="280"/>
            <ac:picMk id="7" creationId="{585F676F-2E5B-447E-BF7D-FE6928911734}"/>
          </ac:picMkLst>
        </pc:picChg>
        <pc:picChg chg="add mod">
          <ac:chgData name="민재 김" userId="def71bcff713ce85" providerId="Windows Live" clId="Web-{E2B71500-BFF2-4D3D-80D1-9DF9895061A3}" dt="2021-11-03T06:30:03.874" v="407" actId="14100"/>
          <ac:picMkLst>
            <pc:docMk/>
            <pc:sldMk cId="1141925714" sldId="280"/>
            <ac:picMk id="8" creationId="{89B44728-AA11-40FF-B1A0-4A0A7159DB15}"/>
          </ac:picMkLst>
        </pc:picChg>
        <pc:picChg chg="add del">
          <ac:chgData name="민재 김" userId="def71bcff713ce85" providerId="Windows Live" clId="Web-{E2B71500-BFF2-4D3D-80D1-9DF9895061A3}" dt="2021-11-03T06:29:36.280" v="397"/>
          <ac:picMkLst>
            <pc:docMk/>
            <pc:sldMk cId="1141925714" sldId="280"/>
            <ac:picMk id="9" creationId="{86B01077-402F-425B-B1EA-E186AF88995C}"/>
          </ac:picMkLst>
        </pc:picChg>
        <pc:picChg chg="add mod">
          <ac:chgData name="민재 김" userId="def71bcff713ce85" providerId="Windows Live" clId="Web-{E2B71500-BFF2-4D3D-80D1-9DF9895061A3}" dt="2021-11-03T11:02:23.098" v="1934" actId="1076"/>
          <ac:picMkLst>
            <pc:docMk/>
            <pc:sldMk cId="1141925714" sldId="280"/>
            <ac:picMk id="10" creationId="{892E1DAE-AC85-4041-93BE-D1AF33AB9F1A}"/>
          </ac:picMkLst>
        </pc:picChg>
        <pc:picChg chg="add mod modCrop">
          <ac:chgData name="민재 김" userId="def71bcff713ce85" providerId="Windows Live" clId="Web-{E2B71500-BFF2-4D3D-80D1-9DF9895061A3}" dt="2021-11-03T11:02:27.863" v="1938" actId="1076"/>
          <ac:picMkLst>
            <pc:docMk/>
            <pc:sldMk cId="1141925714" sldId="280"/>
            <ac:picMk id="19" creationId="{2E784243-CC9F-4235-95D8-0DD9BF6FF72B}"/>
          </ac:picMkLst>
        </pc:picChg>
        <pc:cxnChg chg="add mod">
          <ac:chgData name="민재 김" userId="def71bcff713ce85" providerId="Windows Live" clId="Web-{E2B71500-BFF2-4D3D-80D1-9DF9895061A3}" dt="2021-11-03T11:02:27.863" v="1939" actId="1076"/>
          <ac:cxnSpMkLst>
            <pc:docMk/>
            <pc:sldMk cId="1141925714" sldId="280"/>
            <ac:cxnSpMk id="11" creationId="{37132F09-38C8-4D90-9F47-117047A67316}"/>
          </ac:cxnSpMkLst>
        </pc:cxnChg>
      </pc:sldChg>
      <pc:sldChg chg="addSp delSp modSp add replId">
        <pc:chgData name="민재 김" userId="def71bcff713ce85" providerId="Windows Live" clId="Web-{E2B71500-BFF2-4D3D-80D1-9DF9895061A3}" dt="2021-11-03T08:02:55.337" v="857" actId="20577"/>
        <pc:sldMkLst>
          <pc:docMk/>
          <pc:sldMk cId="3464417749" sldId="281"/>
        </pc:sldMkLst>
        <pc:spChg chg="mod">
          <ac:chgData name="민재 김" userId="def71bcff713ce85" providerId="Windows Live" clId="Web-{E2B71500-BFF2-4D3D-80D1-9DF9895061A3}" dt="2021-11-03T06:36:36.260" v="589" actId="20577"/>
          <ac:spMkLst>
            <pc:docMk/>
            <pc:sldMk cId="3464417749" sldId="281"/>
            <ac:spMk id="6" creationId="{7CF0F6B9-B0E3-435F-A49A-951E727BF782}"/>
          </ac:spMkLst>
        </pc:spChg>
        <pc:spChg chg="mod">
          <ac:chgData name="민재 김" userId="def71bcff713ce85" providerId="Windows Live" clId="Web-{E2B71500-BFF2-4D3D-80D1-9DF9895061A3}" dt="2021-11-03T08:02:55.337" v="857" actId="20577"/>
          <ac:spMkLst>
            <pc:docMk/>
            <pc:sldMk cId="3464417749" sldId="281"/>
            <ac:spMk id="7" creationId="{0D4DAFF1-9395-43B8-AF99-EEA7411F3326}"/>
          </ac:spMkLst>
        </pc:spChg>
        <pc:spChg chg="add mod">
          <ac:chgData name="민재 김" userId="def71bcff713ce85" providerId="Windows Live" clId="Web-{E2B71500-BFF2-4D3D-80D1-9DF9895061A3}" dt="2021-11-03T08:02:20.086" v="850"/>
          <ac:spMkLst>
            <pc:docMk/>
            <pc:sldMk cId="3464417749" sldId="281"/>
            <ac:spMk id="8" creationId="{C6F64813-5269-4C38-AC05-0AF135E836CC}"/>
          </ac:spMkLst>
        </pc:spChg>
        <pc:spChg chg="add del mod">
          <ac:chgData name="민재 김" userId="def71bcff713ce85" providerId="Windows Live" clId="Web-{E2B71500-BFF2-4D3D-80D1-9DF9895061A3}" dt="2021-11-03T07:55:27.373" v="665"/>
          <ac:spMkLst>
            <pc:docMk/>
            <pc:sldMk cId="3464417749" sldId="281"/>
            <ac:spMk id="14" creationId="{B17DA070-569B-4692-B24C-F308C143AF3F}"/>
          </ac:spMkLst>
        </pc:spChg>
        <pc:spChg chg="add mod">
          <ac:chgData name="민재 김" userId="def71bcff713ce85" providerId="Windows Live" clId="Web-{E2B71500-BFF2-4D3D-80D1-9DF9895061A3}" dt="2021-11-03T08:02:25.899" v="852"/>
          <ac:spMkLst>
            <pc:docMk/>
            <pc:sldMk cId="3464417749" sldId="281"/>
            <ac:spMk id="16" creationId="{7EE2EAA7-3401-48EE-9CE0-82790BFFD296}"/>
          </ac:spMkLst>
        </pc:spChg>
        <pc:spChg chg="add mod">
          <ac:chgData name="민재 김" userId="def71bcff713ce85" providerId="Windows Live" clId="Web-{E2B71500-BFF2-4D3D-80D1-9DF9895061A3}" dt="2021-11-03T08:02:13.601" v="848"/>
          <ac:spMkLst>
            <pc:docMk/>
            <pc:sldMk cId="3464417749" sldId="281"/>
            <ac:spMk id="17" creationId="{A8D9D461-8ACD-41B0-9CBA-9B33BB354659}"/>
          </ac:spMkLst>
        </pc:spChg>
        <pc:spChg chg="add mod">
          <ac:chgData name="민재 김" userId="def71bcff713ce85" providerId="Windows Live" clId="Web-{E2B71500-BFF2-4D3D-80D1-9DF9895061A3}" dt="2021-11-03T08:02:07.476" v="846"/>
          <ac:spMkLst>
            <pc:docMk/>
            <pc:sldMk cId="3464417749" sldId="281"/>
            <ac:spMk id="18" creationId="{E3B3EBB4-3081-43EA-A56A-D26E18DEF3FF}"/>
          </ac:spMkLst>
        </pc:spChg>
        <pc:picChg chg="add mod">
          <ac:chgData name="민재 김" userId="def71bcff713ce85" providerId="Windows Live" clId="Web-{E2B71500-BFF2-4D3D-80D1-9DF9895061A3}" dt="2021-11-03T07:53:26.292" v="624" actId="1076"/>
          <ac:picMkLst>
            <pc:docMk/>
            <pc:sldMk cId="3464417749" sldId="281"/>
            <ac:picMk id="3" creationId="{FEF25244-0F47-4204-AF67-A9E7EAA38F23}"/>
          </ac:picMkLst>
        </pc:picChg>
        <pc:picChg chg="add del mod">
          <ac:chgData name="민재 김" userId="def71bcff713ce85" providerId="Windows Live" clId="Web-{E2B71500-BFF2-4D3D-80D1-9DF9895061A3}" dt="2021-11-03T07:48:01.269" v="605"/>
          <ac:picMkLst>
            <pc:docMk/>
            <pc:sldMk cId="3464417749" sldId="281"/>
            <ac:picMk id="4" creationId="{CAC1A23B-126E-41D4-84B3-4F8E55107ADA}"/>
          </ac:picMkLst>
        </pc:picChg>
        <pc:picChg chg="add mod">
          <ac:chgData name="민재 김" userId="def71bcff713ce85" providerId="Windows Live" clId="Web-{E2B71500-BFF2-4D3D-80D1-9DF9895061A3}" dt="2021-11-03T07:58:42.471" v="777" actId="1076"/>
          <ac:picMkLst>
            <pc:docMk/>
            <pc:sldMk cId="3464417749" sldId="281"/>
            <ac:picMk id="5" creationId="{31FB0F95-A579-401C-B8DE-5FE52FF0E71E}"/>
          </ac:picMkLst>
        </pc:picChg>
        <pc:picChg chg="del">
          <ac:chgData name="민재 김" userId="def71bcff713ce85" providerId="Windows Live" clId="Web-{E2B71500-BFF2-4D3D-80D1-9DF9895061A3}" dt="2021-11-03T06:35:50.930" v="563"/>
          <ac:picMkLst>
            <pc:docMk/>
            <pc:sldMk cId="3464417749" sldId="281"/>
            <ac:picMk id="7" creationId="{585F676F-2E5B-447E-BF7D-FE6928911734}"/>
          </ac:picMkLst>
        </pc:picChg>
        <pc:picChg chg="del">
          <ac:chgData name="민재 김" userId="def71bcff713ce85" providerId="Windows Live" clId="Web-{E2B71500-BFF2-4D3D-80D1-9DF9895061A3}" dt="2021-11-03T06:35:50.930" v="562"/>
          <ac:picMkLst>
            <pc:docMk/>
            <pc:sldMk cId="3464417749" sldId="281"/>
            <ac:picMk id="8" creationId="{89B44728-AA11-40FF-B1A0-4A0A7159DB15}"/>
          </ac:picMkLst>
        </pc:picChg>
        <pc:picChg chg="del">
          <ac:chgData name="민재 김" userId="def71bcff713ce85" providerId="Windows Live" clId="Web-{E2B71500-BFF2-4D3D-80D1-9DF9895061A3}" dt="2021-11-03T06:35:50.930" v="561"/>
          <ac:picMkLst>
            <pc:docMk/>
            <pc:sldMk cId="3464417749" sldId="281"/>
            <ac:picMk id="10" creationId="{892E1DAE-AC85-4041-93BE-D1AF33AB9F1A}"/>
          </ac:picMkLst>
        </pc:picChg>
        <pc:picChg chg="del">
          <ac:chgData name="민재 김" userId="def71bcff713ce85" providerId="Windows Live" clId="Web-{E2B71500-BFF2-4D3D-80D1-9DF9895061A3}" dt="2021-11-03T06:35:50.930" v="560"/>
          <ac:picMkLst>
            <pc:docMk/>
            <pc:sldMk cId="3464417749" sldId="281"/>
            <ac:picMk id="19" creationId="{2E784243-CC9F-4235-95D8-0DD9BF6FF72B}"/>
          </ac:picMkLst>
        </pc:picChg>
        <pc:cxnChg chg="add mod">
          <ac:chgData name="민재 김" userId="def71bcff713ce85" providerId="Windows Live" clId="Web-{E2B71500-BFF2-4D3D-80D1-9DF9895061A3}" dt="2021-11-03T08:00:40.912" v="827" actId="14100"/>
          <ac:cxnSpMkLst>
            <pc:docMk/>
            <pc:sldMk cId="3464417749" sldId="281"/>
            <ac:cxnSpMk id="9" creationId="{EB516858-F41E-4EDA-B0D7-055093FFBAA9}"/>
          </ac:cxnSpMkLst>
        </pc:cxnChg>
        <pc:cxnChg chg="add mod">
          <ac:chgData name="민재 김" userId="def71bcff713ce85" providerId="Windows Live" clId="Web-{E2B71500-BFF2-4D3D-80D1-9DF9895061A3}" dt="2021-11-03T08:02:02.242" v="845"/>
          <ac:cxnSpMkLst>
            <pc:docMk/>
            <pc:sldMk cId="3464417749" sldId="281"/>
            <ac:cxnSpMk id="10" creationId="{39950869-6F22-494A-84CA-89CD301146B2}"/>
          </ac:cxnSpMkLst>
        </pc:cxnChg>
        <pc:cxnChg chg="del">
          <ac:chgData name="민재 김" userId="def71bcff713ce85" providerId="Windows Live" clId="Web-{E2B71500-BFF2-4D3D-80D1-9DF9895061A3}" dt="2021-11-03T06:35:50.930" v="559"/>
          <ac:cxnSpMkLst>
            <pc:docMk/>
            <pc:sldMk cId="3464417749" sldId="281"/>
            <ac:cxnSpMk id="11" creationId="{37132F09-38C8-4D90-9F47-117047A67316}"/>
          </ac:cxnSpMkLst>
        </pc:cxnChg>
        <pc:cxnChg chg="add mod">
          <ac:chgData name="민재 김" userId="def71bcff713ce85" providerId="Windows Live" clId="Web-{E2B71500-BFF2-4D3D-80D1-9DF9895061A3}" dt="2021-11-03T08:00:45.303" v="828"/>
          <ac:cxnSpMkLst>
            <pc:docMk/>
            <pc:sldMk cId="3464417749" sldId="281"/>
            <ac:cxnSpMk id="20" creationId="{F1DAE49B-7C6A-498B-954D-AAB9108645D3}"/>
          </ac:cxnSpMkLst>
        </pc:cxnChg>
        <pc:cxnChg chg="add mod">
          <ac:chgData name="민재 김" userId="def71bcff713ce85" providerId="Windows Live" clId="Web-{E2B71500-BFF2-4D3D-80D1-9DF9895061A3}" dt="2021-11-03T08:01:15.225" v="833" actId="14100"/>
          <ac:cxnSpMkLst>
            <pc:docMk/>
            <pc:sldMk cId="3464417749" sldId="281"/>
            <ac:cxnSpMk id="21" creationId="{D7010205-926B-4F79-917F-5540182D5D37}"/>
          </ac:cxnSpMkLst>
        </pc:cxnChg>
        <pc:cxnChg chg="add del mod">
          <ac:chgData name="민재 김" userId="def71bcff713ce85" providerId="Windows Live" clId="Web-{E2B71500-BFF2-4D3D-80D1-9DF9895061A3}" dt="2021-11-03T08:01:26.428" v="837"/>
          <ac:cxnSpMkLst>
            <pc:docMk/>
            <pc:sldMk cId="3464417749" sldId="281"/>
            <ac:cxnSpMk id="22" creationId="{36833224-4BE5-4666-A318-C050B471F341}"/>
          </ac:cxnSpMkLst>
        </pc:cxnChg>
      </pc:sldChg>
      <pc:sldChg chg="delSp modSp add del replId">
        <pc:chgData name="민재 김" userId="def71bcff713ce85" providerId="Windows Live" clId="Web-{E2B71500-BFF2-4D3D-80D1-9DF9895061A3}" dt="2021-11-03T12:31:43.430" v="2711"/>
        <pc:sldMkLst>
          <pc:docMk/>
          <pc:sldMk cId="390674008" sldId="282"/>
        </pc:sldMkLst>
        <pc:spChg chg="del mod">
          <ac:chgData name="민재 김" userId="def71bcff713ce85" providerId="Windows Live" clId="Web-{E2B71500-BFF2-4D3D-80D1-9DF9895061A3}" dt="2021-11-03T11:43:55.557" v="2583"/>
          <ac:spMkLst>
            <pc:docMk/>
            <pc:sldMk cId="390674008" sldId="282"/>
            <ac:spMk id="6" creationId="{7CF0F6B9-B0E3-435F-A49A-951E727BF782}"/>
          </ac:spMkLst>
        </pc:spChg>
      </pc:sldChg>
      <pc:sldChg chg="addSp delSp modSp add replId">
        <pc:chgData name="민재 김" userId="def71bcff713ce85" providerId="Windows Live" clId="Web-{E2B71500-BFF2-4D3D-80D1-9DF9895061A3}" dt="2021-11-03T12:08:05.244" v="2614" actId="20577"/>
        <pc:sldMkLst>
          <pc:docMk/>
          <pc:sldMk cId="464210842" sldId="283"/>
        </pc:sldMkLst>
        <pc:spChg chg="mod">
          <ac:chgData name="민재 김" userId="def71bcff713ce85" providerId="Windows Live" clId="Web-{E2B71500-BFF2-4D3D-80D1-9DF9895061A3}" dt="2021-11-03T08:23:29.411" v="1106" actId="20577"/>
          <ac:spMkLst>
            <pc:docMk/>
            <pc:sldMk cId="464210842" sldId="283"/>
            <ac:spMk id="6" creationId="{7CF0F6B9-B0E3-435F-A49A-951E727BF782}"/>
          </ac:spMkLst>
        </pc:spChg>
        <pc:spChg chg="add mod">
          <ac:chgData name="민재 김" userId="def71bcff713ce85" providerId="Windows Live" clId="Web-{E2B71500-BFF2-4D3D-80D1-9DF9895061A3}" dt="2021-11-03T09:43:51.379" v="1893" actId="1076"/>
          <ac:spMkLst>
            <pc:docMk/>
            <pc:sldMk cId="464210842" sldId="283"/>
            <ac:spMk id="7" creationId="{F5932F46-848A-48F4-BAFB-66EFD7C0A577}"/>
          </ac:spMkLst>
        </pc:spChg>
        <pc:spChg chg="add mod">
          <ac:chgData name="민재 김" userId="def71bcff713ce85" providerId="Windows Live" clId="Web-{E2B71500-BFF2-4D3D-80D1-9DF9895061A3}" dt="2021-11-03T12:08:05.244" v="2614" actId="20577"/>
          <ac:spMkLst>
            <pc:docMk/>
            <pc:sldMk cId="464210842" sldId="283"/>
            <ac:spMk id="8" creationId="{FA682F55-D411-4022-8999-98A7DA205869}"/>
          </ac:spMkLst>
        </pc:spChg>
        <pc:spChg chg="add del mod">
          <ac:chgData name="민재 김" userId="def71bcff713ce85" providerId="Windows Live" clId="Web-{E2B71500-BFF2-4D3D-80D1-9DF9895061A3}" dt="2021-11-03T08:30:38.705" v="1199"/>
          <ac:spMkLst>
            <pc:docMk/>
            <pc:sldMk cId="464210842" sldId="283"/>
            <ac:spMk id="15" creationId="{9365ACF3-996C-42A4-A4AA-CA03CA8884A0}"/>
          </ac:spMkLst>
        </pc:spChg>
        <pc:spChg chg="add mod">
          <ac:chgData name="민재 김" userId="def71bcff713ce85" providerId="Windows Live" clId="Web-{E2B71500-BFF2-4D3D-80D1-9DF9895061A3}" dt="2021-11-03T09:43:55.082" v="1894" actId="1076"/>
          <ac:spMkLst>
            <pc:docMk/>
            <pc:sldMk cId="464210842" sldId="283"/>
            <ac:spMk id="16" creationId="{7720A9A4-9959-40FE-9519-591D3F0B19A3}"/>
          </ac:spMkLst>
        </pc:spChg>
        <pc:spChg chg="add mod">
          <ac:chgData name="민재 김" userId="def71bcff713ce85" providerId="Windows Live" clId="Web-{E2B71500-BFF2-4D3D-80D1-9DF9895061A3}" dt="2021-11-03T08:32:25.849" v="1258" actId="1076"/>
          <ac:spMkLst>
            <pc:docMk/>
            <pc:sldMk cId="464210842" sldId="283"/>
            <ac:spMk id="17" creationId="{B640A54B-BE80-43EC-B0CB-BD6F914D6AF6}"/>
          </ac:spMkLst>
        </pc:spChg>
        <pc:spChg chg="add del">
          <ac:chgData name="민재 김" userId="def71bcff713ce85" providerId="Windows Live" clId="Web-{E2B71500-BFF2-4D3D-80D1-9DF9895061A3}" dt="2021-11-03T08:32:39.489" v="1261"/>
          <ac:spMkLst>
            <pc:docMk/>
            <pc:sldMk cId="464210842" sldId="283"/>
            <ac:spMk id="18" creationId="{7EDFC6AA-73F8-4738-892F-ECC89DDF93C8}"/>
          </ac:spMkLst>
        </pc:spChg>
        <pc:picChg chg="add mod">
          <ac:chgData name="민재 김" userId="def71bcff713ce85" providerId="Windows Live" clId="Web-{E2B71500-BFF2-4D3D-80D1-9DF9895061A3}" dt="2021-11-03T09:43:40.628" v="1890" actId="14100"/>
          <ac:picMkLst>
            <pc:docMk/>
            <pc:sldMk cId="464210842" sldId="283"/>
            <ac:picMk id="3" creationId="{ADEF20EE-12C0-4386-82D8-65E5468B235A}"/>
          </ac:picMkLst>
        </pc:picChg>
        <pc:picChg chg="add mod">
          <ac:chgData name="민재 김" userId="def71bcff713ce85" providerId="Windows Live" clId="Web-{E2B71500-BFF2-4D3D-80D1-9DF9895061A3}" dt="2021-11-03T09:43:30.800" v="1888" actId="14100"/>
          <ac:picMkLst>
            <pc:docMk/>
            <pc:sldMk cId="464210842" sldId="283"/>
            <ac:picMk id="4" creationId="{DCCE0B24-BA47-47FB-88A6-FAFFD7BB95F4}"/>
          </ac:picMkLst>
        </pc:picChg>
        <pc:picChg chg="add mod">
          <ac:chgData name="민재 김" userId="def71bcff713ce85" providerId="Windows Live" clId="Web-{E2B71500-BFF2-4D3D-80D1-9DF9895061A3}" dt="2021-11-03T08:32:22.817" v="1257" actId="1076"/>
          <ac:picMkLst>
            <pc:docMk/>
            <pc:sldMk cId="464210842" sldId="283"/>
            <ac:picMk id="5" creationId="{EBAD1B79-F8AE-4981-921C-A7CB0B1C18C9}"/>
          </ac:picMkLst>
        </pc:picChg>
      </pc:sldChg>
      <pc:sldChg chg="delSp modSp add ord replId">
        <pc:chgData name="민재 김" userId="def71bcff713ce85" providerId="Windows Live" clId="Web-{E2B71500-BFF2-4D3D-80D1-9DF9895061A3}" dt="2021-11-03T12:52:53.050" v="2726" actId="14100"/>
        <pc:sldMkLst>
          <pc:docMk/>
          <pc:sldMk cId="1771839524" sldId="284"/>
        </pc:sldMkLst>
        <pc:spChg chg="mod">
          <ac:chgData name="민재 김" userId="def71bcff713ce85" providerId="Windows Live" clId="Web-{E2B71500-BFF2-4D3D-80D1-9DF9895061A3}" dt="2021-11-03T08:25:10.195" v="1128" actId="20577"/>
          <ac:spMkLst>
            <pc:docMk/>
            <pc:sldMk cId="1771839524" sldId="284"/>
            <ac:spMk id="6" creationId="{7CF0F6B9-B0E3-435F-A49A-951E727BF782}"/>
          </ac:spMkLst>
        </pc:spChg>
        <pc:spChg chg="mod">
          <ac:chgData name="민재 김" userId="def71bcff713ce85" providerId="Windows Live" clId="Web-{E2B71500-BFF2-4D3D-80D1-9DF9895061A3}" dt="2021-11-03T12:52:53.050" v="2726" actId="14100"/>
          <ac:spMkLst>
            <pc:docMk/>
            <pc:sldMk cId="1771839524" sldId="284"/>
            <ac:spMk id="10" creationId="{E6B6C4F2-BEF6-4254-9E11-13500A65688B}"/>
          </ac:spMkLst>
        </pc:spChg>
        <pc:picChg chg="mod">
          <ac:chgData name="민재 김" userId="def71bcff713ce85" providerId="Windows Live" clId="Web-{E2B71500-BFF2-4D3D-80D1-9DF9895061A3}" dt="2021-11-03T12:17:49.287" v="2686"/>
          <ac:picMkLst>
            <pc:docMk/>
            <pc:sldMk cId="1771839524" sldId="284"/>
            <ac:picMk id="3" creationId="{931408D3-543E-46C9-B2DF-C50C4198F0EB}"/>
          </ac:picMkLst>
        </pc:picChg>
        <pc:picChg chg="del">
          <ac:chgData name="민재 김" userId="def71bcff713ce85" providerId="Windows Live" clId="Web-{E2B71500-BFF2-4D3D-80D1-9DF9895061A3}" dt="2021-11-03T08:25:14.211" v="1129"/>
          <ac:picMkLst>
            <pc:docMk/>
            <pc:sldMk cId="1771839524" sldId="284"/>
            <ac:picMk id="3" creationId="{ADEF20EE-12C0-4386-82D8-65E5468B235A}"/>
          </ac:picMkLst>
        </pc:picChg>
        <pc:picChg chg="mod">
          <ac:chgData name="민재 김" userId="def71bcff713ce85" providerId="Windows Live" clId="Web-{E2B71500-BFF2-4D3D-80D1-9DF9895061A3}" dt="2021-11-03T12:17:51.131" v="2687"/>
          <ac:picMkLst>
            <pc:docMk/>
            <pc:sldMk cId="1771839524" sldId="284"/>
            <ac:picMk id="8" creationId="{3B43EB27-760A-4EB3-93D8-4D4A63183D21}"/>
          </ac:picMkLst>
        </pc:picChg>
      </pc:sldChg>
      <pc:sldChg chg="addSp modSp">
        <pc:chgData name="민재 김" userId="def71bcff713ce85" providerId="Windows Live" clId="Web-{E2B71500-BFF2-4D3D-80D1-9DF9895061A3}" dt="2021-11-03T12:18:07.725" v="2692" actId="1076"/>
        <pc:sldMkLst>
          <pc:docMk/>
          <pc:sldMk cId="979462027" sldId="285"/>
        </pc:sldMkLst>
        <pc:spChg chg="mod">
          <ac:chgData name="민재 김" userId="def71bcff713ce85" providerId="Windows Live" clId="Web-{E2B71500-BFF2-4D3D-80D1-9DF9895061A3}" dt="2021-11-03T12:18:07.725" v="2692" actId="1076"/>
          <ac:spMkLst>
            <pc:docMk/>
            <pc:sldMk cId="979462027" sldId="285"/>
            <ac:spMk id="5" creationId="{735FCDDB-F511-4CAE-ABBD-046BBB0E8938}"/>
          </ac:spMkLst>
        </pc:spChg>
        <pc:spChg chg="mod">
          <ac:chgData name="민재 김" userId="def71bcff713ce85" providerId="Windows Live" clId="Web-{E2B71500-BFF2-4D3D-80D1-9DF9895061A3}" dt="2021-11-03T12:17:54.553" v="2688" actId="1076"/>
          <ac:spMkLst>
            <pc:docMk/>
            <pc:sldMk cId="979462027" sldId="285"/>
            <ac:spMk id="6" creationId="{413C7597-A266-4C54-8096-6B58FA40B9CC}"/>
          </ac:spMkLst>
        </pc:spChg>
        <pc:spChg chg="mod">
          <ac:chgData name="민재 김" userId="def71bcff713ce85" providerId="Windows Live" clId="Web-{E2B71500-BFF2-4D3D-80D1-9DF9895061A3}" dt="2021-11-03T11:56:42.510" v="2586" actId="1076"/>
          <ac:spMkLst>
            <pc:docMk/>
            <pc:sldMk cId="979462027" sldId="285"/>
            <ac:spMk id="8" creationId="{4428CEFF-1183-4477-9B1F-4CBDBC493C6A}"/>
          </ac:spMkLst>
        </pc:spChg>
        <pc:spChg chg="add mod">
          <ac:chgData name="민재 김" userId="def71bcff713ce85" providerId="Windows Live" clId="Web-{E2B71500-BFF2-4D3D-80D1-9DF9895061A3}" dt="2021-11-03T12:18:04.959" v="2691"/>
          <ac:spMkLst>
            <pc:docMk/>
            <pc:sldMk cId="979462027" sldId="285"/>
            <ac:spMk id="12" creationId="{AD54195B-018B-4BE7-A941-A97840CC8A2E}"/>
          </ac:spMkLst>
        </pc:spChg>
        <pc:picChg chg="mod modCrop">
          <ac:chgData name="민재 김" userId="def71bcff713ce85" providerId="Windows Live" clId="Web-{E2B71500-BFF2-4D3D-80D1-9DF9895061A3}" dt="2021-11-03T12:17:56.053" v="2689" actId="1076"/>
          <ac:picMkLst>
            <pc:docMk/>
            <pc:sldMk cId="979462027" sldId="285"/>
            <ac:picMk id="4" creationId="{82DEB3AE-13A1-412F-A59A-0C99D53058D3}"/>
          </ac:picMkLst>
        </pc:picChg>
        <pc:picChg chg="add mod">
          <ac:chgData name="민재 김" userId="def71bcff713ce85" providerId="Windows Live" clId="Web-{E2B71500-BFF2-4D3D-80D1-9DF9895061A3}" dt="2021-11-03T11:58:09.622" v="2597" actId="1076"/>
          <ac:picMkLst>
            <pc:docMk/>
            <pc:sldMk cId="979462027" sldId="285"/>
            <ac:picMk id="9" creationId="{62F59729-EAC9-486E-8C1F-848843BF62E6}"/>
          </ac:picMkLst>
        </pc:picChg>
        <pc:picChg chg="add mod">
          <ac:chgData name="민재 김" userId="def71bcff713ce85" providerId="Windows Live" clId="Web-{E2B71500-BFF2-4D3D-80D1-9DF9895061A3}" dt="2021-11-03T12:01:09.313" v="2610" actId="14100"/>
          <ac:picMkLst>
            <pc:docMk/>
            <pc:sldMk cId="979462027" sldId="285"/>
            <ac:picMk id="10" creationId="{A9997A46-3ED6-4C35-A3E5-AB627C37E4F5}"/>
          </ac:picMkLst>
        </pc:picChg>
      </pc:sldChg>
      <pc:sldChg chg="modSp">
        <pc:chgData name="민재 김" userId="def71bcff713ce85" providerId="Windows Live" clId="Web-{E2B71500-BFF2-4D3D-80D1-9DF9895061A3}" dt="2021-11-03T12:17:33.021" v="2685" actId="20577"/>
        <pc:sldMkLst>
          <pc:docMk/>
          <pc:sldMk cId="1329864322" sldId="286"/>
        </pc:sldMkLst>
        <pc:spChg chg="mod">
          <ac:chgData name="민재 김" userId="def71bcff713ce85" providerId="Windows Live" clId="Web-{E2B71500-BFF2-4D3D-80D1-9DF9895061A3}" dt="2021-11-03T12:17:33.021" v="2685" actId="20577"/>
          <ac:spMkLst>
            <pc:docMk/>
            <pc:sldMk cId="1329864322" sldId="286"/>
            <ac:spMk id="3" creationId="{2EAD6E3E-304A-4218-85CB-6E6473876827}"/>
          </ac:spMkLst>
        </pc:spChg>
        <pc:spChg chg="mod">
          <ac:chgData name="민재 김" userId="def71bcff713ce85" providerId="Windows Live" clId="Web-{E2B71500-BFF2-4D3D-80D1-9DF9895061A3}" dt="2021-11-03T12:16:39.114" v="2630" actId="1076"/>
          <ac:spMkLst>
            <pc:docMk/>
            <pc:sldMk cId="1329864322" sldId="286"/>
            <ac:spMk id="6" creationId="{8CE0E6EC-5945-47E2-BB67-0EE3FE61F247}"/>
          </ac:spMkLst>
        </pc:spChg>
        <pc:spChg chg="mod">
          <ac:chgData name="민재 김" userId="def71bcff713ce85" providerId="Windows Live" clId="Web-{E2B71500-BFF2-4D3D-80D1-9DF9895061A3}" dt="2021-11-03T12:16:39.114" v="2631" actId="1076"/>
          <ac:spMkLst>
            <pc:docMk/>
            <pc:sldMk cId="1329864322" sldId="286"/>
            <ac:spMk id="7" creationId="{5588B4A9-93EC-4B32-BDF5-818CB9E56367}"/>
          </ac:spMkLst>
        </pc:spChg>
        <pc:picChg chg="mod">
          <ac:chgData name="민재 김" userId="def71bcff713ce85" providerId="Windows Live" clId="Web-{E2B71500-BFF2-4D3D-80D1-9DF9895061A3}" dt="2021-11-03T12:16:39.114" v="2629" actId="1076"/>
          <ac:picMkLst>
            <pc:docMk/>
            <pc:sldMk cId="1329864322" sldId="286"/>
            <ac:picMk id="4" creationId="{7AD0AB05-5908-4BB7-99D8-FE405EDD22B7}"/>
          </ac:picMkLst>
        </pc:picChg>
        <pc:picChg chg="mod">
          <ac:chgData name="민재 김" userId="def71bcff713ce85" providerId="Windows Live" clId="Web-{E2B71500-BFF2-4D3D-80D1-9DF9895061A3}" dt="2021-11-03T12:16:39.083" v="2628" actId="1076"/>
          <ac:picMkLst>
            <pc:docMk/>
            <pc:sldMk cId="1329864322" sldId="286"/>
            <ac:picMk id="5" creationId="{80AE9342-94D2-4D16-BC09-BF0D1FAF2F5B}"/>
          </ac:picMkLst>
        </pc:picChg>
      </pc:sldChg>
    </pc:docChg>
  </pc:docChgLst>
  <pc:docChgLst>
    <pc:chgData name="Borislav Pavlov" userId="e4037c66a895838e" providerId="Windows Live" clId="Web-{C7A6D039-36AB-4F12-8B51-562E6997F909}"/>
    <pc:docChg chg="addSld delSld modSld modMainMaster">
      <pc:chgData name="Borislav Pavlov" userId="e4037c66a895838e" providerId="Windows Live" clId="Web-{C7A6D039-36AB-4F12-8B51-562E6997F909}" dt="2021-09-15T14:10:34.743" v="470" actId="1076"/>
      <pc:docMkLst>
        <pc:docMk/>
      </pc:docMkLst>
      <pc:sldChg chg="modTransition delAnim modAnim">
        <pc:chgData name="Borislav Pavlov" userId="e4037c66a895838e" providerId="Windows Live" clId="Web-{C7A6D039-36AB-4F12-8B51-562E6997F909}" dt="2021-09-15T14:05:52.128" v="463"/>
        <pc:sldMkLst>
          <pc:docMk/>
          <pc:sldMk cId="109857222" sldId="256"/>
        </pc:sldMkLst>
      </pc:sldChg>
      <pc:sldChg chg="addSp delSp modSp mod modTransition setBg setClrOvrMap">
        <pc:chgData name="Borislav Pavlov" userId="e4037c66a895838e" providerId="Windows Live" clId="Web-{C7A6D039-36AB-4F12-8B51-562E6997F909}" dt="2021-09-15T14:05:52.128" v="463"/>
        <pc:sldMkLst>
          <pc:docMk/>
          <pc:sldMk cId="3796847073" sldId="257"/>
        </pc:sldMkLst>
        <pc:spChg chg="mod">
          <ac:chgData name="Borislav Pavlov" userId="e4037c66a895838e" providerId="Windows Live" clId="Web-{C7A6D039-36AB-4F12-8B51-562E6997F909}" dt="2021-09-15T13:46:03.478" v="168"/>
          <ac:spMkLst>
            <pc:docMk/>
            <pc:sldMk cId="3796847073" sldId="257"/>
            <ac:spMk id="2" creationId="{A0113911-05C1-48B0-845A-9DEDEE57088D}"/>
          </ac:spMkLst>
        </pc:spChg>
        <pc:spChg chg="mod">
          <ac:chgData name="Borislav Pavlov" userId="e4037c66a895838e" providerId="Windows Live" clId="Web-{C7A6D039-36AB-4F12-8B51-562E6997F909}" dt="2021-09-15T13:46:09.557" v="170" actId="20577"/>
          <ac:spMkLst>
            <pc:docMk/>
            <pc:sldMk cId="3796847073" sldId="257"/>
            <ac:spMk id="3" creationId="{5F24567F-29C2-47ED-B9EC-027791899415}"/>
          </ac:spMkLst>
        </pc:spChg>
        <pc:spChg chg="del">
          <ac:chgData name="Borislav Pavlov" userId="e4037c66a895838e" providerId="Windows Live" clId="Web-{C7A6D039-36AB-4F12-8B51-562E6997F909}" dt="2021-09-15T13:46:03.478" v="168"/>
          <ac:spMkLst>
            <pc:docMk/>
            <pc:sldMk cId="3796847073" sldId="257"/>
            <ac:spMk id="20" creationId="{A65AC7D1-EAA9-48F5-B509-60A7F50BF703}"/>
          </ac:spMkLst>
        </pc:spChg>
        <pc:spChg chg="del">
          <ac:chgData name="Borislav Pavlov" userId="e4037c66a895838e" providerId="Windows Live" clId="Web-{C7A6D039-36AB-4F12-8B51-562E6997F909}" dt="2021-09-15T13:46:03.478" v="168"/>
          <ac:spMkLst>
            <pc:docMk/>
            <pc:sldMk cId="3796847073" sldId="257"/>
            <ac:spMk id="22" creationId="{D6320AF9-619A-4175-865B-5663E1AEF4C5}"/>
          </ac:spMkLst>
        </pc:spChg>
        <pc:spChg chg="del">
          <ac:chgData name="Borislav Pavlov" userId="e4037c66a895838e" providerId="Windows Live" clId="Web-{C7A6D039-36AB-4F12-8B51-562E6997F909}" dt="2021-09-15T13:46:03.478" v="168"/>
          <ac:spMkLst>
            <pc:docMk/>
            <pc:sldMk cId="3796847073" sldId="257"/>
            <ac:spMk id="28" creationId="{7E018740-5C2B-4A41-AC1A-7E68D1EC1954}"/>
          </ac:spMkLst>
        </pc:spChg>
        <pc:spChg chg="del">
          <ac:chgData name="Borislav Pavlov" userId="e4037c66a895838e" providerId="Windows Live" clId="Web-{C7A6D039-36AB-4F12-8B51-562E6997F909}" dt="2021-09-15T13:46:03.478" v="168"/>
          <ac:spMkLst>
            <pc:docMk/>
            <pc:sldMk cId="3796847073" sldId="257"/>
            <ac:spMk id="30" creationId="{166F75A4-C475-4941-8EE2-B80A06A2C1BB}"/>
          </ac:spMkLst>
        </pc:spChg>
        <pc:spChg chg="del">
          <ac:chgData name="Borislav Pavlov" userId="e4037c66a895838e" providerId="Windows Live" clId="Web-{C7A6D039-36AB-4F12-8B51-562E6997F909}" dt="2021-09-15T13:46:03.478" v="168"/>
          <ac:spMkLst>
            <pc:docMk/>
            <pc:sldMk cId="3796847073" sldId="257"/>
            <ac:spMk id="32" creationId="{A032553A-72E8-4B0D-8405-FF9771C9AF05}"/>
          </ac:spMkLst>
        </pc:spChg>
        <pc:spChg chg="del">
          <ac:chgData name="Borislav Pavlov" userId="e4037c66a895838e" providerId="Windows Live" clId="Web-{C7A6D039-36AB-4F12-8B51-562E6997F909}" dt="2021-09-15T13:46:03.478" v="168"/>
          <ac:spMkLst>
            <pc:docMk/>
            <pc:sldMk cId="3796847073" sldId="257"/>
            <ac:spMk id="34" creationId="{765800AC-C3B9-498E-87BC-29FAE4C76B21}"/>
          </ac:spMkLst>
        </pc:spChg>
        <pc:spChg chg="del">
          <ac:chgData name="Borislav Pavlov" userId="e4037c66a895838e" providerId="Windows Live" clId="Web-{C7A6D039-36AB-4F12-8B51-562E6997F909}" dt="2021-09-15T13:46:03.478" v="168"/>
          <ac:spMkLst>
            <pc:docMk/>
            <pc:sldMk cId="3796847073" sldId="257"/>
            <ac:spMk id="36" creationId="{1F9D6ACB-2FF4-49F9-978A-E0D5327FC635}"/>
          </ac:spMkLst>
        </pc:spChg>
        <pc:spChg chg="del">
          <ac:chgData name="Borislav Pavlov" userId="e4037c66a895838e" providerId="Windows Live" clId="Web-{C7A6D039-36AB-4F12-8B51-562E6997F909}" dt="2021-09-15T13:46:03.478" v="168"/>
          <ac:spMkLst>
            <pc:docMk/>
            <pc:sldMk cId="3796847073" sldId="257"/>
            <ac:spMk id="38" creationId="{142BFA2A-77A0-4F60-A32A-685681C84889}"/>
          </ac:spMkLst>
        </pc:spChg>
        <pc:spChg chg="add">
          <ac:chgData name="Borislav Pavlov" userId="e4037c66a895838e" providerId="Windows Live" clId="Web-{C7A6D039-36AB-4F12-8B51-562E6997F909}" dt="2021-09-15T13:46:03.478" v="168"/>
          <ac:spMkLst>
            <pc:docMk/>
            <pc:sldMk cId="3796847073" sldId="257"/>
            <ac:spMk id="55" creationId="{603AE127-802C-459A-A612-DB85B67F0DC0}"/>
          </ac:spMkLst>
        </pc:spChg>
        <pc:spChg chg="add">
          <ac:chgData name="Borislav Pavlov" userId="e4037c66a895838e" providerId="Windows Live" clId="Web-{C7A6D039-36AB-4F12-8B51-562E6997F909}" dt="2021-09-15T13:46:03.478" v="168"/>
          <ac:spMkLst>
            <pc:docMk/>
            <pc:sldMk cId="3796847073" sldId="257"/>
            <ac:spMk id="57" creationId="{9323D83D-50D6-4040-A58B-FCEA340F886A}"/>
          </ac:spMkLst>
        </pc:spChg>
        <pc:spChg chg="add">
          <ac:chgData name="Borislav Pavlov" userId="e4037c66a895838e" providerId="Windows Live" clId="Web-{C7A6D039-36AB-4F12-8B51-562E6997F909}" dt="2021-09-15T13:46:03.478" v="168"/>
          <ac:spMkLst>
            <pc:docMk/>
            <pc:sldMk cId="3796847073" sldId="257"/>
            <ac:spMk id="61" creationId="{F10FD715-4DCE-4779-B634-EC78315EA213}"/>
          </ac:spMkLst>
        </pc:spChg>
        <pc:grpChg chg="del">
          <ac:chgData name="Borislav Pavlov" userId="e4037c66a895838e" providerId="Windows Live" clId="Web-{C7A6D039-36AB-4F12-8B51-562E6997F909}" dt="2021-09-15T13:46:03.478" v="168"/>
          <ac:grpSpMkLst>
            <pc:docMk/>
            <pc:sldMk cId="3796847073" sldId="257"/>
            <ac:grpSpMk id="8" creationId="{09EA7EA7-74F5-4EE2-8E3D-1A10308259D7}"/>
          </ac:grpSpMkLst>
        </pc:grpChg>
        <pc:grpChg chg="add">
          <ac:chgData name="Borislav Pavlov" userId="e4037c66a895838e" providerId="Windows Live" clId="Web-{C7A6D039-36AB-4F12-8B51-562E6997F909}" dt="2021-09-15T13:46:03.478" v="168"/>
          <ac:grpSpMkLst>
            <pc:docMk/>
            <pc:sldMk cId="3796847073" sldId="257"/>
            <ac:grpSpMk id="43" creationId="{09EA7EA7-74F5-4EE2-8E3D-1A10308259D7}"/>
          </ac:grpSpMkLst>
        </pc:grpChg>
        <pc:cxnChg chg="del">
          <ac:chgData name="Borislav Pavlov" userId="e4037c66a895838e" providerId="Windows Live" clId="Web-{C7A6D039-36AB-4F12-8B51-562E6997F909}" dt="2021-09-15T13:46:03.478" v="168"/>
          <ac:cxnSpMkLst>
            <pc:docMk/>
            <pc:sldMk cId="3796847073" sldId="257"/>
            <ac:cxnSpMk id="24" creationId="{063B6EC6-D752-4EE7-908B-F8F19E8C7FEA}"/>
          </ac:cxnSpMkLst>
        </pc:cxnChg>
        <pc:cxnChg chg="del">
          <ac:chgData name="Borislav Pavlov" userId="e4037c66a895838e" providerId="Windows Live" clId="Web-{C7A6D039-36AB-4F12-8B51-562E6997F909}" dt="2021-09-15T13:46:03.478" v="168"/>
          <ac:cxnSpMkLst>
            <pc:docMk/>
            <pc:sldMk cId="3796847073" sldId="257"/>
            <ac:cxnSpMk id="26" creationId="{EFECD4E8-AD3E-4228-82A2-9461958EA94D}"/>
          </ac:cxnSpMkLst>
        </pc:cxnChg>
        <pc:cxnChg chg="add">
          <ac:chgData name="Borislav Pavlov" userId="e4037c66a895838e" providerId="Windows Live" clId="Web-{C7A6D039-36AB-4F12-8B51-562E6997F909}" dt="2021-09-15T13:46:03.478" v="168"/>
          <ac:cxnSpMkLst>
            <pc:docMk/>
            <pc:sldMk cId="3796847073" sldId="257"/>
            <ac:cxnSpMk id="59" creationId="{1A1FE6BB-DFB2-4080-9B5E-076EF5DDE67B}"/>
          </ac:cxnSpMkLst>
        </pc:cxnChg>
      </pc:sldChg>
      <pc:sldChg chg="addSp delSp modSp modTransition">
        <pc:chgData name="Borislav Pavlov" userId="e4037c66a895838e" providerId="Windows Live" clId="Web-{C7A6D039-36AB-4F12-8B51-562E6997F909}" dt="2021-09-15T14:05:52.128" v="463"/>
        <pc:sldMkLst>
          <pc:docMk/>
          <pc:sldMk cId="2843748377" sldId="258"/>
        </pc:sldMkLst>
        <pc:spChg chg="mod">
          <ac:chgData name="Borislav Pavlov" userId="e4037c66a895838e" providerId="Windows Live" clId="Web-{C7A6D039-36AB-4F12-8B51-562E6997F909}" dt="2021-09-15T13:25:25.578" v="0"/>
          <ac:spMkLst>
            <pc:docMk/>
            <pc:sldMk cId="2843748377" sldId="258"/>
            <ac:spMk id="2" creationId="{83EA37D4-C13E-42DC-A4DD-15D374E863C0}"/>
          </ac:spMkLst>
        </pc:spChg>
        <pc:spChg chg="mod">
          <ac:chgData name="Borislav Pavlov" userId="e4037c66a895838e" providerId="Windows Live" clId="Web-{C7A6D039-36AB-4F12-8B51-562E6997F909}" dt="2021-09-15T13:25:41.453" v="9" actId="14100"/>
          <ac:spMkLst>
            <pc:docMk/>
            <pc:sldMk cId="2843748377" sldId="258"/>
            <ac:spMk id="6" creationId="{D22C826F-BD88-49E7-BF99-FDEBFEA78C95}"/>
          </ac:spMkLst>
        </pc:spChg>
        <pc:spChg chg="del">
          <ac:chgData name="Borislav Pavlov" userId="e4037c66a895838e" providerId="Windows Live" clId="Web-{C7A6D039-36AB-4F12-8B51-562E6997F909}" dt="2021-09-15T13:25:25.578" v="0"/>
          <ac:spMkLst>
            <pc:docMk/>
            <pc:sldMk cId="2843748377" sldId="258"/>
            <ac:spMk id="40" creationId="{DD6B6433-CCD9-42F6-83C5-76BCAA8FEE69}"/>
          </ac:spMkLst>
        </pc:spChg>
        <pc:spChg chg="del">
          <ac:chgData name="Borislav Pavlov" userId="e4037c66a895838e" providerId="Windows Live" clId="Web-{C7A6D039-36AB-4F12-8B51-562E6997F909}" dt="2021-09-15T13:25:25.578" v="0"/>
          <ac:spMkLst>
            <pc:docMk/>
            <pc:sldMk cId="2843748377" sldId="258"/>
            <ac:spMk id="42" creationId="{442B55CB-F27D-4C06-89E5-4EC99A519CBE}"/>
          </ac:spMkLst>
        </pc:spChg>
        <pc:spChg chg="del">
          <ac:chgData name="Borislav Pavlov" userId="e4037c66a895838e" providerId="Windows Live" clId="Web-{C7A6D039-36AB-4F12-8B51-562E6997F909}" dt="2021-09-15T13:25:25.578" v="0"/>
          <ac:spMkLst>
            <pc:docMk/>
            <pc:sldMk cId="2843748377" sldId="258"/>
            <ac:spMk id="47" creationId="{70669A81-0E9B-4B42-AFEA-8F672C6CFBA7}"/>
          </ac:spMkLst>
        </pc:spChg>
        <pc:spChg chg="del">
          <ac:chgData name="Borislav Pavlov" userId="e4037c66a895838e" providerId="Windows Live" clId="Web-{C7A6D039-36AB-4F12-8B51-562E6997F909}" dt="2021-09-15T13:25:25.578" v="0"/>
          <ac:spMkLst>
            <pc:docMk/>
            <pc:sldMk cId="2843748377" sldId="258"/>
            <ac:spMk id="49" creationId="{8C93E0C6-CF08-4771-B5A9-6018CB3AED59}"/>
          </ac:spMkLst>
        </pc:spChg>
        <pc:spChg chg="del">
          <ac:chgData name="Borislav Pavlov" userId="e4037c66a895838e" providerId="Windows Live" clId="Web-{C7A6D039-36AB-4F12-8B51-562E6997F909}" dt="2021-09-15T13:25:25.578" v="0"/>
          <ac:spMkLst>
            <pc:docMk/>
            <pc:sldMk cId="2843748377" sldId="258"/>
            <ac:spMk id="51" creationId="{A011F1B8-62C5-4D08-A621-EAD05C7D6905}"/>
          </ac:spMkLst>
        </pc:spChg>
        <pc:spChg chg="del">
          <ac:chgData name="Borislav Pavlov" userId="e4037c66a895838e" providerId="Windows Live" clId="Web-{C7A6D039-36AB-4F12-8B51-562E6997F909}" dt="2021-09-15T13:25:25.578" v="0"/>
          <ac:spMkLst>
            <pc:docMk/>
            <pc:sldMk cId="2843748377" sldId="258"/>
            <ac:spMk id="53" creationId="{C6A6AECB-428C-4CB4-B65A-359F08B6D8F8}"/>
          </ac:spMkLst>
        </pc:spChg>
        <pc:spChg chg="del">
          <ac:chgData name="Borislav Pavlov" userId="e4037c66a895838e" providerId="Windows Live" clId="Web-{C7A6D039-36AB-4F12-8B51-562E6997F909}" dt="2021-09-15T13:25:25.578" v="0"/>
          <ac:spMkLst>
            <pc:docMk/>
            <pc:sldMk cId="2843748377" sldId="258"/>
            <ac:spMk id="55" creationId="{28D1A6ED-2AB6-46A3-A315-485B8BF936D8}"/>
          </ac:spMkLst>
        </pc:spChg>
        <pc:spChg chg="del">
          <ac:chgData name="Borislav Pavlov" userId="e4037c66a895838e" providerId="Windows Live" clId="Web-{C7A6D039-36AB-4F12-8B51-562E6997F909}" dt="2021-09-15T13:25:25.578" v="0"/>
          <ac:spMkLst>
            <pc:docMk/>
            <pc:sldMk cId="2843748377" sldId="258"/>
            <ac:spMk id="57" creationId="{B61CE46B-8525-46A8-AB7B-DCBCC1B65F9A}"/>
          </ac:spMkLst>
        </pc:spChg>
        <pc:spChg chg="del">
          <ac:chgData name="Borislav Pavlov" userId="e4037c66a895838e" providerId="Windows Live" clId="Web-{C7A6D039-36AB-4F12-8B51-562E6997F909}" dt="2021-09-15T13:25:25.578" v="0"/>
          <ac:spMkLst>
            <pc:docMk/>
            <pc:sldMk cId="2843748377" sldId="258"/>
            <ac:spMk id="59" creationId="{4412B991-9935-45FB-A17E-8F30DD832561}"/>
          </ac:spMkLst>
        </pc:spChg>
        <pc:spChg chg="add">
          <ac:chgData name="Borislav Pavlov" userId="e4037c66a895838e" providerId="Windows Live" clId="Web-{C7A6D039-36AB-4F12-8B51-562E6997F909}" dt="2021-09-15T13:25:25.578" v="0"/>
          <ac:spMkLst>
            <pc:docMk/>
            <pc:sldMk cId="2843748377" sldId="258"/>
            <ac:spMk id="76" creationId="{EB6743CF-E74B-4A3C-A785-599069DB89DF}"/>
          </ac:spMkLst>
        </pc:spChg>
        <pc:grpChg chg="del">
          <ac:chgData name="Borislav Pavlov" userId="e4037c66a895838e" providerId="Windows Live" clId="Web-{C7A6D039-36AB-4F12-8B51-562E6997F909}" dt="2021-09-15T13:25:25.578" v="0"/>
          <ac:grpSpMkLst>
            <pc:docMk/>
            <pc:sldMk cId="2843748377" sldId="258"/>
            <ac:grpSpMk id="25" creationId="{10BE40E3-5550-4CDD-B4FD-387C33EBF157}"/>
          </ac:grpSpMkLst>
        </pc:grpChg>
        <pc:grpChg chg="add">
          <ac:chgData name="Borislav Pavlov" userId="e4037c66a895838e" providerId="Windows Live" clId="Web-{C7A6D039-36AB-4F12-8B51-562E6997F909}" dt="2021-09-15T13:25:25.578" v="0"/>
          <ac:grpSpMkLst>
            <pc:docMk/>
            <pc:sldMk cId="2843748377" sldId="258"/>
            <ac:grpSpMk id="64" creationId="{10BE40E3-5550-4CDD-B4FD-387C33EBF157}"/>
          </ac:grpSpMkLst>
        </pc:grpChg>
        <pc:picChg chg="mod ord">
          <ac:chgData name="Borislav Pavlov" userId="e4037c66a895838e" providerId="Windows Live" clId="Web-{C7A6D039-36AB-4F12-8B51-562E6997F909}" dt="2021-09-15T13:25:25.578" v="0"/>
          <ac:picMkLst>
            <pc:docMk/>
            <pc:sldMk cId="2843748377" sldId="258"/>
            <ac:picMk id="10" creationId="{4688E9F9-2242-440F-9597-1FDE37B8A72C}"/>
          </ac:picMkLst>
        </pc:picChg>
        <pc:cxnChg chg="del">
          <ac:chgData name="Borislav Pavlov" userId="e4037c66a895838e" providerId="Windows Live" clId="Web-{C7A6D039-36AB-4F12-8B51-562E6997F909}" dt="2021-09-15T13:25:25.578" v="0"/>
          <ac:cxnSpMkLst>
            <pc:docMk/>
            <pc:sldMk cId="2843748377" sldId="258"/>
            <ac:cxnSpMk id="44" creationId="{48527540-7F01-4C2E-9641-738882048E3D}"/>
          </ac:cxnSpMkLst>
        </pc:cxnChg>
        <pc:cxnChg chg="del">
          <ac:chgData name="Borislav Pavlov" userId="e4037c66a895838e" providerId="Windows Live" clId="Web-{C7A6D039-36AB-4F12-8B51-562E6997F909}" dt="2021-09-15T13:25:25.578" v="0"/>
          <ac:cxnSpMkLst>
            <pc:docMk/>
            <pc:sldMk cId="2843748377" sldId="258"/>
            <ac:cxnSpMk id="46" creationId="{D6F60FB6-F855-43F0-A752-3719156C1E04}"/>
          </ac:cxnSpMkLst>
        </pc:cxnChg>
      </pc:sldChg>
      <pc:sldChg chg="addSp modSp new modTransition">
        <pc:chgData name="Borislav Pavlov" userId="e4037c66a895838e" providerId="Windows Live" clId="Web-{C7A6D039-36AB-4F12-8B51-562E6997F909}" dt="2021-09-15T14:10:34.743" v="470" actId="1076"/>
        <pc:sldMkLst>
          <pc:docMk/>
          <pc:sldMk cId="4104165894" sldId="259"/>
        </pc:sldMkLst>
        <pc:spChg chg="mod">
          <ac:chgData name="Borislav Pavlov" userId="e4037c66a895838e" providerId="Windows Live" clId="Web-{C7A6D039-36AB-4F12-8B51-562E6997F909}" dt="2021-09-15T13:26:05.266" v="14" actId="1076"/>
          <ac:spMkLst>
            <pc:docMk/>
            <pc:sldMk cId="4104165894" sldId="259"/>
            <ac:spMk id="2" creationId="{510329BF-8F97-42CE-9580-5B6A817FFBDB}"/>
          </ac:spMkLst>
        </pc:spChg>
        <pc:spChg chg="mod">
          <ac:chgData name="Borislav Pavlov" userId="e4037c66a895838e" providerId="Windows Live" clId="Web-{C7A6D039-36AB-4F12-8B51-562E6997F909}" dt="2021-09-15T14:03:23.781" v="442" actId="1076"/>
          <ac:spMkLst>
            <pc:docMk/>
            <pc:sldMk cId="4104165894" sldId="259"/>
            <ac:spMk id="3" creationId="{76DD86C7-4532-4E14-AF4E-5DC07950778E}"/>
          </ac:spMkLst>
        </pc:spChg>
        <pc:spChg chg="add mod">
          <ac:chgData name="Borislav Pavlov" userId="e4037c66a895838e" providerId="Windows Live" clId="Web-{C7A6D039-36AB-4F12-8B51-562E6997F909}" dt="2021-09-15T14:03:23.781" v="443" actId="1076"/>
          <ac:spMkLst>
            <pc:docMk/>
            <pc:sldMk cId="4104165894" sldId="259"/>
            <ac:spMk id="4" creationId="{2576811B-6B66-430F-B9BA-F520F599638F}"/>
          </ac:spMkLst>
        </pc:spChg>
        <pc:spChg chg="add mod">
          <ac:chgData name="Borislav Pavlov" userId="e4037c66a895838e" providerId="Windows Live" clId="Web-{C7A6D039-36AB-4F12-8B51-562E6997F909}" dt="2021-09-15T14:03:23.797" v="444" actId="1076"/>
          <ac:spMkLst>
            <pc:docMk/>
            <pc:sldMk cId="4104165894" sldId="259"/>
            <ac:spMk id="5" creationId="{362DBFEB-107E-4660-92C7-9BFD9619D9BA}"/>
          </ac:spMkLst>
        </pc:spChg>
        <pc:spChg chg="add mod">
          <ac:chgData name="Borislav Pavlov" userId="e4037c66a895838e" providerId="Windows Live" clId="Web-{C7A6D039-36AB-4F12-8B51-562E6997F909}" dt="2021-09-15T14:03:23.797" v="445" actId="1076"/>
          <ac:spMkLst>
            <pc:docMk/>
            <pc:sldMk cId="4104165894" sldId="259"/>
            <ac:spMk id="6" creationId="{B291B36E-B3D4-488D-BA12-76F04ECD7E35}"/>
          </ac:spMkLst>
        </pc:spChg>
        <pc:picChg chg="add mod">
          <ac:chgData name="Borislav Pavlov" userId="e4037c66a895838e" providerId="Windows Live" clId="Web-{C7A6D039-36AB-4F12-8B51-562E6997F909}" dt="2021-09-15T14:03:23.797" v="446" actId="1076"/>
          <ac:picMkLst>
            <pc:docMk/>
            <pc:sldMk cId="4104165894" sldId="259"/>
            <ac:picMk id="7" creationId="{D1FAD172-715F-4C7F-9B2C-62FF85796C1E}"/>
          </ac:picMkLst>
        </pc:picChg>
        <pc:picChg chg="add mod">
          <ac:chgData name="Borislav Pavlov" userId="e4037c66a895838e" providerId="Windows Live" clId="Web-{C7A6D039-36AB-4F12-8B51-562E6997F909}" dt="2021-09-15T14:03:23.797" v="447" actId="1076"/>
          <ac:picMkLst>
            <pc:docMk/>
            <pc:sldMk cId="4104165894" sldId="259"/>
            <ac:picMk id="8" creationId="{3F7FCFCF-4ED8-4295-BBFF-BB561648B755}"/>
          </ac:picMkLst>
        </pc:picChg>
        <pc:picChg chg="add mod">
          <ac:chgData name="Borislav Pavlov" userId="e4037c66a895838e" providerId="Windows Live" clId="Web-{C7A6D039-36AB-4F12-8B51-562E6997F909}" dt="2021-09-15T14:03:23.812" v="448" actId="1076"/>
          <ac:picMkLst>
            <pc:docMk/>
            <pc:sldMk cId="4104165894" sldId="259"/>
            <ac:picMk id="9" creationId="{C37A9792-E29A-416F-B556-48E4C57DD985}"/>
          </ac:picMkLst>
        </pc:picChg>
        <pc:picChg chg="add mod">
          <ac:chgData name="Borislav Pavlov" userId="e4037c66a895838e" providerId="Windows Live" clId="Web-{C7A6D039-36AB-4F12-8B51-562E6997F909}" dt="2021-09-15T14:10:34.743" v="470" actId="1076"/>
          <ac:picMkLst>
            <pc:docMk/>
            <pc:sldMk cId="4104165894" sldId="259"/>
            <ac:picMk id="10" creationId="{89F35ECD-4B54-4949-9DB3-BEA8457F83C7}"/>
          </ac:picMkLst>
        </pc:picChg>
      </pc:sldChg>
      <pc:sldChg chg="addSp delSp modSp new mod modTransition setBg">
        <pc:chgData name="Borislav Pavlov" userId="e4037c66a895838e" providerId="Windows Live" clId="Web-{C7A6D039-36AB-4F12-8B51-562E6997F909}" dt="2021-09-15T14:05:52.128" v="463"/>
        <pc:sldMkLst>
          <pc:docMk/>
          <pc:sldMk cId="787043454" sldId="260"/>
        </pc:sldMkLst>
        <pc:spChg chg="mod ord">
          <ac:chgData name="Borislav Pavlov" userId="e4037c66a895838e" providerId="Windows Live" clId="Web-{C7A6D039-36AB-4F12-8B51-562E6997F909}" dt="2021-09-15T13:48:08.856" v="206"/>
          <ac:spMkLst>
            <pc:docMk/>
            <pc:sldMk cId="787043454" sldId="260"/>
            <ac:spMk id="2" creationId="{CD7D54C4-5993-46DB-866A-347743F662D5}"/>
          </ac:spMkLst>
        </pc:spChg>
        <pc:spChg chg="mod">
          <ac:chgData name="Borislav Pavlov" userId="e4037c66a895838e" providerId="Windows Live" clId="Web-{C7A6D039-36AB-4F12-8B51-562E6997F909}" dt="2021-09-15T13:49:18.545" v="242" actId="20577"/>
          <ac:spMkLst>
            <pc:docMk/>
            <pc:sldMk cId="787043454" sldId="260"/>
            <ac:spMk id="3" creationId="{2A2748ED-D6FD-42E1-A8BE-19BA7BC10696}"/>
          </ac:spMkLst>
        </pc:spChg>
        <pc:spChg chg="add">
          <ac:chgData name="Borislav Pavlov" userId="e4037c66a895838e" providerId="Windows Live" clId="Web-{C7A6D039-36AB-4F12-8B51-562E6997F909}" dt="2021-09-15T13:48:08.856" v="206"/>
          <ac:spMkLst>
            <pc:docMk/>
            <pc:sldMk cId="787043454" sldId="260"/>
            <ac:spMk id="6" creationId="{C52ED567-06B3-4107-9773-BBB6BD78673C}"/>
          </ac:spMkLst>
        </pc:spChg>
        <pc:spChg chg="add">
          <ac:chgData name="Borislav Pavlov" userId="e4037c66a895838e" providerId="Windows Live" clId="Web-{C7A6D039-36AB-4F12-8B51-562E6997F909}" dt="2021-09-15T13:48:08.856" v="206"/>
          <ac:spMkLst>
            <pc:docMk/>
            <pc:sldMk cId="787043454" sldId="260"/>
            <ac:spMk id="7" creationId="{AF551D8B-3775-4477-88B7-7B7C350D34E4}"/>
          </ac:spMkLst>
        </pc:spChg>
        <pc:spChg chg="add del">
          <ac:chgData name="Borislav Pavlov" userId="e4037c66a895838e" providerId="Windows Live" clId="Web-{C7A6D039-36AB-4F12-8B51-562E6997F909}" dt="2021-09-15T13:46:53.854" v="178"/>
          <ac:spMkLst>
            <pc:docMk/>
            <pc:sldMk cId="787043454" sldId="260"/>
            <ac:spMk id="8" creationId="{C52ED567-06B3-4107-9773-BBB6BD78673C}"/>
          </ac:spMkLst>
        </pc:spChg>
        <pc:spChg chg="add del">
          <ac:chgData name="Borislav Pavlov" userId="e4037c66a895838e" providerId="Windows Live" clId="Web-{C7A6D039-36AB-4F12-8B51-562E6997F909}" dt="2021-09-15T13:46:53.854" v="178"/>
          <ac:spMkLst>
            <pc:docMk/>
            <pc:sldMk cId="787043454" sldId="260"/>
            <ac:spMk id="10" creationId="{AF551D8B-3775-4477-88B7-7B7C350D34E4}"/>
          </ac:spMkLst>
        </pc:spChg>
        <pc:spChg chg="add">
          <ac:chgData name="Borislav Pavlov" userId="e4037c66a895838e" providerId="Windows Live" clId="Web-{C7A6D039-36AB-4F12-8B51-562E6997F909}" dt="2021-09-15T13:48:08.856" v="206"/>
          <ac:spMkLst>
            <pc:docMk/>
            <pc:sldMk cId="787043454" sldId="260"/>
            <ac:spMk id="13" creationId="{BB934D2B-85E2-4375-94EE-B66C16BF7999}"/>
          </ac:spMkLst>
        </pc:spChg>
        <pc:spChg chg="add">
          <ac:chgData name="Borislav Pavlov" userId="e4037c66a895838e" providerId="Windows Live" clId="Web-{C7A6D039-36AB-4F12-8B51-562E6997F909}" dt="2021-09-15T13:48:08.856" v="206"/>
          <ac:spMkLst>
            <pc:docMk/>
            <pc:sldMk cId="787043454" sldId="260"/>
            <ac:spMk id="15" creationId="{9B445E02-D785-4565-B842-9567BBC09508}"/>
          </ac:spMkLst>
        </pc:spChg>
        <pc:spChg chg="add del">
          <ac:chgData name="Borislav Pavlov" userId="e4037c66a895838e" providerId="Windows Live" clId="Web-{C7A6D039-36AB-4F12-8B51-562E6997F909}" dt="2021-09-15T13:46:53.854" v="178"/>
          <ac:spMkLst>
            <pc:docMk/>
            <pc:sldMk cId="787043454" sldId="260"/>
            <ac:spMk id="16" creationId="{BB934D2B-85E2-4375-94EE-B66C16BF7999}"/>
          </ac:spMkLst>
        </pc:spChg>
        <pc:spChg chg="add">
          <ac:chgData name="Borislav Pavlov" userId="e4037c66a895838e" providerId="Windows Live" clId="Web-{C7A6D039-36AB-4F12-8B51-562E6997F909}" dt="2021-09-15T13:48:08.856" v="206"/>
          <ac:spMkLst>
            <pc:docMk/>
            <pc:sldMk cId="787043454" sldId="260"/>
            <ac:spMk id="17" creationId="{2C153736-D102-4F57-9DE7-615AFC02B0AC}"/>
          </ac:spMkLst>
        </pc:spChg>
        <pc:spChg chg="add del">
          <ac:chgData name="Borislav Pavlov" userId="e4037c66a895838e" providerId="Windows Live" clId="Web-{C7A6D039-36AB-4F12-8B51-562E6997F909}" dt="2021-09-15T13:46:53.854" v="178"/>
          <ac:spMkLst>
            <pc:docMk/>
            <pc:sldMk cId="787043454" sldId="260"/>
            <ac:spMk id="18" creationId="{9B445E02-D785-4565-B842-9567BBC09508}"/>
          </ac:spMkLst>
        </pc:spChg>
        <pc:spChg chg="add">
          <ac:chgData name="Borislav Pavlov" userId="e4037c66a895838e" providerId="Windows Live" clId="Web-{C7A6D039-36AB-4F12-8B51-562E6997F909}" dt="2021-09-15T13:48:08.856" v="206"/>
          <ac:spMkLst>
            <pc:docMk/>
            <pc:sldMk cId="787043454" sldId="260"/>
            <ac:spMk id="19" creationId="{BA407A52-66F4-4CDE-A726-FF79F3EC342D}"/>
          </ac:spMkLst>
        </pc:spChg>
        <pc:spChg chg="add del">
          <ac:chgData name="Borislav Pavlov" userId="e4037c66a895838e" providerId="Windows Live" clId="Web-{C7A6D039-36AB-4F12-8B51-562E6997F909}" dt="2021-09-15T13:46:53.854" v="178"/>
          <ac:spMkLst>
            <pc:docMk/>
            <pc:sldMk cId="787043454" sldId="260"/>
            <ac:spMk id="20" creationId="{2C153736-D102-4F57-9DE7-615AFC02B0AC}"/>
          </ac:spMkLst>
        </pc:spChg>
        <pc:spChg chg="add">
          <ac:chgData name="Borislav Pavlov" userId="e4037c66a895838e" providerId="Windows Live" clId="Web-{C7A6D039-36AB-4F12-8B51-562E6997F909}" dt="2021-09-15T13:48:08.856" v="206"/>
          <ac:spMkLst>
            <pc:docMk/>
            <pc:sldMk cId="787043454" sldId="260"/>
            <ac:spMk id="21" creationId="{D28FFB34-4FC3-46F5-B900-D3B774FD0BE6}"/>
          </ac:spMkLst>
        </pc:spChg>
        <pc:spChg chg="add del">
          <ac:chgData name="Borislav Pavlov" userId="e4037c66a895838e" providerId="Windows Live" clId="Web-{C7A6D039-36AB-4F12-8B51-562E6997F909}" dt="2021-09-15T13:46:53.854" v="178"/>
          <ac:spMkLst>
            <pc:docMk/>
            <pc:sldMk cId="787043454" sldId="260"/>
            <ac:spMk id="22" creationId="{BA407A52-66F4-4CDE-A726-FF79F3EC342D}"/>
          </ac:spMkLst>
        </pc:spChg>
        <pc:spChg chg="add">
          <ac:chgData name="Borislav Pavlov" userId="e4037c66a895838e" providerId="Windows Live" clId="Web-{C7A6D039-36AB-4F12-8B51-562E6997F909}" dt="2021-09-15T13:48:08.856" v="206"/>
          <ac:spMkLst>
            <pc:docMk/>
            <pc:sldMk cId="787043454" sldId="260"/>
            <ac:spMk id="23" creationId="{205F7B13-ACB5-46BE-8070-0431266B183B}"/>
          </ac:spMkLst>
        </pc:spChg>
        <pc:spChg chg="add del">
          <ac:chgData name="Borislav Pavlov" userId="e4037c66a895838e" providerId="Windows Live" clId="Web-{C7A6D039-36AB-4F12-8B51-562E6997F909}" dt="2021-09-15T13:46:53.854" v="178"/>
          <ac:spMkLst>
            <pc:docMk/>
            <pc:sldMk cId="787043454" sldId="260"/>
            <ac:spMk id="24" creationId="{D28FFB34-4FC3-46F5-B900-D3B774FD0BE6}"/>
          </ac:spMkLst>
        </pc:spChg>
        <pc:spChg chg="add">
          <ac:chgData name="Borislav Pavlov" userId="e4037c66a895838e" providerId="Windows Live" clId="Web-{C7A6D039-36AB-4F12-8B51-562E6997F909}" dt="2021-09-15T13:48:08.856" v="206"/>
          <ac:spMkLst>
            <pc:docMk/>
            <pc:sldMk cId="787043454" sldId="260"/>
            <ac:spMk id="25" creationId="{D52A0D23-45DD-4DF4-ADE6-A81F409BB9FB}"/>
          </ac:spMkLst>
        </pc:spChg>
        <pc:spChg chg="add del">
          <ac:chgData name="Borislav Pavlov" userId="e4037c66a895838e" providerId="Windows Live" clId="Web-{C7A6D039-36AB-4F12-8B51-562E6997F909}" dt="2021-09-15T13:46:53.854" v="178"/>
          <ac:spMkLst>
            <pc:docMk/>
            <pc:sldMk cId="787043454" sldId="260"/>
            <ac:spMk id="26" creationId="{205F7B13-ACB5-46BE-8070-0431266B183B}"/>
          </ac:spMkLst>
        </pc:spChg>
        <pc:spChg chg="add del">
          <ac:chgData name="Borislav Pavlov" userId="e4037c66a895838e" providerId="Windows Live" clId="Web-{C7A6D039-36AB-4F12-8B51-562E6997F909}" dt="2021-09-15T13:46:53.854" v="178"/>
          <ac:spMkLst>
            <pc:docMk/>
            <pc:sldMk cId="787043454" sldId="260"/>
            <ac:spMk id="28" creationId="{D52A0D23-45DD-4DF4-ADE6-A81F409BB9FB}"/>
          </ac:spMkLst>
        </pc:spChg>
        <pc:cxnChg chg="add del">
          <ac:chgData name="Borislav Pavlov" userId="e4037c66a895838e" providerId="Windows Live" clId="Web-{C7A6D039-36AB-4F12-8B51-562E6997F909}" dt="2021-09-15T13:48:08.840" v="205"/>
          <ac:cxnSpMkLst>
            <pc:docMk/>
            <pc:sldMk cId="787043454" sldId="260"/>
            <ac:cxnSpMk id="5" creationId="{0B5F7E3B-C5F1-40E0-A491-558BAFBC1127}"/>
          </ac:cxnSpMkLst>
        </pc:cxnChg>
        <pc:cxnChg chg="add">
          <ac:chgData name="Borislav Pavlov" userId="e4037c66a895838e" providerId="Windows Live" clId="Web-{C7A6D039-36AB-4F12-8B51-562E6997F909}" dt="2021-09-15T13:48:08.856" v="206"/>
          <ac:cxnSpMkLst>
            <pc:docMk/>
            <pc:sldMk cId="787043454" sldId="260"/>
            <ac:cxnSpMk id="9" creationId="{1A901C3D-CFAE-460D-BD0E-7D22164D7DFB}"/>
          </ac:cxnSpMkLst>
        </pc:cxnChg>
        <pc:cxnChg chg="add">
          <ac:chgData name="Borislav Pavlov" userId="e4037c66a895838e" providerId="Windows Live" clId="Web-{C7A6D039-36AB-4F12-8B51-562E6997F909}" dt="2021-09-15T13:48:08.856" v="206"/>
          <ac:cxnSpMkLst>
            <pc:docMk/>
            <pc:sldMk cId="787043454" sldId="260"/>
            <ac:cxnSpMk id="11" creationId="{837C0EA9-1437-4437-9D20-2BBDA1AA9FF8}"/>
          </ac:cxnSpMkLst>
        </pc:cxnChg>
        <pc:cxnChg chg="add del">
          <ac:chgData name="Borislav Pavlov" userId="e4037c66a895838e" providerId="Windows Live" clId="Web-{C7A6D039-36AB-4F12-8B51-562E6997F909}" dt="2021-09-15T13:46:53.854" v="178"/>
          <ac:cxnSpMkLst>
            <pc:docMk/>
            <pc:sldMk cId="787043454" sldId="260"/>
            <ac:cxnSpMk id="12" creationId="{1A901C3D-CFAE-460D-BD0E-7D22164D7DFB}"/>
          </ac:cxnSpMkLst>
        </pc:cxnChg>
        <pc:cxnChg chg="add del">
          <ac:chgData name="Borislav Pavlov" userId="e4037c66a895838e" providerId="Windows Live" clId="Web-{C7A6D039-36AB-4F12-8B51-562E6997F909}" dt="2021-09-15T13:46:53.854" v="178"/>
          <ac:cxnSpMkLst>
            <pc:docMk/>
            <pc:sldMk cId="787043454" sldId="260"/>
            <ac:cxnSpMk id="14" creationId="{837C0EA9-1437-4437-9D20-2BBDA1AA9FF8}"/>
          </ac:cxnSpMkLst>
        </pc:cxnChg>
      </pc:sldChg>
      <pc:sldChg chg="modSp new del">
        <pc:chgData name="Borislav Pavlov" userId="e4037c66a895838e" providerId="Windows Live" clId="Web-{C7A6D039-36AB-4F12-8B51-562E6997F909}" dt="2021-09-15T13:39:50.564" v="105"/>
        <pc:sldMkLst>
          <pc:docMk/>
          <pc:sldMk cId="2367200856" sldId="261"/>
        </pc:sldMkLst>
        <pc:spChg chg="mod">
          <ac:chgData name="Borislav Pavlov" userId="e4037c66a895838e" providerId="Windows Live" clId="Web-{C7A6D039-36AB-4F12-8B51-562E6997F909}" dt="2021-09-15T13:39:43.517" v="103" actId="20577"/>
          <ac:spMkLst>
            <pc:docMk/>
            <pc:sldMk cId="2367200856" sldId="261"/>
            <ac:spMk id="2" creationId="{A4D47092-671C-4CE9-8C5A-61661AB14B8B}"/>
          </ac:spMkLst>
        </pc:spChg>
      </pc:sldChg>
      <pc:sldChg chg="addSp delSp modSp new mod modTransition setBg">
        <pc:chgData name="Borislav Pavlov" userId="e4037c66a895838e" providerId="Windows Live" clId="Web-{C7A6D039-36AB-4F12-8B51-562E6997F909}" dt="2021-09-15T14:05:52.128" v="463"/>
        <pc:sldMkLst>
          <pc:docMk/>
          <pc:sldMk cId="3970656490" sldId="262"/>
        </pc:sldMkLst>
        <pc:spChg chg="add del mod ord">
          <ac:chgData name="Borislav Pavlov" userId="e4037c66a895838e" providerId="Windows Live" clId="Web-{C7A6D039-36AB-4F12-8B51-562E6997F909}" dt="2021-09-15T13:43:10.459" v="146"/>
          <ac:spMkLst>
            <pc:docMk/>
            <pc:sldMk cId="3970656490" sldId="262"/>
            <ac:spMk id="2" creationId="{4E62BEEE-0150-4356-86CA-DFB33CDB1C22}"/>
          </ac:spMkLst>
        </pc:spChg>
        <pc:spChg chg="mod ord">
          <ac:chgData name="Borislav Pavlov" userId="e4037c66a895838e" providerId="Windows Live" clId="Web-{C7A6D039-36AB-4F12-8B51-562E6997F909}" dt="2021-09-15T13:43:39.038" v="150" actId="20577"/>
          <ac:spMkLst>
            <pc:docMk/>
            <pc:sldMk cId="3970656490" sldId="262"/>
            <ac:spMk id="3" creationId="{4E236D93-4B67-4127-B0CB-C7FEE4184F14}"/>
          </ac:spMkLst>
        </pc:spChg>
        <pc:spChg chg="add del">
          <ac:chgData name="Borislav Pavlov" userId="e4037c66a895838e" providerId="Windows Live" clId="Web-{C7A6D039-36AB-4F12-8B51-562E6997F909}" dt="2021-09-15T13:43:10.459" v="146"/>
          <ac:spMkLst>
            <pc:docMk/>
            <pc:sldMk cId="3970656490" sldId="262"/>
            <ac:spMk id="6" creationId="{2783C067-F8BF-4755-B516-8A0CD74CF60C}"/>
          </ac:spMkLst>
        </pc:spChg>
        <pc:spChg chg="add del">
          <ac:chgData name="Borislav Pavlov" userId="e4037c66a895838e" providerId="Windows Live" clId="Web-{C7A6D039-36AB-4F12-8B51-562E6997F909}" dt="2021-09-15T13:43:10.459" v="146"/>
          <ac:spMkLst>
            <pc:docMk/>
            <pc:sldMk cId="3970656490" sldId="262"/>
            <ac:spMk id="7" creationId="{2ED796EC-E7FF-46DB-B912-FB08BF12AA6E}"/>
          </ac:spMkLst>
        </pc:spChg>
        <pc:spChg chg="add del">
          <ac:chgData name="Borislav Pavlov" userId="e4037c66a895838e" providerId="Windows Live" clId="Web-{C7A6D039-36AB-4F12-8B51-562E6997F909}" dt="2021-09-15T13:43:10.459" v="146"/>
          <ac:spMkLst>
            <pc:docMk/>
            <pc:sldMk cId="3970656490" sldId="262"/>
            <ac:spMk id="19" creationId="{549A2DAB-B431-487D-95AD-BB0FECB49E57}"/>
          </ac:spMkLst>
        </pc:spChg>
        <pc:spChg chg="add del">
          <ac:chgData name="Borislav Pavlov" userId="e4037c66a895838e" providerId="Windows Live" clId="Web-{C7A6D039-36AB-4F12-8B51-562E6997F909}" dt="2021-09-15T13:40:39.300" v="113"/>
          <ac:spMkLst>
            <pc:docMk/>
            <pc:sldMk cId="3970656490" sldId="262"/>
            <ac:spMk id="20" creationId="{DD6BC9EB-F181-48AB-BCA2-3D1DB20D2D87}"/>
          </ac:spMkLst>
        </pc:spChg>
        <pc:spChg chg="add del">
          <ac:chgData name="Borislav Pavlov" userId="e4037c66a895838e" providerId="Windows Live" clId="Web-{C7A6D039-36AB-4F12-8B51-562E6997F909}" dt="2021-09-15T13:43:10.459" v="146"/>
          <ac:spMkLst>
            <pc:docMk/>
            <pc:sldMk cId="3970656490" sldId="262"/>
            <ac:spMk id="21" creationId="{0819F787-32B4-46A8-BC57-C6571BCEE243}"/>
          </ac:spMkLst>
        </pc:spChg>
        <pc:spChg chg="add del">
          <ac:chgData name="Borislav Pavlov" userId="e4037c66a895838e" providerId="Windows Live" clId="Web-{C7A6D039-36AB-4F12-8B51-562E6997F909}" dt="2021-09-15T13:40:39.300" v="113"/>
          <ac:spMkLst>
            <pc:docMk/>
            <pc:sldMk cId="3970656490" sldId="262"/>
            <ac:spMk id="22" creationId="{D33AAA80-39DC-4020-9BFF-0718F35C7661}"/>
          </ac:spMkLst>
        </pc:spChg>
        <pc:spChg chg="add del mod">
          <ac:chgData name="Borislav Pavlov" userId="e4037c66a895838e" providerId="Windows Live" clId="Web-{C7A6D039-36AB-4F12-8B51-562E6997F909}" dt="2021-09-15T13:41:55.692" v="137"/>
          <ac:spMkLst>
            <pc:docMk/>
            <pc:sldMk cId="3970656490" sldId="262"/>
            <ac:spMk id="23" creationId="{DDF46754-A6A7-457A-B2E6-005FE9C2AE6A}"/>
          </ac:spMkLst>
        </pc:spChg>
        <pc:spChg chg="add del">
          <ac:chgData name="Borislav Pavlov" userId="e4037c66a895838e" providerId="Windows Live" clId="Web-{C7A6D039-36AB-4F12-8B51-562E6997F909}" dt="2021-09-15T13:40:39.300" v="113"/>
          <ac:spMkLst>
            <pc:docMk/>
            <pc:sldMk cId="3970656490" sldId="262"/>
            <ac:spMk id="26" creationId="{1177F295-741F-4EFF-B0CA-BE69295ADA07}"/>
          </ac:spMkLst>
        </pc:spChg>
        <pc:spChg chg="add">
          <ac:chgData name="Borislav Pavlov" userId="e4037c66a895838e" providerId="Windows Live" clId="Web-{C7A6D039-36AB-4F12-8B51-562E6997F909}" dt="2021-09-15T13:43:10.459" v="146"/>
          <ac:spMkLst>
            <pc:docMk/>
            <pc:sldMk cId="3970656490" sldId="262"/>
            <ac:spMk id="47" creationId="{AA330523-F25B-4007-B3E5-ABB5637D160A}"/>
          </ac:spMkLst>
        </pc:spChg>
        <pc:grpChg chg="add del">
          <ac:chgData name="Borislav Pavlov" userId="e4037c66a895838e" providerId="Windows Live" clId="Web-{C7A6D039-36AB-4F12-8B51-562E6997F909}" dt="2021-09-15T13:43:10.459" v="146"/>
          <ac:grpSpMkLst>
            <pc:docMk/>
            <pc:sldMk cId="3970656490" sldId="262"/>
            <ac:grpSpMk id="5" creationId="{28460BD8-AE3F-4AC9-9D0B-717052AA5D3A}"/>
          </ac:grpSpMkLst>
        </pc:grpChg>
        <pc:grpChg chg="add del">
          <ac:chgData name="Borislav Pavlov" userId="e4037c66a895838e" providerId="Windows Live" clId="Web-{C7A6D039-36AB-4F12-8B51-562E6997F909}" dt="2021-09-15T13:40:39.300" v="113"/>
          <ac:grpSpMkLst>
            <pc:docMk/>
            <pc:sldMk cId="3970656490" sldId="262"/>
            <ac:grpSpMk id="8" creationId="{28460BD8-AE3F-4AC9-9D0B-717052AA5D3A}"/>
          </ac:grpSpMkLst>
        </pc:grpChg>
        <pc:grpChg chg="add">
          <ac:chgData name="Borislav Pavlov" userId="e4037c66a895838e" providerId="Windows Live" clId="Web-{C7A6D039-36AB-4F12-8B51-562E6997F909}" dt="2021-09-15T13:43:10.459" v="146"/>
          <ac:grpSpMkLst>
            <pc:docMk/>
            <pc:sldMk cId="3970656490" sldId="262"/>
            <ac:grpSpMk id="35" creationId="{B4DE830A-B531-4A3B-96F6-0ECE88B08555}"/>
          </ac:grpSpMkLst>
        </pc:grpChg>
        <pc:picChg chg="add mod">
          <ac:chgData name="Borislav Pavlov" userId="e4037c66a895838e" providerId="Windows Live" clId="Web-{C7A6D039-36AB-4F12-8B51-562E6997F909}" dt="2021-09-15T13:43:34.647" v="149" actId="1076"/>
          <ac:picMkLst>
            <pc:docMk/>
            <pc:sldMk cId="3970656490" sldId="262"/>
            <ac:picMk id="25" creationId="{29E431D4-3064-4966-83F0-55CDDF00C5FA}"/>
          </ac:picMkLst>
        </pc:picChg>
        <pc:cxnChg chg="add del">
          <ac:chgData name="Borislav Pavlov" userId="e4037c66a895838e" providerId="Windows Live" clId="Web-{C7A6D039-36AB-4F12-8B51-562E6997F909}" dt="2021-09-15T13:40:39.300" v="113"/>
          <ac:cxnSpMkLst>
            <pc:docMk/>
            <pc:sldMk cId="3970656490" sldId="262"/>
            <ac:cxnSpMk id="24" creationId="{C9C5D90B-7EE3-4D26-AB7D-A5A3A6E11203}"/>
          </ac:cxnSpMkLst>
        </pc:cxnChg>
        <pc:cxnChg chg="add del">
          <ac:chgData name="Borislav Pavlov" userId="e4037c66a895838e" providerId="Windows Live" clId="Web-{C7A6D039-36AB-4F12-8B51-562E6997F909}" dt="2021-09-15T13:43:10.459" v="146"/>
          <ac:cxnSpMkLst>
            <pc:docMk/>
            <pc:sldMk cId="3970656490" sldId="262"/>
            <ac:cxnSpMk id="28" creationId="{C5ECDEE1-7093-418F-9CF5-24EEB115C1C1}"/>
          </ac:cxnSpMkLst>
        </pc:cxnChg>
        <pc:cxnChg chg="add del">
          <ac:chgData name="Borislav Pavlov" userId="e4037c66a895838e" providerId="Windows Live" clId="Web-{C7A6D039-36AB-4F12-8B51-562E6997F909}" dt="2021-09-15T13:43:10.459" v="146"/>
          <ac:cxnSpMkLst>
            <pc:docMk/>
            <pc:sldMk cId="3970656490" sldId="262"/>
            <ac:cxnSpMk id="30" creationId="{045062AF-EB11-4651-BC4A-4DA21768DE8E}"/>
          </ac:cxnSpMkLst>
        </pc:cxnChg>
      </pc:sldChg>
      <pc:sldChg chg="addSp delSp modSp new mod modTransition setBg">
        <pc:chgData name="Borislav Pavlov" userId="e4037c66a895838e" providerId="Windows Live" clId="Web-{C7A6D039-36AB-4F12-8B51-562E6997F909}" dt="2021-09-15T14:10:12.915" v="468"/>
        <pc:sldMkLst>
          <pc:docMk/>
          <pc:sldMk cId="1276518471" sldId="263"/>
        </pc:sldMkLst>
        <pc:spChg chg="mod">
          <ac:chgData name="Borislav Pavlov" userId="e4037c66a895838e" providerId="Windows Live" clId="Web-{C7A6D039-36AB-4F12-8B51-562E6997F909}" dt="2021-09-15T13:55:28.428" v="393"/>
          <ac:spMkLst>
            <pc:docMk/>
            <pc:sldMk cId="1276518471" sldId="263"/>
            <ac:spMk id="2" creationId="{F9034C37-023D-4C8C-96F0-0CC08598D3B4}"/>
          </ac:spMkLst>
        </pc:spChg>
        <pc:spChg chg="mod">
          <ac:chgData name="Borislav Pavlov" userId="e4037c66a895838e" providerId="Windows Live" clId="Web-{C7A6D039-36AB-4F12-8B51-562E6997F909}" dt="2021-09-15T14:09:37.883" v="466" actId="20577"/>
          <ac:spMkLst>
            <pc:docMk/>
            <pc:sldMk cId="1276518471" sldId="263"/>
            <ac:spMk id="3" creationId="{64E11D3C-351F-4131-9C99-5F1375FCFB01}"/>
          </ac:spMkLst>
        </pc:spChg>
        <pc:spChg chg="add del">
          <ac:chgData name="Borislav Pavlov" userId="e4037c66a895838e" providerId="Windows Live" clId="Web-{C7A6D039-36AB-4F12-8B51-562E6997F909}" dt="2021-09-15T14:10:12.915" v="468"/>
          <ac:spMkLst>
            <pc:docMk/>
            <pc:sldMk cId="1276518471" sldId="263"/>
            <ac:spMk id="6" creationId="{C8B0B1DB-C2ED-4E68-8091-005A8E51D7AA}"/>
          </ac:spMkLst>
        </pc:spChg>
        <pc:spChg chg="add">
          <ac:chgData name="Borislav Pavlov" userId="e4037c66a895838e" providerId="Windows Live" clId="Web-{C7A6D039-36AB-4F12-8B51-562E6997F909}" dt="2021-09-15T13:55:28.428" v="393"/>
          <ac:spMkLst>
            <pc:docMk/>
            <pc:sldMk cId="1276518471" sldId="263"/>
            <ac:spMk id="10" creationId="{9F4444CE-BC8D-4D61-B303-4C05614E62AB}"/>
          </ac:spMkLst>
        </pc:spChg>
        <pc:spChg chg="add">
          <ac:chgData name="Borislav Pavlov" userId="e4037c66a895838e" providerId="Windows Live" clId="Web-{C7A6D039-36AB-4F12-8B51-562E6997F909}" dt="2021-09-15T13:55:28.428" v="393"/>
          <ac:spMkLst>
            <pc:docMk/>
            <pc:sldMk cId="1276518471" sldId="263"/>
            <ac:spMk id="12" creationId="{62423CA5-E2E1-4789-B759-9906C1C94063}"/>
          </ac:spMkLst>
        </pc:spChg>
        <pc:spChg chg="add">
          <ac:chgData name="Borislav Pavlov" userId="e4037c66a895838e" providerId="Windows Live" clId="Web-{C7A6D039-36AB-4F12-8B51-562E6997F909}" dt="2021-09-15T13:55:28.428" v="393"/>
          <ac:spMkLst>
            <pc:docMk/>
            <pc:sldMk cId="1276518471" sldId="263"/>
            <ac:spMk id="14" creationId="{73772B81-181F-48B7-8826-4D9686D15DF5}"/>
          </ac:spMkLst>
        </pc:spChg>
        <pc:spChg chg="add">
          <ac:chgData name="Borislav Pavlov" userId="e4037c66a895838e" providerId="Windows Live" clId="Web-{C7A6D039-36AB-4F12-8B51-562E6997F909}" dt="2021-09-15T13:55:28.428" v="393"/>
          <ac:spMkLst>
            <pc:docMk/>
            <pc:sldMk cId="1276518471" sldId="263"/>
            <ac:spMk id="16" creationId="{B2205F6E-03C6-4E92-877C-E2482F6599AA}"/>
          </ac:spMkLst>
        </pc:spChg>
        <pc:picChg chg="add mod">
          <ac:chgData name="Borislav Pavlov" userId="e4037c66a895838e" providerId="Windows Live" clId="Web-{C7A6D039-36AB-4F12-8B51-562E6997F909}" dt="2021-09-15T13:56:14.944" v="399" actId="1076"/>
          <ac:picMkLst>
            <pc:docMk/>
            <pc:sldMk cId="1276518471" sldId="263"/>
            <ac:picMk id="5" creationId="{D64C4BA4-CDED-4B62-8C38-0D4761FE9FF3}"/>
          </ac:picMkLst>
        </pc:picChg>
      </pc:sldChg>
      <pc:sldChg chg="addSp delSp modSp new mod modTransition setBg addAnim delAnim modAnim">
        <pc:chgData name="Borislav Pavlov" userId="e4037c66a895838e" providerId="Windows Live" clId="Web-{C7A6D039-36AB-4F12-8B51-562E6997F909}" dt="2021-09-15T14:05:52.128" v="463"/>
        <pc:sldMkLst>
          <pc:docMk/>
          <pc:sldMk cId="2275885893" sldId="264"/>
        </pc:sldMkLst>
        <pc:spChg chg="del">
          <ac:chgData name="Borislav Pavlov" userId="e4037c66a895838e" providerId="Windows Live" clId="Web-{C7A6D039-36AB-4F12-8B51-562E6997F909}" dt="2021-09-15T13:58:26.947" v="404"/>
          <ac:spMkLst>
            <pc:docMk/>
            <pc:sldMk cId="2275885893" sldId="264"/>
            <ac:spMk id="2" creationId="{474C4975-71D3-4479-9E46-59A391D1064F}"/>
          </ac:spMkLst>
        </pc:spChg>
        <pc:spChg chg="del">
          <ac:chgData name="Borislav Pavlov" userId="e4037c66a895838e" providerId="Windows Live" clId="Web-{C7A6D039-36AB-4F12-8B51-562E6997F909}" dt="2021-09-15T13:58:24.275" v="403"/>
          <ac:spMkLst>
            <pc:docMk/>
            <pc:sldMk cId="2275885893" sldId="264"/>
            <ac:spMk id="3" creationId="{59AE0FC6-59B9-4146-B6D6-F087CF225CCE}"/>
          </ac:spMkLst>
        </pc:spChg>
        <pc:spChg chg="add mod">
          <ac:chgData name="Borislav Pavlov" userId="e4037c66a895838e" providerId="Windows Live" clId="Web-{C7A6D039-36AB-4F12-8B51-562E6997F909}" dt="2021-09-15T14:01:03.075" v="441" actId="1076"/>
          <ac:spMkLst>
            <pc:docMk/>
            <pc:sldMk cId="2275885893" sldId="264"/>
            <ac:spMk id="6" creationId="{AF9D2F7C-9070-4605-9500-5466C4F3E10C}"/>
          </ac:spMkLst>
        </pc:spChg>
        <pc:grpChg chg="add">
          <ac:chgData name="Borislav Pavlov" userId="e4037c66a895838e" providerId="Windows Live" clId="Web-{C7A6D039-36AB-4F12-8B51-562E6997F909}" dt="2021-09-15T13:58:39.025" v="406"/>
          <ac:grpSpMkLst>
            <pc:docMk/>
            <pc:sldMk cId="2275885893" sldId="264"/>
            <ac:grpSpMk id="10" creationId="{DDE8DE2B-61C1-46D5-BEB8-521321C182C4}"/>
          </ac:grpSpMkLst>
        </pc:grpChg>
        <pc:picChg chg="add mod">
          <ac:chgData name="Borislav Pavlov" userId="e4037c66a895838e" providerId="Windows Live" clId="Web-{C7A6D039-36AB-4F12-8B51-562E6997F909}" dt="2021-09-15T13:58:39.025" v="406"/>
          <ac:picMkLst>
            <pc:docMk/>
            <pc:sldMk cId="2275885893" sldId="264"/>
            <ac:picMk id="5" creationId="{A1B8639B-165B-439A-A42B-FCAE66D351C7}"/>
          </ac:picMkLst>
        </pc:picChg>
      </pc:sldChg>
      <pc:sldMasterChg chg="modTransition modSldLayout">
        <pc:chgData name="Borislav Pavlov" userId="e4037c66a895838e" providerId="Windows Live" clId="Web-{C7A6D039-36AB-4F12-8B51-562E6997F909}" dt="2021-09-15T14:05:52.128" v="463"/>
        <pc:sldMasterMkLst>
          <pc:docMk/>
          <pc:sldMasterMk cId="3137076631" sldId="2147483672"/>
        </pc:sldMasterMkLst>
        <pc:sldLayoutChg chg="modTransition">
          <pc:chgData name="Borislav Pavlov" userId="e4037c66a895838e" providerId="Windows Live" clId="Web-{C7A6D039-36AB-4F12-8B51-562E6997F909}" dt="2021-09-15T14:05:52.128" v="463"/>
          <pc:sldLayoutMkLst>
            <pc:docMk/>
            <pc:sldMasterMk cId="3137076631" sldId="2147483672"/>
            <pc:sldLayoutMk cId="2919743007" sldId="2147483673"/>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3061836005" sldId="2147483674"/>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3577617827" sldId="2147483675"/>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1630416088" sldId="2147483676"/>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2444083518" sldId="2147483677"/>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2984317873" sldId="2147483678"/>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3702793814" sldId="2147483679"/>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4119989070" sldId="2147483680"/>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127504688" sldId="2147483681"/>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1034686641" sldId="2147483682"/>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2163799939" sldId="2147483683"/>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4014260336" sldId="2147483684"/>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2856334711" sldId="2147483685"/>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2631678054" sldId="2147483686"/>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3720615903" sldId="2147483687"/>
          </pc:sldLayoutMkLst>
        </pc:sldLayoutChg>
        <pc:sldLayoutChg chg="modTransition">
          <pc:chgData name="Borislav Pavlov" userId="e4037c66a895838e" providerId="Windows Live" clId="Web-{C7A6D039-36AB-4F12-8B51-562E6997F909}" dt="2021-09-15T14:05:52.128" v="463"/>
          <pc:sldLayoutMkLst>
            <pc:docMk/>
            <pc:sldMasterMk cId="3137076631" sldId="2147483672"/>
            <pc:sldLayoutMk cId="2872238956" sldId="2147483688"/>
          </pc:sldLayoutMkLst>
        </pc:sldLayoutChg>
      </pc:sldMasterChg>
    </pc:docChg>
  </pc:docChgLst>
  <pc:docChgLst>
    <pc:chgData name="Kim young oh" userId="45688ece07a3a22f" providerId="Windows Live" clId="Web-{C3C798CE-7E91-4269-A533-36EEED1D4EC3}"/>
    <pc:docChg chg="addSld delSld modSld sldOrd">
      <pc:chgData name="Kim young oh" userId="45688ece07a3a22f" providerId="Windows Live" clId="Web-{C3C798CE-7E91-4269-A533-36EEED1D4EC3}" dt="2021-11-03T12:31:43.254" v="1773"/>
      <pc:docMkLst>
        <pc:docMk/>
      </pc:docMkLst>
      <pc:sldChg chg="modSp">
        <pc:chgData name="Kim young oh" userId="45688ece07a3a22f" providerId="Windows Live" clId="Web-{C3C798CE-7E91-4269-A533-36EEED1D4EC3}" dt="2021-11-03T06:11:29.343" v="97" actId="20577"/>
        <pc:sldMkLst>
          <pc:docMk/>
          <pc:sldMk cId="787043454" sldId="260"/>
        </pc:sldMkLst>
        <pc:spChg chg="mod">
          <ac:chgData name="Kim young oh" userId="45688ece07a3a22f" providerId="Windows Live" clId="Web-{C3C798CE-7E91-4269-A533-36EEED1D4EC3}" dt="2021-11-03T06:11:29.343" v="97" actId="20577"/>
          <ac:spMkLst>
            <pc:docMk/>
            <pc:sldMk cId="787043454" sldId="260"/>
            <ac:spMk id="3" creationId="{2A2748ED-D6FD-42E1-A8BE-19BA7BC10696}"/>
          </ac:spMkLst>
        </pc:spChg>
      </pc:sldChg>
      <pc:sldChg chg="modSp">
        <pc:chgData name="Kim young oh" userId="45688ece07a3a22f" providerId="Windows Live" clId="Web-{C3C798CE-7E91-4269-A533-36EEED1D4EC3}" dt="2021-11-03T11:43:20.942" v="1484"/>
        <pc:sldMkLst>
          <pc:docMk/>
          <pc:sldMk cId="136532478" sldId="265"/>
        </pc:sldMkLst>
        <pc:graphicFrameChg chg="mod modGraphic">
          <ac:chgData name="Kim young oh" userId="45688ece07a3a22f" providerId="Windows Live" clId="Web-{C3C798CE-7E91-4269-A533-36EEED1D4EC3}" dt="2021-11-03T11:43:20.942" v="1484"/>
          <ac:graphicFrameMkLst>
            <pc:docMk/>
            <pc:sldMk cId="136532478" sldId="265"/>
            <ac:graphicFrameMk id="6" creationId="{41C5C3B8-7030-4607-8D3C-03ADB9B3925C}"/>
          </ac:graphicFrameMkLst>
        </pc:graphicFrameChg>
      </pc:sldChg>
      <pc:sldChg chg="modSp">
        <pc:chgData name="Kim young oh" userId="45688ece07a3a22f" providerId="Windows Live" clId="Web-{C3C798CE-7E91-4269-A533-36EEED1D4EC3}" dt="2021-11-03T06:15:04.613" v="114" actId="20577"/>
        <pc:sldMkLst>
          <pc:docMk/>
          <pc:sldMk cId="3853302514" sldId="267"/>
        </pc:sldMkLst>
        <pc:spChg chg="mod">
          <ac:chgData name="Kim young oh" userId="45688ece07a3a22f" providerId="Windows Live" clId="Web-{C3C798CE-7E91-4269-A533-36EEED1D4EC3}" dt="2021-11-03T06:15:04.613" v="114" actId="20577"/>
          <ac:spMkLst>
            <pc:docMk/>
            <pc:sldMk cId="3853302514" sldId="267"/>
            <ac:spMk id="3" creationId="{2A2748ED-D6FD-42E1-A8BE-19BA7BC10696}"/>
          </ac:spMkLst>
        </pc:spChg>
      </pc:sldChg>
      <pc:sldChg chg="modSp">
        <pc:chgData name="Kim young oh" userId="45688ece07a3a22f" providerId="Windows Live" clId="Web-{C3C798CE-7E91-4269-A533-36EEED1D4EC3}" dt="2021-11-03T12:30:28.143" v="1772" actId="20577"/>
        <pc:sldMkLst>
          <pc:docMk/>
          <pc:sldMk cId="799002563" sldId="273"/>
        </pc:sldMkLst>
        <pc:spChg chg="mod">
          <ac:chgData name="Kim young oh" userId="45688ece07a3a22f" providerId="Windows Live" clId="Web-{C3C798CE-7E91-4269-A533-36EEED1D4EC3}" dt="2021-11-03T12:30:28.143" v="1772" actId="20577"/>
          <ac:spMkLst>
            <pc:docMk/>
            <pc:sldMk cId="799002563" sldId="273"/>
            <ac:spMk id="3" creationId="{2A2748ED-D6FD-42E1-A8BE-19BA7BC10696}"/>
          </ac:spMkLst>
        </pc:spChg>
      </pc:sldChg>
      <pc:sldChg chg="modSp">
        <pc:chgData name="Kim young oh" userId="45688ece07a3a22f" providerId="Windows Live" clId="Web-{C3C798CE-7E91-4269-A533-36EEED1D4EC3}" dt="2021-11-03T12:11:42.739" v="1591" actId="20577"/>
        <pc:sldMkLst>
          <pc:docMk/>
          <pc:sldMk cId="1403474729" sldId="274"/>
        </pc:sldMkLst>
        <pc:spChg chg="mod">
          <ac:chgData name="Kim young oh" userId="45688ece07a3a22f" providerId="Windows Live" clId="Web-{C3C798CE-7E91-4269-A533-36EEED1D4EC3}" dt="2021-11-03T12:11:42.739" v="1591" actId="20577"/>
          <ac:spMkLst>
            <pc:docMk/>
            <pc:sldMk cId="1403474729" sldId="274"/>
            <ac:spMk id="3" creationId="{2A2748ED-D6FD-42E1-A8BE-19BA7BC10696}"/>
          </ac:spMkLst>
        </pc:spChg>
      </pc:sldChg>
      <pc:sldChg chg="addSp modSp add replId">
        <pc:chgData name="Kim young oh" userId="45688ece07a3a22f" providerId="Windows Live" clId="Web-{C3C798CE-7E91-4269-A533-36EEED1D4EC3}" dt="2021-11-03T08:10:28.892" v="523" actId="1076"/>
        <pc:sldMkLst>
          <pc:docMk/>
          <pc:sldMk cId="651979352" sldId="276"/>
        </pc:sldMkLst>
        <pc:spChg chg="mod">
          <ac:chgData name="Kim young oh" userId="45688ece07a3a22f" providerId="Windows Live" clId="Web-{C3C798CE-7E91-4269-A533-36EEED1D4EC3}" dt="2021-11-03T06:25:57.253" v="252" actId="20577"/>
          <ac:spMkLst>
            <pc:docMk/>
            <pc:sldMk cId="651979352" sldId="276"/>
            <ac:spMk id="3" creationId="{2A2748ED-D6FD-42E1-A8BE-19BA7BC10696}"/>
          </ac:spMkLst>
        </pc:spChg>
        <pc:spChg chg="add mod">
          <ac:chgData name="Kim young oh" userId="45688ece07a3a22f" providerId="Windows Live" clId="Web-{C3C798CE-7E91-4269-A533-36EEED1D4EC3}" dt="2021-11-03T06:29:10.820" v="299"/>
          <ac:spMkLst>
            <pc:docMk/>
            <pc:sldMk cId="651979352" sldId="276"/>
            <ac:spMk id="7" creationId="{57768CD4-EBD2-4647-8137-2A678E634599}"/>
          </ac:spMkLst>
        </pc:spChg>
        <pc:spChg chg="add mod">
          <ac:chgData name="Kim young oh" userId="45688ece07a3a22f" providerId="Windows Live" clId="Web-{C3C798CE-7E91-4269-A533-36EEED1D4EC3}" dt="2021-11-03T06:28:56.288" v="298"/>
          <ac:spMkLst>
            <pc:docMk/>
            <pc:sldMk cId="651979352" sldId="276"/>
            <ac:spMk id="8" creationId="{707D6F2A-0C73-4DDD-945A-2FC0C3599C54}"/>
          </ac:spMkLst>
        </pc:spChg>
        <pc:spChg chg="add mod">
          <ac:chgData name="Kim young oh" userId="45688ece07a3a22f" providerId="Windows Live" clId="Web-{C3C798CE-7E91-4269-A533-36EEED1D4EC3}" dt="2021-11-03T06:28:36.413" v="295" actId="1076"/>
          <ac:spMkLst>
            <pc:docMk/>
            <pc:sldMk cId="651979352" sldId="276"/>
            <ac:spMk id="9" creationId="{2A83E1F7-11D2-4288-A080-F6CEFFE513A8}"/>
          </ac:spMkLst>
        </pc:spChg>
        <pc:spChg chg="mod">
          <ac:chgData name="Kim young oh" userId="45688ece07a3a22f" providerId="Windows Live" clId="Web-{C3C798CE-7E91-4269-A533-36EEED1D4EC3}" dt="2021-11-03T08:06:16.246" v="516" actId="20577"/>
          <ac:spMkLst>
            <pc:docMk/>
            <pc:sldMk cId="651979352" sldId="276"/>
            <ac:spMk id="12" creationId="{1C412A4F-7542-4AC2-93ED-AA9B33604FA7}"/>
          </ac:spMkLst>
        </pc:spChg>
        <pc:spChg chg="mod">
          <ac:chgData name="Kim young oh" userId="45688ece07a3a22f" providerId="Windows Live" clId="Web-{C3C798CE-7E91-4269-A533-36EEED1D4EC3}" dt="2021-11-03T08:10:02.110" v="522" actId="14100"/>
          <ac:spMkLst>
            <pc:docMk/>
            <pc:sldMk cId="651979352" sldId="276"/>
            <ac:spMk id="13" creationId="{D057FB01-640F-4369-9447-1554043B37AB}"/>
          </ac:spMkLst>
        </pc:spChg>
        <pc:spChg chg="mod">
          <ac:chgData name="Kim young oh" userId="45688ece07a3a22f" providerId="Windows Live" clId="Web-{C3C798CE-7E91-4269-A533-36EEED1D4EC3}" dt="2021-11-03T08:10:28.892" v="523" actId="1076"/>
          <ac:spMkLst>
            <pc:docMk/>
            <pc:sldMk cId="651979352" sldId="276"/>
            <ac:spMk id="21" creationId="{7DBFD11B-4FDD-41EB-B0FC-F1AE85968A04}"/>
          </ac:spMkLst>
        </pc:spChg>
        <pc:picChg chg="add mod">
          <ac:chgData name="Kim young oh" userId="45688ece07a3a22f" providerId="Windows Live" clId="Web-{C3C798CE-7E91-4269-A533-36EEED1D4EC3}" dt="2021-11-03T08:09:35.719" v="518" actId="1076"/>
          <ac:picMkLst>
            <pc:docMk/>
            <pc:sldMk cId="651979352" sldId="276"/>
            <ac:picMk id="4" creationId="{FDC754E3-49ED-40DD-84F3-96589640FDE2}"/>
          </ac:picMkLst>
        </pc:picChg>
        <pc:picChg chg="add mod">
          <ac:chgData name="Kim young oh" userId="45688ece07a3a22f" providerId="Windows Live" clId="Web-{C3C798CE-7E91-4269-A533-36EEED1D4EC3}" dt="2021-11-03T06:26:07.800" v="256" actId="1076"/>
          <ac:picMkLst>
            <pc:docMk/>
            <pc:sldMk cId="651979352" sldId="276"/>
            <ac:picMk id="5" creationId="{BCF9C3C1-A70B-4CD3-AB19-69E9087B8B13}"/>
          </ac:picMkLst>
        </pc:picChg>
        <pc:picChg chg="add mod">
          <ac:chgData name="Kim young oh" userId="45688ece07a3a22f" providerId="Windows Live" clId="Web-{C3C798CE-7E91-4269-A533-36EEED1D4EC3}" dt="2021-11-03T06:26:55.364" v="261" actId="1076"/>
          <ac:picMkLst>
            <pc:docMk/>
            <pc:sldMk cId="651979352" sldId="276"/>
            <ac:picMk id="6" creationId="{14DFD22F-89B8-470E-B9DE-62490C68A4C4}"/>
          </ac:picMkLst>
        </pc:picChg>
      </pc:sldChg>
      <pc:sldChg chg="addSp delSp modSp add replId">
        <pc:chgData name="Kim young oh" userId="45688ece07a3a22f" providerId="Windows Live" clId="Web-{C3C798CE-7E91-4269-A533-36EEED1D4EC3}" dt="2021-11-03T08:56:42.561" v="912" actId="20577"/>
        <pc:sldMkLst>
          <pc:docMk/>
          <pc:sldMk cId="707057422" sldId="277"/>
        </pc:sldMkLst>
        <pc:spChg chg="del mod">
          <ac:chgData name="Kim young oh" userId="45688ece07a3a22f" providerId="Windows Live" clId="Web-{C3C798CE-7E91-4269-A533-36EEED1D4EC3}" dt="2021-11-03T07:41:59.386" v="404"/>
          <ac:spMkLst>
            <pc:docMk/>
            <pc:sldMk cId="707057422" sldId="277"/>
            <ac:spMk id="3" creationId="{2A2748ED-D6FD-42E1-A8BE-19BA7BC10696}"/>
          </ac:spMkLst>
        </pc:spChg>
        <pc:spChg chg="add mod">
          <ac:chgData name="Kim young oh" userId="45688ece07a3a22f" providerId="Windows Live" clId="Web-{C3C798CE-7E91-4269-A533-36EEED1D4EC3}" dt="2021-11-03T08:18:55.403" v="615" actId="20577"/>
          <ac:spMkLst>
            <pc:docMk/>
            <pc:sldMk cId="707057422" sldId="277"/>
            <ac:spMk id="4" creationId="{6A0C2432-2D06-4D55-9AC8-5D89BD59F88E}"/>
          </ac:spMkLst>
        </pc:spChg>
        <pc:spChg chg="mod">
          <ac:chgData name="Kim young oh" userId="45688ece07a3a22f" providerId="Windows Live" clId="Web-{C3C798CE-7E91-4269-A533-36EEED1D4EC3}" dt="2021-11-03T08:56:42.561" v="912" actId="20577"/>
          <ac:spMkLst>
            <pc:docMk/>
            <pc:sldMk cId="707057422" sldId="277"/>
            <ac:spMk id="6" creationId="{CBE8E2F9-DFFF-4C03-816B-6892540DBEE7}"/>
          </ac:spMkLst>
        </pc:spChg>
        <pc:spChg chg="add del mod">
          <ac:chgData name="Kim young oh" userId="45688ece07a3a22f" providerId="Windows Live" clId="Web-{C3C798CE-7E91-4269-A533-36EEED1D4EC3}" dt="2021-11-03T07:42:03.511" v="405"/>
          <ac:spMkLst>
            <pc:docMk/>
            <pc:sldMk cId="707057422" sldId="277"/>
            <ac:spMk id="7" creationId="{2BC11DE8-AB91-4FBA-A2A9-8FDD6175DBD6}"/>
          </ac:spMkLst>
        </pc:spChg>
        <pc:spChg chg="add mod">
          <ac:chgData name="Kim young oh" userId="45688ece07a3a22f" providerId="Windows Live" clId="Web-{C3C798CE-7E91-4269-A533-36EEED1D4EC3}" dt="2021-11-03T08:19:58.795" v="624" actId="1076"/>
          <ac:spMkLst>
            <pc:docMk/>
            <pc:sldMk cId="707057422" sldId="277"/>
            <ac:spMk id="10" creationId="{7F395C4E-F273-4450-BF1B-1ECC17D70BC0}"/>
          </ac:spMkLst>
        </pc:spChg>
        <pc:picChg chg="del">
          <ac:chgData name="Kim young oh" userId="45688ece07a3a22f" providerId="Windows Live" clId="Web-{C3C798CE-7E91-4269-A533-36EEED1D4EC3}" dt="2021-11-03T07:41:53.917" v="403"/>
          <ac:picMkLst>
            <pc:docMk/>
            <pc:sldMk cId="707057422" sldId="277"/>
            <ac:picMk id="5" creationId="{BB55E78E-3688-43E4-A1E9-3F60FFE8D71B}"/>
          </ac:picMkLst>
        </pc:picChg>
        <pc:picChg chg="add mod">
          <ac:chgData name="Kim young oh" userId="45688ece07a3a22f" providerId="Windows Live" clId="Web-{C3C798CE-7E91-4269-A533-36EEED1D4EC3}" dt="2021-11-03T08:18:52.778" v="614" actId="1076"/>
          <ac:picMkLst>
            <pc:docMk/>
            <pc:sldMk cId="707057422" sldId="277"/>
            <ac:picMk id="8" creationId="{1B6519AC-00CD-428F-AD3D-FD1E0F8EB284}"/>
          </ac:picMkLst>
        </pc:picChg>
        <pc:picChg chg="add mod">
          <ac:chgData name="Kim young oh" userId="45688ece07a3a22f" providerId="Windows Live" clId="Web-{C3C798CE-7E91-4269-A533-36EEED1D4EC3}" dt="2021-11-03T08:20:25.342" v="626" actId="1076"/>
          <ac:picMkLst>
            <pc:docMk/>
            <pc:sldMk cId="707057422" sldId="277"/>
            <ac:picMk id="9" creationId="{824DE208-51E9-406C-B9A3-178D9B2A1C56}"/>
          </ac:picMkLst>
        </pc:picChg>
        <pc:picChg chg="mod">
          <ac:chgData name="Kim young oh" userId="45688ece07a3a22f" providerId="Windows Live" clId="Web-{C3C798CE-7E91-4269-A533-36EEED1D4EC3}" dt="2021-11-03T08:55:29.044" v="886" actId="1076"/>
          <ac:picMkLst>
            <pc:docMk/>
            <pc:sldMk cId="707057422" sldId="277"/>
            <ac:picMk id="11" creationId="{65753C59-B314-422F-9C37-A221EF393A6A}"/>
          </ac:picMkLst>
        </pc:picChg>
        <pc:picChg chg="mod">
          <ac:chgData name="Kim young oh" userId="45688ece07a3a22f" providerId="Windows Live" clId="Web-{C3C798CE-7E91-4269-A533-36EEED1D4EC3}" dt="2021-11-03T08:56:20.827" v="888" actId="1076"/>
          <ac:picMkLst>
            <pc:docMk/>
            <pc:sldMk cId="707057422" sldId="277"/>
            <ac:picMk id="12" creationId="{EE61016C-D4A6-4F0B-89C4-14C1D63ECD2F}"/>
          </ac:picMkLst>
        </pc:picChg>
      </pc:sldChg>
      <pc:sldChg chg="addSp delSp modSp add replId">
        <pc:chgData name="Kim young oh" userId="45688ece07a3a22f" providerId="Windows Live" clId="Web-{C3C798CE-7E91-4269-A533-36EEED1D4EC3}" dt="2021-11-03T08:35:27.674" v="796" actId="20577"/>
        <pc:sldMkLst>
          <pc:docMk/>
          <pc:sldMk cId="1651054131" sldId="278"/>
        </pc:sldMkLst>
        <pc:spChg chg="del">
          <ac:chgData name="Kim young oh" userId="45688ece07a3a22f" providerId="Windows Live" clId="Web-{C3C798CE-7E91-4269-A533-36EEED1D4EC3}" dt="2021-11-03T06:20:26.855" v="216"/>
          <ac:spMkLst>
            <pc:docMk/>
            <pc:sldMk cId="1651054131" sldId="278"/>
            <ac:spMk id="3" creationId="{2A2748ED-D6FD-42E1-A8BE-19BA7BC10696}"/>
          </ac:spMkLst>
        </pc:spChg>
        <pc:spChg chg="add mod">
          <ac:chgData name="Kim young oh" userId="45688ece07a3a22f" providerId="Windows Live" clId="Web-{C3C798CE-7E91-4269-A533-36EEED1D4EC3}" dt="2021-11-03T08:27:55.961" v="676" actId="14100"/>
          <ac:spMkLst>
            <pc:docMk/>
            <pc:sldMk cId="1651054131" sldId="278"/>
            <ac:spMk id="3" creationId="{A2D2714B-7042-4C86-8C79-120B403D21A1}"/>
          </ac:spMkLst>
        </pc:spChg>
        <pc:spChg chg="mod">
          <ac:chgData name="Kim young oh" userId="45688ece07a3a22f" providerId="Windows Live" clId="Web-{C3C798CE-7E91-4269-A533-36EEED1D4EC3}" dt="2021-11-03T08:35:27.674" v="796" actId="20577"/>
          <ac:spMkLst>
            <pc:docMk/>
            <pc:sldMk cId="1651054131" sldId="278"/>
            <ac:spMk id="4" creationId="{6A0C2432-2D06-4D55-9AC8-5D89BD59F88E}"/>
          </ac:spMkLst>
        </pc:spChg>
        <pc:spChg chg="add mod">
          <ac:chgData name="Kim young oh" userId="45688ece07a3a22f" providerId="Windows Live" clId="Web-{C3C798CE-7E91-4269-A533-36EEED1D4EC3}" dt="2021-11-03T08:35:08.096" v="791" actId="1076"/>
          <ac:spMkLst>
            <pc:docMk/>
            <pc:sldMk cId="1651054131" sldId="278"/>
            <ac:spMk id="5" creationId="{1A6E044D-C161-4979-9F5A-82C3F8939EAE}"/>
          </ac:spMkLst>
        </pc:spChg>
        <pc:spChg chg="add mod">
          <ac:chgData name="Kim young oh" userId="45688ece07a3a22f" providerId="Windows Live" clId="Web-{C3C798CE-7E91-4269-A533-36EEED1D4EC3}" dt="2021-11-03T08:35:11.205" v="792" actId="1076"/>
          <ac:spMkLst>
            <pc:docMk/>
            <pc:sldMk cId="1651054131" sldId="278"/>
            <ac:spMk id="6" creationId="{19740CC6-A4E9-4DAF-B410-9016FE4A0733}"/>
          </ac:spMkLst>
        </pc:spChg>
        <pc:spChg chg="add del mod">
          <ac:chgData name="Kim young oh" userId="45688ece07a3a22f" providerId="Windows Live" clId="Web-{C3C798CE-7E91-4269-A533-36EEED1D4EC3}" dt="2021-11-03T06:20:32.449" v="218"/>
          <ac:spMkLst>
            <pc:docMk/>
            <pc:sldMk cId="1651054131" sldId="278"/>
            <ac:spMk id="6" creationId="{37EE10AD-042D-4CD4-93DA-2B2ACA3DB312}"/>
          </ac:spMkLst>
        </pc:spChg>
        <pc:spChg chg="add del mod">
          <ac:chgData name="Kim young oh" userId="45688ece07a3a22f" providerId="Windows Live" clId="Web-{C3C798CE-7E91-4269-A533-36EEED1D4EC3}" dt="2021-11-03T08:34:17.392" v="783"/>
          <ac:spMkLst>
            <pc:docMk/>
            <pc:sldMk cId="1651054131" sldId="278"/>
            <ac:spMk id="7" creationId="{84542D16-5FAC-4752-A111-F7CED3605402}"/>
          </ac:spMkLst>
        </pc:spChg>
        <pc:spChg chg="add mod">
          <ac:chgData name="Kim young oh" userId="45688ece07a3a22f" providerId="Windows Live" clId="Web-{C3C798CE-7E91-4269-A533-36EEED1D4EC3}" dt="2021-11-03T08:35:15.612" v="793" actId="1076"/>
          <ac:spMkLst>
            <pc:docMk/>
            <pc:sldMk cId="1651054131" sldId="278"/>
            <ac:spMk id="8" creationId="{1F25016F-EE68-4913-9693-3C38D509F606}"/>
          </ac:spMkLst>
        </pc:spChg>
        <pc:spChg chg="add del mod">
          <ac:chgData name="Kim young oh" userId="45688ece07a3a22f" providerId="Windows Live" clId="Web-{C3C798CE-7E91-4269-A533-36EEED1D4EC3}" dt="2021-11-03T08:24:05.878" v="628"/>
          <ac:spMkLst>
            <pc:docMk/>
            <pc:sldMk cId="1651054131" sldId="278"/>
            <ac:spMk id="10" creationId="{68E774CF-3E95-44EE-8C91-790CF23E6775}"/>
          </ac:spMkLst>
        </pc:spChg>
        <pc:spChg chg="add mod">
          <ac:chgData name="Kim young oh" userId="45688ece07a3a22f" providerId="Windows Live" clId="Web-{C3C798CE-7E91-4269-A533-36EEED1D4EC3}" dt="2021-11-03T08:28:08.602" v="683" actId="20577"/>
          <ac:spMkLst>
            <pc:docMk/>
            <pc:sldMk cId="1651054131" sldId="278"/>
            <ac:spMk id="12" creationId="{53846E7A-2046-4096-AD25-1BE1CFEF2C7A}"/>
          </ac:spMkLst>
        </pc:spChg>
        <pc:spChg chg="add del mod">
          <ac:chgData name="Kim young oh" userId="45688ece07a3a22f" providerId="Windows Live" clId="Web-{C3C798CE-7E91-4269-A533-36EEED1D4EC3}" dt="2021-11-03T08:34:24.548" v="785"/>
          <ac:spMkLst>
            <pc:docMk/>
            <pc:sldMk cId="1651054131" sldId="278"/>
            <ac:spMk id="17" creationId="{C87A522D-C8EC-4BA5-9858-548D2994B99A}"/>
          </ac:spMkLst>
        </pc:spChg>
        <pc:spChg chg="add mod">
          <ac:chgData name="Kim young oh" userId="45688ece07a3a22f" providerId="Windows Live" clId="Web-{C3C798CE-7E91-4269-A533-36EEED1D4EC3}" dt="2021-11-03T08:35:04.533" v="790" actId="1076"/>
          <ac:spMkLst>
            <pc:docMk/>
            <pc:sldMk cId="1651054131" sldId="278"/>
            <ac:spMk id="18" creationId="{3E8C509A-FCF9-4593-8E60-4D7BC03077F3}"/>
          </ac:spMkLst>
        </pc:spChg>
      </pc:sldChg>
      <pc:sldChg chg="addSp delSp modSp new">
        <pc:chgData name="Kim young oh" userId="45688ece07a3a22f" providerId="Windows Live" clId="Web-{C3C798CE-7E91-4269-A533-36EEED1D4EC3}" dt="2021-11-03T12:23:07.070" v="1693" actId="1076"/>
        <pc:sldMkLst>
          <pc:docMk/>
          <pc:sldMk cId="1450178064" sldId="279"/>
        </pc:sldMkLst>
        <pc:spChg chg="del">
          <ac:chgData name="Kim young oh" userId="45688ece07a3a22f" providerId="Windows Live" clId="Web-{C3C798CE-7E91-4269-A533-36EEED1D4EC3}" dt="2021-11-03T06:25:47.018" v="247"/>
          <ac:spMkLst>
            <pc:docMk/>
            <pc:sldMk cId="1450178064" sldId="279"/>
            <ac:spMk id="2" creationId="{4FDA8436-E3DB-4342-A8DA-84AB61239C3C}"/>
          </ac:spMkLst>
        </pc:spChg>
        <pc:spChg chg="add del mod">
          <ac:chgData name="Kim young oh" userId="45688ece07a3a22f" providerId="Windows Live" clId="Web-{C3C798CE-7E91-4269-A533-36EEED1D4EC3}" dt="2021-11-03T07:43:50.435" v="409"/>
          <ac:spMkLst>
            <pc:docMk/>
            <pc:sldMk cId="1450178064" sldId="279"/>
            <ac:spMk id="2" creationId="{F481F3F3-71DA-4A7E-B10C-A24DD7E00FD2}"/>
          </ac:spMkLst>
        </pc:spChg>
        <pc:spChg chg="del">
          <ac:chgData name="Kim young oh" userId="45688ece07a3a22f" providerId="Windows Live" clId="Web-{C3C798CE-7E91-4269-A533-36EEED1D4EC3}" dt="2021-11-03T06:25:48.050" v="248"/>
          <ac:spMkLst>
            <pc:docMk/>
            <pc:sldMk cId="1450178064" sldId="279"/>
            <ac:spMk id="3" creationId="{BFC832AA-BB24-43AE-A5A0-55589A977349}"/>
          </ac:spMkLst>
        </pc:spChg>
        <pc:spChg chg="add mod">
          <ac:chgData name="Kim young oh" userId="45688ece07a3a22f" providerId="Windows Live" clId="Web-{C3C798CE-7E91-4269-A533-36EEED1D4EC3}" dt="2021-11-03T06:26:01.894" v="255" actId="1076"/>
          <ac:spMkLst>
            <pc:docMk/>
            <pc:sldMk cId="1450178064" sldId="279"/>
            <ac:spMk id="4" creationId="{522AC8B8-1010-41E1-9653-6D9407DF805E}"/>
          </ac:spMkLst>
        </pc:spChg>
        <pc:spChg chg="add mod">
          <ac:chgData name="Kim young oh" userId="45688ece07a3a22f" providerId="Windows Live" clId="Web-{C3C798CE-7E91-4269-A533-36EEED1D4EC3}" dt="2021-11-03T09:00:23.035" v="917" actId="20577"/>
          <ac:spMkLst>
            <pc:docMk/>
            <pc:sldMk cId="1450178064" sldId="279"/>
            <ac:spMk id="5" creationId="{BF19475D-BD18-4675-B997-5DD859F40454}"/>
          </ac:spMkLst>
        </pc:spChg>
        <pc:picChg chg="mod">
          <ac:chgData name="Kim young oh" userId="45688ece07a3a22f" providerId="Windows Live" clId="Web-{C3C798CE-7E91-4269-A533-36EEED1D4EC3}" dt="2021-11-03T12:23:07.070" v="1693" actId="1076"/>
          <ac:picMkLst>
            <pc:docMk/>
            <pc:sldMk cId="1450178064" sldId="279"/>
            <ac:picMk id="2" creationId="{CD08716F-1E8E-4387-80C4-112E15A6F81A}"/>
          </ac:picMkLst>
        </pc:picChg>
        <pc:picChg chg="mod">
          <ac:chgData name="Kim young oh" userId="45688ece07a3a22f" providerId="Windows Live" clId="Web-{C3C798CE-7E91-4269-A533-36EEED1D4EC3}" dt="2021-11-03T08:59:25.299" v="913" actId="1076"/>
          <ac:picMkLst>
            <pc:docMk/>
            <pc:sldMk cId="1450178064" sldId="279"/>
            <ac:picMk id="6" creationId="{21CD186C-BDEB-4B45-A712-E0B2217B423C}"/>
          </ac:picMkLst>
        </pc:picChg>
        <pc:picChg chg="del mod">
          <ac:chgData name="Kim young oh" userId="45688ece07a3a22f" providerId="Windows Live" clId="Web-{C3C798CE-7E91-4269-A533-36EEED1D4EC3}" dt="2021-11-03T07:43:55.248" v="411"/>
          <ac:picMkLst>
            <pc:docMk/>
            <pc:sldMk cId="1450178064" sldId="279"/>
            <ac:picMk id="7" creationId="{BC74204E-BE15-4500-BA6C-06096628A7BB}"/>
          </ac:picMkLst>
        </pc:picChg>
      </pc:sldChg>
      <pc:sldChg chg="addSp modSp">
        <pc:chgData name="Kim young oh" userId="45688ece07a3a22f" providerId="Windows Live" clId="Web-{C3C798CE-7E91-4269-A533-36EEED1D4EC3}" dt="2021-11-03T07:53:11.822" v="491" actId="1076"/>
        <pc:sldMkLst>
          <pc:docMk/>
          <pc:sldMk cId="3464417749" sldId="281"/>
        </pc:sldMkLst>
        <pc:spChg chg="add mod">
          <ac:chgData name="Kim young oh" userId="45688ece07a3a22f" providerId="Windows Live" clId="Web-{C3C798CE-7E91-4269-A533-36EEED1D4EC3}" dt="2021-11-03T07:53:11.822" v="491" actId="1076"/>
          <ac:spMkLst>
            <pc:docMk/>
            <pc:sldMk cId="3464417749" sldId="281"/>
            <ac:spMk id="7" creationId="{0D4DAFF1-9395-43B8-AF99-EEA7411F3326}"/>
          </ac:spMkLst>
        </pc:spChg>
      </pc:sldChg>
      <pc:sldChg chg="del">
        <pc:chgData name="Kim young oh" userId="45688ece07a3a22f" providerId="Windows Live" clId="Web-{C3C798CE-7E91-4269-A533-36EEED1D4EC3}" dt="2021-11-03T12:31:43.254" v="1773"/>
        <pc:sldMkLst>
          <pc:docMk/>
          <pc:sldMk cId="390674008" sldId="282"/>
        </pc:sldMkLst>
      </pc:sldChg>
      <pc:sldChg chg="addSp delSp modSp ord">
        <pc:chgData name="Kim young oh" userId="45688ece07a3a22f" providerId="Windows Live" clId="Web-{C3C798CE-7E91-4269-A533-36EEED1D4EC3}" dt="2021-11-03T12:09:35.346" v="1574" actId="14100"/>
        <pc:sldMkLst>
          <pc:docMk/>
          <pc:sldMk cId="1771839524" sldId="284"/>
        </pc:sldMkLst>
        <pc:spChg chg="del mod">
          <ac:chgData name="Kim young oh" userId="45688ece07a3a22f" providerId="Windows Live" clId="Web-{C3C798CE-7E91-4269-A533-36EEED1D4EC3}" dt="2021-11-03T11:21:32.021" v="1080"/>
          <ac:spMkLst>
            <pc:docMk/>
            <pc:sldMk cId="1771839524" sldId="284"/>
            <ac:spMk id="6" creationId="{7CF0F6B9-B0E3-435F-A49A-951E727BF782}"/>
          </ac:spMkLst>
        </pc:spChg>
        <pc:spChg chg="add del mod">
          <ac:chgData name="Kim young oh" userId="45688ece07a3a22f" providerId="Windows Live" clId="Web-{C3C798CE-7E91-4269-A533-36EEED1D4EC3}" dt="2021-11-03T11:28:27.593" v="1310"/>
          <ac:spMkLst>
            <pc:docMk/>
            <pc:sldMk cId="1771839524" sldId="284"/>
            <ac:spMk id="7" creationId="{A749DD7B-8F89-4CC6-8EB9-B4A94F496419}"/>
          </ac:spMkLst>
        </pc:spChg>
        <pc:spChg chg="add mod">
          <ac:chgData name="Kim young oh" userId="45688ece07a3a22f" providerId="Windows Live" clId="Web-{C3C798CE-7E91-4269-A533-36EEED1D4EC3}" dt="2021-11-03T12:09:35.346" v="1574" actId="14100"/>
          <ac:spMkLst>
            <pc:docMk/>
            <pc:sldMk cId="1771839524" sldId="284"/>
            <ac:spMk id="9" creationId="{7206F569-67C3-44B1-969C-7448DC651AEA}"/>
          </ac:spMkLst>
        </pc:spChg>
        <pc:spChg chg="add mod">
          <ac:chgData name="Kim young oh" userId="45688ece07a3a22f" providerId="Windows Live" clId="Web-{C3C798CE-7E91-4269-A533-36EEED1D4EC3}" dt="2021-11-03T12:09:13.939" v="1542" actId="20577"/>
          <ac:spMkLst>
            <pc:docMk/>
            <pc:sldMk cId="1771839524" sldId="284"/>
            <ac:spMk id="10" creationId="{E6B6C4F2-BEF6-4254-9E11-13500A65688B}"/>
          </ac:spMkLst>
        </pc:spChg>
        <pc:picChg chg="add mod">
          <ac:chgData name="Kim young oh" userId="45688ece07a3a22f" providerId="Windows Live" clId="Web-{C3C798CE-7E91-4269-A533-36EEED1D4EC3}" dt="2021-11-03T12:08:03.094" v="1495" actId="1076"/>
          <ac:picMkLst>
            <pc:docMk/>
            <pc:sldMk cId="1771839524" sldId="284"/>
            <ac:picMk id="3" creationId="{931408D3-543E-46C9-B2DF-C50C4198F0EB}"/>
          </ac:picMkLst>
        </pc:picChg>
        <pc:picChg chg="add del mod">
          <ac:chgData name="Kim young oh" userId="45688ece07a3a22f" providerId="Windows Live" clId="Web-{C3C798CE-7E91-4269-A533-36EEED1D4EC3}" dt="2021-11-03T11:28:30.203" v="1311"/>
          <ac:picMkLst>
            <pc:docMk/>
            <pc:sldMk cId="1771839524" sldId="284"/>
            <ac:picMk id="4" creationId="{905BE045-E432-49A1-ABE2-2537C89449AB}"/>
          </ac:picMkLst>
        </pc:picChg>
        <pc:picChg chg="add mod">
          <ac:chgData name="Kim young oh" userId="45688ece07a3a22f" providerId="Windows Live" clId="Web-{C3C798CE-7E91-4269-A533-36EEED1D4EC3}" dt="2021-11-03T12:07:58.125" v="1494" actId="14100"/>
          <ac:picMkLst>
            <pc:docMk/>
            <pc:sldMk cId="1771839524" sldId="284"/>
            <ac:picMk id="8" creationId="{3B43EB27-760A-4EB3-93D8-4D4A63183D21}"/>
          </ac:picMkLst>
        </pc:picChg>
      </pc:sldChg>
      <pc:sldChg chg="addSp delSp modSp new ord">
        <pc:chgData name="Kim young oh" userId="45688ece07a3a22f" providerId="Windows Live" clId="Web-{C3C798CE-7E91-4269-A533-36EEED1D4EC3}" dt="2021-11-03T12:04:54.714" v="1490"/>
        <pc:sldMkLst>
          <pc:docMk/>
          <pc:sldMk cId="979462027" sldId="285"/>
        </pc:sldMkLst>
        <pc:spChg chg="del">
          <ac:chgData name="Kim young oh" userId="45688ece07a3a22f" providerId="Windows Live" clId="Web-{C3C798CE-7E91-4269-A533-36EEED1D4EC3}" dt="2021-11-03T11:21:16.161" v="1075"/>
          <ac:spMkLst>
            <pc:docMk/>
            <pc:sldMk cId="979462027" sldId="285"/>
            <ac:spMk id="2" creationId="{302E1E10-E0CB-442A-A432-539176EF2CA3}"/>
          </ac:spMkLst>
        </pc:spChg>
        <pc:spChg chg="del">
          <ac:chgData name="Kim young oh" userId="45688ece07a3a22f" providerId="Windows Live" clId="Web-{C3C798CE-7E91-4269-A533-36EEED1D4EC3}" dt="2021-11-03T11:21:17.692" v="1076"/>
          <ac:spMkLst>
            <pc:docMk/>
            <pc:sldMk cId="979462027" sldId="285"/>
            <ac:spMk id="3" creationId="{DA456A15-FC9A-42EA-9900-58F177C37DF7}"/>
          </ac:spMkLst>
        </pc:spChg>
        <pc:spChg chg="add mod">
          <ac:chgData name="Kim young oh" userId="45688ece07a3a22f" providerId="Windows Live" clId="Web-{C3C798CE-7E91-4269-A533-36EEED1D4EC3}" dt="2021-11-03T11:21:36.349" v="1082" actId="1076"/>
          <ac:spMkLst>
            <pc:docMk/>
            <pc:sldMk cId="979462027" sldId="285"/>
            <ac:spMk id="5" creationId="{735FCDDB-F511-4CAE-ABBD-046BBB0E8938}"/>
          </ac:spMkLst>
        </pc:spChg>
        <pc:spChg chg="add mod">
          <ac:chgData name="Kim young oh" userId="45688ece07a3a22f" providerId="Windows Live" clId="Web-{C3C798CE-7E91-4269-A533-36EEED1D4EC3}" dt="2021-11-03T11:58:25.642" v="1488" actId="1076"/>
          <ac:spMkLst>
            <pc:docMk/>
            <pc:sldMk cId="979462027" sldId="285"/>
            <ac:spMk id="6" creationId="{413C7597-A266-4C54-8096-6B58FA40B9CC}"/>
          </ac:spMkLst>
        </pc:spChg>
        <pc:spChg chg="add del mod">
          <ac:chgData name="Kim young oh" userId="45688ece07a3a22f" providerId="Windows Live" clId="Web-{C3C798CE-7E91-4269-A533-36EEED1D4EC3}" dt="2021-11-03T11:58:17.283" v="1487"/>
          <ac:spMkLst>
            <pc:docMk/>
            <pc:sldMk cId="979462027" sldId="285"/>
            <ac:spMk id="8" creationId="{4428CEFF-1183-4477-9B1F-4CBDBC493C6A}"/>
          </ac:spMkLst>
        </pc:spChg>
        <pc:picChg chg="add mod">
          <ac:chgData name="Kim young oh" userId="45688ece07a3a22f" providerId="Windows Live" clId="Web-{C3C798CE-7E91-4269-A533-36EEED1D4EC3}" dt="2021-11-03T11:58:26.986" v="1489" actId="1076"/>
          <ac:picMkLst>
            <pc:docMk/>
            <pc:sldMk cId="979462027" sldId="285"/>
            <ac:picMk id="4" creationId="{82DEB3AE-13A1-412F-A59A-0C99D53058D3}"/>
          </ac:picMkLst>
        </pc:picChg>
        <pc:picChg chg="add del mod">
          <ac:chgData name="Kim young oh" userId="45688ece07a3a22f" providerId="Windows Live" clId="Web-{C3C798CE-7E91-4269-A533-36EEED1D4EC3}" dt="2021-11-03T11:58:16.095" v="1486"/>
          <ac:picMkLst>
            <pc:docMk/>
            <pc:sldMk cId="979462027" sldId="285"/>
            <ac:picMk id="7" creationId="{1889A30F-D3B5-4E19-A45E-59C2BBCB885B}"/>
          </ac:picMkLst>
        </pc:picChg>
        <pc:picChg chg="del">
          <ac:chgData name="Kim young oh" userId="45688ece07a3a22f" providerId="Windows Live" clId="Web-{C3C798CE-7E91-4269-A533-36EEED1D4EC3}" dt="2021-11-03T11:58:14.189" v="1485"/>
          <ac:picMkLst>
            <pc:docMk/>
            <pc:sldMk cId="979462027" sldId="285"/>
            <ac:picMk id="9" creationId="{62F59729-EAC9-486E-8C1F-848843BF62E6}"/>
          </ac:picMkLst>
        </pc:picChg>
        <pc:picChg chg="del">
          <ac:chgData name="Kim young oh" userId="45688ece07a3a22f" providerId="Windows Live" clId="Web-{C3C798CE-7E91-4269-A533-36EEED1D4EC3}" dt="2021-11-03T12:04:54.714" v="1490"/>
          <ac:picMkLst>
            <pc:docMk/>
            <pc:sldMk cId="979462027" sldId="285"/>
            <ac:picMk id="10" creationId="{A9997A46-3ED6-4C35-A3E5-AB627C37E4F5}"/>
          </ac:picMkLst>
        </pc:picChg>
      </pc:sldChg>
      <pc:sldChg chg="addSp modSp new">
        <pc:chgData name="Kim young oh" userId="45688ece07a3a22f" providerId="Windows Live" clId="Web-{C3C798CE-7E91-4269-A533-36EEED1D4EC3}" dt="2021-11-03T12:18:17.452" v="1692" actId="1076"/>
        <pc:sldMkLst>
          <pc:docMk/>
          <pc:sldMk cId="1329864322" sldId="286"/>
        </pc:sldMkLst>
        <pc:spChg chg="mod">
          <ac:chgData name="Kim young oh" userId="45688ece07a3a22f" providerId="Windows Live" clId="Web-{C3C798CE-7E91-4269-A533-36EEED1D4EC3}" dt="2021-11-03T12:14:43.072" v="1618" actId="20577"/>
          <ac:spMkLst>
            <pc:docMk/>
            <pc:sldMk cId="1329864322" sldId="286"/>
            <ac:spMk id="2" creationId="{91BD46A4-191B-43B5-ACAE-5A726402FB3B}"/>
          </ac:spMkLst>
        </pc:spChg>
        <pc:spChg chg="mod">
          <ac:chgData name="Kim young oh" userId="45688ece07a3a22f" providerId="Windows Live" clId="Web-{C3C798CE-7E91-4269-A533-36EEED1D4EC3}" dt="2021-11-03T12:15:20.823" v="1668" actId="1076"/>
          <ac:spMkLst>
            <pc:docMk/>
            <pc:sldMk cId="1329864322" sldId="286"/>
            <ac:spMk id="3" creationId="{2EAD6E3E-304A-4218-85CB-6E6473876827}"/>
          </ac:spMkLst>
        </pc:spChg>
        <pc:spChg chg="add mod">
          <ac:chgData name="Kim young oh" userId="45688ece07a3a22f" providerId="Windows Live" clId="Web-{C3C798CE-7E91-4269-A533-36EEED1D4EC3}" dt="2021-11-03T12:15:49.495" v="1686" actId="20577"/>
          <ac:spMkLst>
            <pc:docMk/>
            <pc:sldMk cId="1329864322" sldId="286"/>
            <ac:spMk id="6" creationId="{8CE0E6EC-5945-47E2-BB67-0EE3FE61F247}"/>
          </ac:spMkLst>
        </pc:spChg>
        <pc:spChg chg="add mod">
          <ac:chgData name="Kim young oh" userId="45688ece07a3a22f" providerId="Windows Live" clId="Web-{C3C798CE-7E91-4269-A533-36EEED1D4EC3}" dt="2021-11-03T12:18:17.452" v="1692" actId="1076"/>
          <ac:spMkLst>
            <pc:docMk/>
            <pc:sldMk cId="1329864322" sldId="286"/>
            <ac:spMk id="7" creationId="{5588B4A9-93EC-4B32-BDF5-818CB9E56367}"/>
          </ac:spMkLst>
        </pc:spChg>
        <pc:picChg chg="add mod">
          <ac:chgData name="Kim young oh" userId="45688ece07a3a22f" providerId="Windows Live" clId="Web-{C3C798CE-7E91-4269-A533-36EEED1D4EC3}" dt="2021-11-03T12:15:28.229" v="1670" actId="1076"/>
          <ac:picMkLst>
            <pc:docMk/>
            <pc:sldMk cId="1329864322" sldId="286"/>
            <ac:picMk id="4" creationId="{7AD0AB05-5908-4BB7-99D8-FE405EDD22B7}"/>
          </ac:picMkLst>
        </pc:picChg>
        <pc:picChg chg="add mod">
          <ac:chgData name="Kim young oh" userId="45688ece07a3a22f" providerId="Windows Live" clId="Web-{C3C798CE-7E91-4269-A533-36EEED1D4EC3}" dt="2021-11-03T12:15:36.214" v="1672" actId="1076"/>
          <ac:picMkLst>
            <pc:docMk/>
            <pc:sldMk cId="1329864322" sldId="286"/>
            <ac:picMk id="5" creationId="{80AE9342-94D2-4D16-BC09-BF0D1FAF2F5B}"/>
          </ac:picMkLst>
        </pc:picChg>
      </pc:sldChg>
    </pc:docChg>
  </pc:docChgLst>
  <pc:docChgLst>
    <pc:chgData name="Borislav Pavlov" userId="e4037c66a895838e" providerId="Windows Live" clId="Web-{A187F22B-C6E2-41A5-8943-3E59107A4164}"/>
    <pc:docChg chg="addSld delSld modSld sldOrd">
      <pc:chgData name="Borislav Pavlov" userId="e4037c66a895838e" providerId="Windows Live" clId="Web-{A187F22B-C6E2-41A5-8943-3E59107A4164}" dt="2021-11-03T05:53:18.663" v="1423" actId="14100"/>
      <pc:docMkLst>
        <pc:docMk/>
      </pc:docMkLst>
      <pc:sldChg chg="modSp">
        <pc:chgData name="Borislav Pavlov" userId="e4037c66a895838e" providerId="Windows Live" clId="Web-{A187F22B-C6E2-41A5-8943-3E59107A4164}" dt="2021-11-03T01:44:16.126" v="17" actId="14100"/>
        <pc:sldMkLst>
          <pc:docMk/>
          <pc:sldMk cId="109857222" sldId="256"/>
        </pc:sldMkLst>
        <pc:spChg chg="mod">
          <ac:chgData name="Borislav Pavlov" userId="e4037c66a895838e" providerId="Windows Live" clId="Web-{A187F22B-C6E2-41A5-8943-3E59107A4164}" dt="2021-11-03T01:44:16.126" v="17" actId="14100"/>
          <ac:spMkLst>
            <pc:docMk/>
            <pc:sldMk cId="109857222" sldId="256"/>
            <ac:spMk id="2" creationId="{00000000-0000-0000-0000-000000000000}"/>
          </ac:spMkLst>
        </pc:spChg>
      </pc:sldChg>
      <pc:sldChg chg="modSp">
        <pc:chgData name="Borislav Pavlov" userId="e4037c66a895838e" providerId="Windows Live" clId="Web-{A187F22B-C6E2-41A5-8943-3E59107A4164}" dt="2021-11-03T03:52:39.411" v="658" actId="20577"/>
        <pc:sldMkLst>
          <pc:docMk/>
          <pc:sldMk cId="3796847073" sldId="257"/>
        </pc:sldMkLst>
        <pc:spChg chg="mod">
          <ac:chgData name="Borislav Pavlov" userId="e4037c66a895838e" providerId="Windows Live" clId="Web-{A187F22B-C6E2-41A5-8943-3E59107A4164}" dt="2021-11-03T01:46:22.660" v="21" actId="20577"/>
          <ac:spMkLst>
            <pc:docMk/>
            <pc:sldMk cId="3796847073" sldId="257"/>
            <ac:spMk id="2" creationId="{A0113911-05C1-48B0-845A-9DEDEE57088D}"/>
          </ac:spMkLst>
        </pc:spChg>
        <pc:spChg chg="mod">
          <ac:chgData name="Borislav Pavlov" userId="e4037c66a895838e" providerId="Windows Live" clId="Web-{A187F22B-C6E2-41A5-8943-3E59107A4164}" dt="2021-11-03T03:52:39.411" v="658" actId="20577"/>
          <ac:spMkLst>
            <pc:docMk/>
            <pc:sldMk cId="3796847073" sldId="257"/>
            <ac:spMk id="3" creationId="{5F24567F-29C2-47ED-B9EC-027791899415}"/>
          </ac:spMkLst>
        </pc:spChg>
      </pc:sldChg>
      <pc:sldChg chg="del">
        <pc:chgData name="Borislav Pavlov" userId="e4037c66a895838e" providerId="Windows Live" clId="Web-{A187F22B-C6E2-41A5-8943-3E59107A4164}" dt="2021-11-03T01:47:15.130" v="25"/>
        <pc:sldMkLst>
          <pc:docMk/>
          <pc:sldMk cId="2843748377" sldId="258"/>
        </pc:sldMkLst>
      </pc:sldChg>
      <pc:sldChg chg="del">
        <pc:chgData name="Borislav Pavlov" userId="e4037c66a895838e" providerId="Windows Live" clId="Web-{A187F22B-C6E2-41A5-8943-3E59107A4164}" dt="2021-11-03T01:47:02.333" v="24"/>
        <pc:sldMkLst>
          <pc:docMk/>
          <pc:sldMk cId="4104165894" sldId="259"/>
        </pc:sldMkLst>
      </pc:sldChg>
      <pc:sldChg chg="addSp delSp modSp mod ord setBg setClrOvrMap">
        <pc:chgData name="Borislav Pavlov" userId="e4037c66a895838e" providerId="Windows Live" clId="Web-{A187F22B-C6E2-41A5-8943-3E59107A4164}" dt="2021-11-03T02:49:31.972" v="604" actId="20577"/>
        <pc:sldMkLst>
          <pc:docMk/>
          <pc:sldMk cId="787043454" sldId="260"/>
        </pc:sldMkLst>
        <pc:spChg chg="mod">
          <ac:chgData name="Borislav Pavlov" userId="e4037c66a895838e" providerId="Windows Live" clId="Web-{A187F22B-C6E2-41A5-8943-3E59107A4164}" dt="2021-11-03T02:42:34.966" v="473" actId="20577"/>
          <ac:spMkLst>
            <pc:docMk/>
            <pc:sldMk cId="787043454" sldId="260"/>
            <ac:spMk id="2" creationId="{CD7D54C4-5993-46DB-866A-347743F662D5}"/>
          </ac:spMkLst>
        </pc:spChg>
        <pc:spChg chg="add del mod ord">
          <ac:chgData name="Borislav Pavlov" userId="e4037c66a895838e" providerId="Windows Live" clId="Web-{A187F22B-C6E2-41A5-8943-3E59107A4164}" dt="2021-11-03T02:49:31.972" v="604" actId="20577"/>
          <ac:spMkLst>
            <pc:docMk/>
            <pc:sldMk cId="787043454" sldId="260"/>
            <ac:spMk id="3" creationId="{2A2748ED-D6FD-42E1-A8BE-19BA7BC10696}"/>
          </ac:spMkLst>
        </pc:spChg>
        <pc:spChg chg="add del">
          <ac:chgData name="Borislav Pavlov" userId="e4037c66a895838e" providerId="Windows Live" clId="Web-{A187F22B-C6E2-41A5-8943-3E59107A4164}" dt="2021-11-03T01:51:23.839" v="57"/>
          <ac:spMkLst>
            <pc:docMk/>
            <pc:sldMk cId="787043454" sldId="260"/>
            <ac:spMk id="6" creationId="{C52ED567-06B3-4107-9773-BBB6BD78673C}"/>
          </ac:spMkLst>
        </pc:spChg>
        <pc:spChg chg="add del">
          <ac:chgData name="Borislav Pavlov" userId="e4037c66a895838e" providerId="Windows Live" clId="Web-{A187F22B-C6E2-41A5-8943-3E59107A4164}" dt="2021-11-03T01:51:23.839" v="57"/>
          <ac:spMkLst>
            <pc:docMk/>
            <pc:sldMk cId="787043454" sldId="260"/>
            <ac:spMk id="7" creationId="{AF551D8B-3775-4477-88B7-7B7C350D34E4}"/>
          </ac:spMkLst>
        </pc:spChg>
        <pc:spChg chg="add del">
          <ac:chgData name="Borislav Pavlov" userId="e4037c66a895838e" providerId="Windows Live" clId="Web-{A187F22B-C6E2-41A5-8943-3E59107A4164}" dt="2021-11-03T01:51:23.839" v="57"/>
          <ac:spMkLst>
            <pc:docMk/>
            <pc:sldMk cId="787043454" sldId="260"/>
            <ac:spMk id="13" creationId="{BB934D2B-85E2-4375-94EE-B66C16BF7999}"/>
          </ac:spMkLst>
        </pc:spChg>
        <pc:spChg chg="add del">
          <ac:chgData name="Borislav Pavlov" userId="e4037c66a895838e" providerId="Windows Live" clId="Web-{A187F22B-C6E2-41A5-8943-3E59107A4164}" dt="2021-11-03T01:51:23.839" v="57"/>
          <ac:spMkLst>
            <pc:docMk/>
            <pc:sldMk cId="787043454" sldId="260"/>
            <ac:spMk id="15" creationId="{9B445E02-D785-4565-B842-9567BBC09508}"/>
          </ac:spMkLst>
        </pc:spChg>
        <pc:spChg chg="add del">
          <ac:chgData name="Borislav Pavlov" userId="e4037c66a895838e" providerId="Windows Live" clId="Web-{A187F22B-C6E2-41A5-8943-3E59107A4164}" dt="2021-11-03T01:51:23.839" v="57"/>
          <ac:spMkLst>
            <pc:docMk/>
            <pc:sldMk cId="787043454" sldId="260"/>
            <ac:spMk id="17" creationId="{2C153736-D102-4F57-9DE7-615AFC02B0AC}"/>
          </ac:spMkLst>
        </pc:spChg>
        <pc:spChg chg="add del">
          <ac:chgData name="Borislav Pavlov" userId="e4037c66a895838e" providerId="Windows Live" clId="Web-{A187F22B-C6E2-41A5-8943-3E59107A4164}" dt="2021-11-03T01:51:23.839" v="57"/>
          <ac:spMkLst>
            <pc:docMk/>
            <pc:sldMk cId="787043454" sldId="260"/>
            <ac:spMk id="19" creationId="{BA407A52-66F4-4CDE-A726-FF79F3EC342D}"/>
          </ac:spMkLst>
        </pc:spChg>
        <pc:spChg chg="add del">
          <ac:chgData name="Borislav Pavlov" userId="e4037c66a895838e" providerId="Windows Live" clId="Web-{A187F22B-C6E2-41A5-8943-3E59107A4164}" dt="2021-11-03T01:51:23.839" v="57"/>
          <ac:spMkLst>
            <pc:docMk/>
            <pc:sldMk cId="787043454" sldId="260"/>
            <ac:spMk id="21" creationId="{D28FFB34-4FC3-46F5-B900-D3B774FD0BE6}"/>
          </ac:spMkLst>
        </pc:spChg>
        <pc:spChg chg="add del">
          <ac:chgData name="Borislav Pavlov" userId="e4037c66a895838e" providerId="Windows Live" clId="Web-{A187F22B-C6E2-41A5-8943-3E59107A4164}" dt="2021-11-03T01:51:23.839" v="57"/>
          <ac:spMkLst>
            <pc:docMk/>
            <pc:sldMk cId="787043454" sldId="260"/>
            <ac:spMk id="23" creationId="{205F7B13-ACB5-46BE-8070-0431266B183B}"/>
          </ac:spMkLst>
        </pc:spChg>
        <pc:spChg chg="add del">
          <ac:chgData name="Borislav Pavlov" userId="e4037c66a895838e" providerId="Windows Live" clId="Web-{A187F22B-C6E2-41A5-8943-3E59107A4164}" dt="2021-11-03T01:51:23.839" v="57"/>
          <ac:spMkLst>
            <pc:docMk/>
            <pc:sldMk cId="787043454" sldId="260"/>
            <ac:spMk id="25" creationId="{D52A0D23-45DD-4DF4-ADE6-A81F409BB9FB}"/>
          </ac:spMkLst>
        </pc:spChg>
        <pc:spChg chg="add del">
          <ac:chgData name="Borislav Pavlov" userId="e4037c66a895838e" providerId="Windows Live" clId="Web-{A187F22B-C6E2-41A5-8943-3E59107A4164}" dt="2021-11-03T01:51:05.839" v="49"/>
          <ac:spMkLst>
            <pc:docMk/>
            <pc:sldMk cId="787043454" sldId="260"/>
            <ac:spMk id="30" creationId="{A65AC7D1-EAA9-48F5-B509-60A7F50BF703}"/>
          </ac:spMkLst>
        </pc:spChg>
        <pc:spChg chg="add del">
          <ac:chgData name="Borislav Pavlov" userId="e4037c66a895838e" providerId="Windows Live" clId="Web-{A187F22B-C6E2-41A5-8943-3E59107A4164}" dt="2021-11-03T01:51:20.401" v="55"/>
          <ac:spMkLst>
            <pc:docMk/>
            <pc:sldMk cId="787043454" sldId="260"/>
            <ac:spMk id="31" creationId="{E80B86A7-A1EC-475B-9166-88902B033A38}"/>
          </ac:spMkLst>
        </pc:spChg>
        <pc:spChg chg="add del">
          <ac:chgData name="Borislav Pavlov" userId="e4037c66a895838e" providerId="Windows Live" clId="Web-{A187F22B-C6E2-41A5-8943-3E59107A4164}" dt="2021-11-03T01:51:05.839" v="49"/>
          <ac:spMkLst>
            <pc:docMk/>
            <pc:sldMk cId="787043454" sldId="260"/>
            <ac:spMk id="32" creationId="{D6320AF9-619A-4175-865B-5663E1AEF4C5}"/>
          </ac:spMkLst>
        </pc:spChg>
        <pc:spChg chg="add del">
          <ac:chgData name="Borislav Pavlov" userId="e4037c66a895838e" providerId="Windows Live" clId="Web-{A187F22B-C6E2-41A5-8943-3E59107A4164}" dt="2021-11-03T01:51:20.401" v="55"/>
          <ac:spMkLst>
            <pc:docMk/>
            <pc:sldMk cId="787043454" sldId="260"/>
            <ac:spMk id="33" creationId="{C2C29CB1-9F74-4879-A6AF-AEA67B6F1F4D}"/>
          </ac:spMkLst>
        </pc:spChg>
        <pc:spChg chg="add del">
          <ac:chgData name="Borislav Pavlov" userId="e4037c66a895838e" providerId="Windows Live" clId="Web-{A187F22B-C6E2-41A5-8943-3E59107A4164}" dt="2021-11-03T01:51:20.401" v="55"/>
          <ac:spMkLst>
            <pc:docMk/>
            <pc:sldMk cId="787043454" sldId="260"/>
            <ac:spMk id="35" creationId="{7E2C7115-5336-410C-AD71-0F0952A2E5A7}"/>
          </ac:spMkLst>
        </pc:spChg>
        <pc:spChg chg="add del">
          <ac:chgData name="Borislav Pavlov" userId="e4037c66a895838e" providerId="Windows Live" clId="Web-{A187F22B-C6E2-41A5-8943-3E59107A4164}" dt="2021-11-03T01:51:23.839" v="57"/>
          <ac:spMkLst>
            <pc:docMk/>
            <pc:sldMk cId="787043454" sldId="260"/>
            <ac:spMk id="37" creationId="{C52ED567-06B3-4107-9773-BBB6BD78673C}"/>
          </ac:spMkLst>
        </pc:spChg>
        <pc:spChg chg="add del">
          <ac:chgData name="Borislav Pavlov" userId="e4037c66a895838e" providerId="Windows Live" clId="Web-{A187F22B-C6E2-41A5-8943-3E59107A4164}" dt="2021-11-03T01:51:05.839" v="49"/>
          <ac:spMkLst>
            <pc:docMk/>
            <pc:sldMk cId="787043454" sldId="260"/>
            <ac:spMk id="38" creationId="{7E018740-5C2B-4A41-AC1A-7E68D1EC1954}"/>
          </ac:spMkLst>
        </pc:spChg>
        <pc:spChg chg="add del">
          <ac:chgData name="Borislav Pavlov" userId="e4037c66a895838e" providerId="Windows Live" clId="Web-{A187F22B-C6E2-41A5-8943-3E59107A4164}" dt="2021-11-03T01:51:23.839" v="57"/>
          <ac:spMkLst>
            <pc:docMk/>
            <pc:sldMk cId="787043454" sldId="260"/>
            <ac:spMk id="39" creationId="{AF551D8B-3775-4477-88B7-7B7C350D34E4}"/>
          </ac:spMkLst>
        </pc:spChg>
        <pc:spChg chg="add del">
          <ac:chgData name="Borislav Pavlov" userId="e4037c66a895838e" providerId="Windows Live" clId="Web-{A187F22B-C6E2-41A5-8943-3E59107A4164}" dt="2021-11-03T01:51:05.839" v="49"/>
          <ac:spMkLst>
            <pc:docMk/>
            <pc:sldMk cId="787043454" sldId="260"/>
            <ac:spMk id="40" creationId="{166F75A4-C475-4941-8EE2-B80A06A2C1BB}"/>
          </ac:spMkLst>
        </pc:spChg>
        <pc:spChg chg="add del">
          <ac:chgData name="Borislav Pavlov" userId="e4037c66a895838e" providerId="Windows Live" clId="Web-{A187F22B-C6E2-41A5-8943-3E59107A4164}" dt="2021-11-03T01:51:05.839" v="49"/>
          <ac:spMkLst>
            <pc:docMk/>
            <pc:sldMk cId="787043454" sldId="260"/>
            <ac:spMk id="42" creationId="{A032553A-72E8-4B0D-8405-FF9771C9AF05}"/>
          </ac:spMkLst>
        </pc:spChg>
        <pc:spChg chg="add del">
          <ac:chgData name="Borislav Pavlov" userId="e4037c66a895838e" providerId="Windows Live" clId="Web-{A187F22B-C6E2-41A5-8943-3E59107A4164}" dt="2021-11-03T01:51:05.839" v="49"/>
          <ac:spMkLst>
            <pc:docMk/>
            <pc:sldMk cId="787043454" sldId="260"/>
            <ac:spMk id="44" creationId="{765800AC-C3B9-498E-87BC-29FAE4C76B21}"/>
          </ac:spMkLst>
        </pc:spChg>
        <pc:spChg chg="add del">
          <ac:chgData name="Borislav Pavlov" userId="e4037c66a895838e" providerId="Windows Live" clId="Web-{A187F22B-C6E2-41A5-8943-3E59107A4164}" dt="2021-11-03T01:51:23.839" v="57"/>
          <ac:spMkLst>
            <pc:docMk/>
            <pc:sldMk cId="787043454" sldId="260"/>
            <ac:spMk id="45" creationId="{BB934D2B-85E2-4375-94EE-B66C16BF7999}"/>
          </ac:spMkLst>
        </pc:spChg>
        <pc:spChg chg="add del">
          <ac:chgData name="Borislav Pavlov" userId="e4037c66a895838e" providerId="Windows Live" clId="Web-{A187F22B-C6E2-41A5-8943-3E59107A4164}" dt="2021-11-03T01:51:05.839" v="49"/>
          <ac:spMkLst>
            <pc:docMk/>
            <pc:sldMk cId="787043454" sldId="260"/>
            <ac:spMk id="46" creationId="{1F9D6ACB-2FF4-49F9-978A-E0D5327FC635}"/>
          </ac:spMkLst>
        </pc:spChg>
        <pc:spChg chg="add del">
          <ac:chgData name="Borislav Pavlov" userId="e4037c66a895838e" providerId="Windows Live" clId="Web-{A187F22B-C6E2-41A5-8943-3E59107A4164}" dt="2021-11-03T01:51:23.839" v="57"/>
          <ac:spMkLst>
            <pc:docMk/>
            <pc:sldMk cId="787043454" sldId="260"/>
            <ac:spMk id="47" creationId="{9B445E02-D785-4565-B842-9567BBC09508}"/>
          </ac:spMkLst>
        </pc:spChg>
        <pc:spChg chg="add del">
          <ac:chgData name="Borislav Pavlov" userId="e4037c66a895838e" providerId="Windows Live" clId="Web-{A187F22B-C6E2-41A5-8943-3E59107A4164}" dt="2021-11-03T01:51:05.839" v="49"/>
          <ac:spMkLst>
            <pc:docMk/>
            <pc:sldMk cId="787043454" sldId="260"/>
            <ac:spMk id="48" creationId="{142BFA2A-77A0-4F60-A32A-685681C84889}"/>
          </ac:spMkLst>
        </pc:spChg>
        <pc:spChg chg="add del">
          <ac:chgData name="Borislav Pavlov" userId="e4037c66a895838e" providerId="Windows Live" clId="Web-{A187F22B-C6E2-41A5-8943-3E59107A4164}" dt="2021-11-03T01:51:23.839" v="57"/>
          <ac:spMkLst>
            <pc:docMk/>
            <pc:sldMk cId="787043454" sldId="260"/>
            <ac:spMk id="49" creationId="{2C153736-D102-4F57-9DE7-615AFC02B0AC}"/>
          </ac:spMkLst>
        </pc:spChg>
        <pc:spChg chg="add del">
          <ac:chgData name="Borislav Pavlov" userId="e4037c66a895838e" providerId="Windows Live" clId="Web-{A187F22B-C6E2-41A5-8943-3E59107A4164}" dt="2021-11-03T01:51:23.839" v="57"/>
          <ac:spMkLst>
            <pc:docMk/>
            <pc:sldMk cId="787043454" sldId="260"/>
            <ac:spMk id="50" creationId="{D52A0D23-45DD-4DF4-ADE6-A81F409BB9FB}"/>
          </ac:spMkLst>
        </pc:spChg>
        <pc:spChg chg="add del">
          <ac:chgData name="Borislav Pavlov" userId="e4037c66a895838e" providerId="Windows Live" clId="Web-{A187F22B-C6E2-41A5-8943-3E59107A4164}" dt="2021-11-03T01:51:23.839" v="57"/>
          <ac:spMkLst>
            <pc:docMk/>
            <pc:sldMk cId="787043454" sldId="260"/>
            <ac:spMk id="51" creationId="{BA407A52-66F4-4CDE-A726-FF79F3EC342D}"/>
          </ac:spMkLst>
        </pc:spChg>
        <pc:spChg chg="add del">
          <ac:chgData name="Borislav Pavlov" userId="e4037c66a895838e" providerId="Windows Live" clId="Web-{A187F22B-C6E2-41A5-8943-3E59107A4164}" dt="2021-11-03T01:51:23.839" v="57"/>
          <ac:spMkLst>
            <pc:docMk/>
            <pc:sldMk cId="787043454" sldId="260"/>
            <ac:spMk id="52" creationId="{D28FFB34-4FC3-46F5-B900-D3B774FD0BE6}"/>
          </ac:spMkLst>
        </pc:spChg>
        <pc:spChg chg="add del">
          <ac:chgData name="Borislav Pavlov" userId="e4037c66a895838e" providerId="Windows Live" clId="Web-{A187F22B-C6E2-41A5-8943-3E59107A4164}" dt="2021-11-03T01:51:23.839" v="57"/>
          <ac:spMkLst>
            <pc:docMk/>
            <pc:sldMk cId="787043454" sldId="260"/>
            <ac:spMk id="53" creationId="{205F7B13-ACB5-46BE-8070-0431266B183B}"/>
          </ac:spMkLst>
        </pc:spChg>
        <pc:graphicFrameChg chg="add del">
          <ac:chgData name="Borislav Pavlov" userId="e4037c66a895838e" providerId="Windows Live" clId="Web-{A187F22B-C6E2-41A5-8943-3E59107A4164}" dt="2021-11-03T01:51:16.870" v="53"/>
          <ac:graphicFrameMkLst>
            <pc:docMk/>
            <pc:sldMk cId="787043454" sldId="260"/>
            <ac:graphicFrameMk id="29" creationId="{F1F2FE28-FBC3-463A-B28A-B92217FF93AB}"/>
          </ac:graphicFrameMkLst>
        </pc:graphicFrameChg>
        <pc:cxnChg chg="add del">
          <ac:chgData name="Borislav Pavlov" userId="e4037c66a895838e" providerId="Windows Live" clId="Web-{A187F22B-C6E2-41A5-8943-3E59107A4164}" dt="2021-11-03T01:51:23.839" v="57"/>
          <ac:cxnSpMkLst>
            <pc:docMk/>
            <pc:sldMk cId="787043454" sldId="260"/>
            <ac:cxnSpMk id="9" creationId="{1A901C3D-CFAE-460D-BD0E-7D22164D7DFB}"/>
          </ac:cxnSpMkLst>
        </pc:cxnChg>
        <pc:cxnChg chg="add del">
          <ac:chgData name="Borislav Pavlov" userId="e4037c66a895838e" providerId="Windows Live" clId="Web-{A187F22B-C6E2-41A5-8943-3E59107A4164}" dt="2021-11-03T01:51:23.839" v="57"/>
          <ac:cxnSpMkLst>
            <pc:docMk/>
            <pc:sldMk cId="787043454" sldId="260"/>
            <ac:cxnSpMk id="11" creationId="{837C0EA9-1437-4437-9D20-2BBDA1AA9FF8}"/>
          </ac:cxnSpMkLst>
        </pc:cxnChg>
        <pc:cxnChg chg="add del">
          <ac:chgData name="Borislav Pavlov" userId="e4037c66a895838e" providerId="Windows Live" clId="Web-{A187F22B-C6E2-41A5-8943-3E59107A4164}" dt="2021-11-03T01:51:08.964" v="51"/>
          <ac:cxnSpMkLst>
            <pc:docMk/>
            <pc:sldMk cId="787043454" sldId="260"/>
            <ac:cxnSpMk id="27" creationId="{0B5F7E3B-C5F1-40E0-A491-558BAFBC1127}"/>
          </ac:cxnSpMkLst>
        </pc:cxnChg>
        <pc:cxnChg chg="add del">
          <ac:chgData name="Borislav Pavlov" userId="e4037c66a895838e" providerId="Windows Live" clId="Web-{A187F22B-C6E2-41A5-8943-3E59107A4164}" dt="2021-11-03T01:51:05.839" v="49"/>
          <ac:cxnSpMkLst>
            <pc:docMk/>
            <pc:sldMk cId="787043454" sldId="260"/>
            <ac:cxnSpMk id="34" creationId="{063B6EC6-D752-4EE7-908B-F8F19E8C7FEA}"/>
          </ac:cxnSpMkLst>
        </pc:cxnChg>
        <pc:cxnChg chg="add del">
          <ac:chgData name="Borislav Pavlov" userId="e4037c66a895838e" providerId="Windows Live" clId="Web-{A187F22B-C6E2-41A5-8943-3E59107A4164}" dt="2021-11-03T01:51:05.839" v="49"/>
          <ac:cxnSpMkLst>
            <pc:docMk/>
            <pc:sldMk cId="787043454" sldId="260"/>
            <ac:cxnSpMk id="36" creationId="{EFECD4E8-AD3E-4228-82A2-9461958EA94D}"/>
          </ac:cxnSpMkLst>
        </pc:cxnChg>
        <pc:cxnChg chg="add del">
          <ac:chgData name="Borislav Pavlov" userId="e4037c66a895838e" providerId="Windows Live" clId="Web-{A187F22B-C6E2-41A5-8943-3E59107A4164}" dt="2021-11-03T01:51:23.839" v="57"/>
          <ac:cxnSpMkLst>
            <pc:docMk/>
            <pc:sldMk cId="787043454" sldId="260"/>
            <ac:cxnSpMk id="41" creationId="{1A901C3D-CFAE-460D-BD0E-7D22164D7DFB}"/>
          </ac:cxnSpMkLst>
        </pc:cxnChg>
        <pc:cxnChg chg="add del">
          <ac:chgData name="Borislav Pavlov" userId="e4037c66a895838e" providerId="Windows Live" clId="Web-{A187F22B-C6E2-41A5-8943-3E59107A4164}" dt="2021-11-03T01:51:23.839" v="57"/>
          <ac:cxnSpMkLst>
            <pc:docMk/>
            <pc:sldMk cId="787043454" sldId="260"/>
            <ac:cxnSpMk id="43" creationId="{837C0EA9-1437-4437-9D20-2BBDA1AA9FF8}"/>
          </ac:cxnSpMkLst>
        </pc:cxnChg>
      </pc:sldChg>
      <pc:sldChg chg="del">
        <pc:chgData name="Borislav Pavlov" userId="e4037c66a895838e" providerId="Windows Live" clId="Web-{A187F22B-C6E2-41A5-8943-3E59107A4164}" dt="2021-11-03T01:46:31.051" v="23"/>
        <pc:sldMkLst>
          <pc:docMk/>
          <pc:sldMk cId="3970656490" sldId="262"/>
        </pc:sldMkLst>
      </pc:sldChg>
      <pc:sldChg chg="delSp modSp new ord">
        <pc:chgData name="Borislav Pavlov" userId="e4037c66a895838e" providerId="Windows Live" clId="Web-{A187F22B-C6E2-41A5-8943-3E59107A4164}" dt="2021-11-03T02:37:34.665" v="244"/>
        <pc:sldMkLst>
          <pc:docMk/>
          <pc:sldMk cId="136532478" sldId="265"/>
        </pc:sldMkLst>
        <pc:spChg chg="mod">
          <ac:chgData name="Borislav Pavlov" userId="e4037c66a895838e" providerId="Windows Live" clId="Web-{A187F22B-C6E2-41A5-8943-3E59107A4164}" dt="2021-11-03T01:50:26.572" v="41" actId="1076"/>
          <ac:spMkLst>
            <pc:docMk/>
            <pc:sldMk cId="136532478" sldId="265"/>
            <ac:spMk id="2" creationId="{AF0CA92A-463A-4A70-AB3E-23F3A524BBE2}"/>
          </ac:spMkLst>
        </pc:spChg>
        <pc:spChg chg="del">
          <ac:chgData name="Borislav Pavlov" userId="e4037c66a895838e" providerId="Windows Live" clId="Web-{A187F22B-C6E2-41A5-8943-3E59107A4164}" dt="2021-11-03T01:50:30.962" v="42"/>
          <ac:spMkLst>
            <pc:docMk/>
            <pc:sldMk cId="136532478" sldId="265"/>
            <ac:spMk id="3" creationId="{1BABDC6D-971B-495B-B4C9-9C1330972A09}"/>
          </ac:spMkLst>
        </pc:spChg>
      </pc:sldChg>
      <pc:sldChg chg="add del replId">
        <pc:chgData name="Borislav Pavlov" userId="e4037c66a895838e" providerId="Windows Live" clId="Web-{A187F22B-C6E2-41A5-8943-3E59107A4164}" dt="2021-11-03T01:54:35.311" v="101"/>
        <pc:sldMkLst>
          <pc:docMk/>
          <pc:sldMk cId="1019952256" sldId="266"/>
        </pc:sldMkLst>
      </pc:sldChg>
      <pc:sldChg chg="add del replId">
        <pc:chgData name="Borislav Pavlov" userId="e4037c66a895838e" providerId="Windows Live" clId="Web-{A187F22B-C6E2-41A5-8943-3E59107A4164}" dt="2021-11-03T01:50:37.947" v="45"/>
        <pc:sldMkLst>
          <pc:docMk/>
          <pc:sldMk cId="2691646182" sldId="266"/>
        </pc:sldMkLst>
      </pc:sldChg>
      <pc:sldChg chg="add del replId">
        <pc:chgData name="Borislav Pavlov" userId="e4037c66a895838e" providerId="Windows Live" clId="Web-{A187F22B-C6E2-41A5-8943-3E59107A4164}" dt="2021-11-03T01:51:24.573" v="59"/>
        <pc:sldMkLst>
          <pc:docMk/>
          <pc:sldMk cId="2874330842" sldId="266"/>
        </pc:sldMkLst>
      </pc:sldChg>
      <pc:sldChg chg="add del replId">
        <pc:chgData name="Borislav Pavlov" userId="e4037c66a895838e" providerId="Windows Live" clId="Web-{A187F22B-C6E2-41A5-8943-3E59107A4164}" dt="2021-11-03T01:51:52.230" v="61"/>
        <pc:sldMkLst>
          <pc:docMk/>
          <pc:sldMk cId="3122476992" sldId="266"/>
        </pc:sldMkLst>
      </pc:sldChg>
      <pc:sldChg chg="add del replId">
        <pc:chgData name="Borislav Pavlov" userId="e4037c66a895838e" providerId="Windows Live" clId="Web-{A187F22B-C6E2-41A5-8943-3E59107A4164}" dt="2021-11-03T01:51:24.339" v="58"/>
        <pc:sldMkLst>
          <pc:docMk/>
          <pc:sldMk cId="2978259523" sldId="267"/>
        </pc:sldMkLst>
      </pc:sldChg>
      <pc:sldChg chg="modSp add ord replId">
        <pc:chgData name="Borislav Pavlov" userId="e4037c66a895838e" providerId="Windows Live" clId="Web-{A187F22B-C6E2-41A5-8943-3E59107A4164}" dt="2021-11-03T02:51:15.020" v="631" actId="20577"/>
        <pc:sldMkLst>
          <pc:docMk/>
          <pc:sldMk cId="3853302514" sldId="267"/>
        </pc:sldMkLst>
        <pc:spChg chg="mod">
          <ac:chgData name="Borislav Pavlov" userId="e4037c66a895838e" providerId="Windows Live" clId="Web-{A187F22B-C6E2-41A5-8943-3E59107A4164}" dt="2021-11-03T01:54:28.733" v="100" actId="20577"/>
          <ac:spMkLst>
            <pc:docMk/>
            <pc:sldMk cId="3853302514" sldId="267"/>
            <ac:spMk id="2" creationId="{CD7D54C4-5993-46DB-866A-347743F662D5}"/>
          </ac:spMkLst>
        </pc:spChg>
        <pc:spChg chg="mod">
          <ac:chgData name="Borislav Pavlov" userId="e4037c66a895838e" providerId="Windows Live" clId="Web-{A187F22B-C6E2-41A5-8943-3E59107A4164}" dt="2021-11-03T02:51:15.020" v="631" actId="20577"/>
          <ac:spMkLst>
            <pc:docMk/>
            <pc:sldMk cId="3853302514" sldId="267"/>
            <ac:spMk id="3" creationId="{2A2748ED-D6FD-42E1-A8BE-19BA7BC10696}"/>
          </ac:spMkLst>
        </pc:spChg>
      </pc:sldChg>
      <pc:sldChg chg="modSp add ord replId">
        <pc:chgData name="Borislav Pavlov" userId="e4037c66a895838e" providerId="Windows Live" clId="Web-{A187F22B-C6E2-41A5-8943-3E59107A4164}" dt="2021-11-03T02:51:45.505" v="635" actId="20577"/>
        <pc:sldMkLst>
          <pc:docMk/>
          <pc:sldMk cId="2366088208" sldId="268"/>
        </pc:sldMkLst>
        <pc:spChg chg="mod">
          <ac:chgData name="Borislav Pavlov" userId="e4037c66a895838e" providerId="Windows Live" clId="Web-{A187F22B-C6E2-41A5-8943-3E59107A4164}" dt="2021-11-03T02:51:45.505" v="635" actId="20577"/>
          <ac:spMkLst>
            <pc:docMk/>
            <pc:sldMk cId="2366088208" sldId="268"/>
            <ac:spMk id="2" creationId="{AF0CA92A-463A-4A70-AB3E-23F3A524BBE2}"/>
          </ac:spMkLst>
        </pc:spChg>
      </pc:sldChg>
      <pc:sldChg chg="addSp delSp modSp add mod replId setBg">
        <pc:chgData name="Borislav Pavlov" userId="e4037c66a895838e" providerId="Windows Live" clId="Web-{A187F22B-C6E2-41A5-8943-3E59107A4164}" dt="2021-11-03T02:21:59.476" v="200" actId="1076"/>
        <pc:sldMkLst>
          <pc:docMk/>
          <pc:sldMk cId="2261852416" sldId="269"/>
        </pc:sldMkLst>
        <pc:spChg chg="del">
          <ac:chgData name="Borislav Pavlov" userId="e4037c66a895838e" providerId="Windows Live" clId="Web-{A187F22B-C6E2-41A5-8943-3E59107A4164}" dt="2021-11-03T01:56:03.766" v="156"/>
          <ac:spMkLst>
            <pc:docMk/>
            <pc:sldMk cId="2261852416" sldId="269"/>
            <ac:spMk id="2" creationId="{AF0CA92A-463A-4A70-AB3E-23F3A524BBE2}"/>
          </ac:spMkLst>
        </pc:spChg>
        <pc:spChg chg="add del mod">
          <ac:chgData name="Borislav Pavlov" userId="e4037c66a895838e" providerId="Windows Live" clId="Web-{A187F22B-C6E2-41A5-8943-3E59107A4164}" dt="2021-11-03T01:56:33.829" v="157"/>
          <ac:spMkLst>
            <pc:docMk/>
            <pc:sldMk cId="2261852416" sldId="269"/>
            <ac:spMk id="4" creationId="{F7B13733-D44F-4F9D-A18A-0611F0345925}"/>
          </ac:spMkLst>
        </pc:spChg>
        <pc:spChg chg="add del">
          <ac:chgData name="Borislav Pavlov" userId="e4037c66a895838e" providerId="Windows Live" clId="Web-{A187F22B-C6E2-41A5-8943-3E59107A4164}" dt="2021-11-03T02:19:45.724" v="168"/>
          <ac:spMkLst>
            <pc:docMk/>
            <pc:sldMk cId="2261852416" sldId="269"/>
            <ac:spMk id="10" creationId="{B78EDDD3-C548-48EF-B3CA-B290B17192AB}"/>
          </ac:spMkLst>
        </pc:spChg>
        <pc:picChg chg="add mod">
          <ac:chgData name="Borislav Pavlov" userId="e4037c66a895838e" providerId="Windows Live" clId="Web-{A187F22B-C6E2-41A5-8943-3E59107A4164}" dt="2021-11-03T02:21:34.210" v="195" actId="1076"/>
          <ac:picMkLst>
            <pc:docMk/>
            <pc:sldMk cId="2261852416" sldId="269"/>
            <ac:picMk id="2" creationId="{5DC94A88-503A-45FF-B6A6-DBFE94F001E0}"/>
          </ac:picMkLst>
        </pc:picChg>
        <pc:picChg chg="add mod ord">
          <ac:chgData name="Borislav Pavlov" userId="e4037c66a895838e" providerId="Windows Live" clId="Web-{A187F22B-C6E2-41A5-8943-3E59107A4164}" dt="2021-11-03T02:21:15.709" v="189" actId="1076"/>
          <ac:picMkLst>
            <pc:docMk/>
            <pc:sldMk cId="2261852416" sldId="269"/>
            <ac:picMk id="3" creationId="{3E41AA6B-00C1-47D8-A17F-382152EDEC27}"/>
          </ac:picMkLst>
        </pc:picChg>
        <pc:picChg chg="add mod ord">
          <ac:chgData name="Borislav Pavlov" userId="e4037c66a895838e" providerId="Windows Live" clId="Web-{A187F22B-C6E2-41A5-8943-3E59107A4164}" dt="2021-11-03T02:21:18.350" v="190" actId="1076"/>
          <ac:picMkLst>
            <pc:docMk/>
            <pc:sldMk cId="2261852416" sldId="269"/>
            <ac:picMk id="4" creationId="{FE77C9CD-8855-4777-9CC9-9F94081373F9}"/>
          </ac:picMkLst>
        </pc:picChg>
        <pc:picChg chg="add mod ord">
          <ac:chgData name="Borislav Pavlov" userId="e4037c66a895838e" providerId="Windows Live" clId="Web-{A187F22B-C6E2-41A5-8943-3E59107A4164}" dt="2021-11-03T02:21:11.334" v="187" actId="1076"/>
          <ac:picMkLst>
            <pc:docMk/>
            <pc:sldMk cId="2261852416" sldId="269"/>
            <ac:picMk id="5" creationId="{1BBCC8F2-6DE2-42F8-851D-6FE9EC9A238F}"/>
          </ac:picMkLst>
        </pc:picChg>
        <pc:picChg chg="add mod">
          <ac:chgData name="Borislav Pavlov" userId="e4037c66a895838e" providerId="Windows Live" clId="Web-{A187F22B-C6E2-41A5-8943-3E59107A4164}" dt="2021-11-03T02:21:49.116" v="199" actId="1076"/>
          <ac:picMkLst>
            <pc:docMk/>
            <pc:sldMk cId="2261852416" sldId="269"/>
            <ac:picMk id="6" creationId="{5DA2B1CF-A2D7-490F-B3BB-319827B46F29}"/>
          </ac:picMkLst>
        </pc:picChg>
        <pc:picChg chg="add mod">
          <ac:chgData name="Borislav Pavlov" userId="e4037c66a895838e" providerId="Windows Live" clId="Web-{A187F22B-C6E2-41A5-8943-3E59107A4164}" dt="2021-11-03T02:21:38.132" v="196" actId="1076"/>
          <ac:picMkLst>
            <pc:docMk/>
            <pc:sldMk cId="2261852416" sldId="269"/>
            <ac:picMk id="8" creationId="{BC74390E-FB0C-4C15-92F5-82846F5F8023}"/>
          </ac:picMkLst>
        </pc:picChg>
        <pc:picChg chg="add mod">
          <ac:chgData name="Borislav Pavlov" userId="e4037c66a895838e" providerId="Windows Live" clId="Web-{A187F22B-C6E2-41A5-8943-3E59107A4164}" dt="2021-11-03T02:21:59.476" v="200" actId="1076"/>
          <ac:picMkLst>
            <pc:docMk/>
            <pc:sldMk cId="2261852416" sldId="269"/>
            <ac:picMk id="9" creationId="{50FA2F74-2A2C-4AF2-A9F0-5ED52942846D}"/>
          </ac:picMkLst>
        </pc:picChg>
        <pc:picChg chg="add mod">
          <ac:chgData name="Borislav Pavlov" userId="e4037c66a895838e" providerId="Windows Live" clId="Web-{A187F22B-C6E2-41A5-8943-3E59107A4164}" dt="2021-11-03T02:21:39.772" v="197" actId="1076"/>
          <ac:picMkLst>
            <pc:docMk/>
            <pc:sldMk cId="2261852416" sldId="269"/>
            <ac:picMk id="11" creationId="{B00B3925-D365-4304-BB30-02458BE32892}"/>
          </ac:picMkLst>
        </pc:picChg>
        <pc:cxnChg chg="add del">
          <ac:chgData name="Borislav Pavlov" userId="e4037c66a895838e" providerId="Windows Live" clId="Web-{A187F22B-C6E2-41A5-8943-3E59107A4164}" dt="2021-11-03T02:19:50.646" v="170"/>
          <ac:cxnSpMkLst>
            <pc:docMk/>
            <pc:sldMk cId="2261852416" sldId="269"/>
            <ac:cxnSpMk id="7" creationId="{50DA1EB8-87CF-4588-A1FD-4756F9A28F6B}"/>
          </ac:cxnSpMkLst>
        </pc:cxnChg>
        <pc:cxnChg chg="add del">
          <ac:chgData name="Borislav Pavlov" userId="e4037c66a895838e" providerId="Windows Live" clId="Web-{A187F22B-C6E2-41A5-8943-3E59107A4164}" dt="2021-11-03T02:19:50.646" v="170"/>
          <ac:cxnSpMkLst>
            <pc:docMk/>
            <pc:sldMk cId="2261852416" sldId="269"/>
            <ac:cxnSpMk id="12" creationId="{D7A4E378-EA57-47B9-B1EB-58B998F6CFFB}"/>
          </ac:cxnSpMkLst>
        </pc:cxnChg>
        <pc:cxnChg chg="add del">
          <ac:chgData name="Borislav Pavlov" userId="e4037c66a895838e" providerId="Windows Live" clId="Web-{A187F22B-C6E2-41A5-8943-3E59107A4164}" dt="2021-11-03T02:19:50.646" v="170"/>
          <ac:cxnSpMkLst>
            <pc:docMk/>
            <pc:sldMk cId="2261852416" sldId="269"/>
            <ac:cxnSpMk id="14" creationId="{D2B31ED6-76F0-425A-9A41-C947AEF9C145}"/>
          </ac:cxnSpMkLst>
        </pc:cxnChg>
      </pc:sldChg>
      <pc:sldChg chg="addSp delSp modSp add mod replId setBg">
        <pc:chgData name="Borislav Pavlov" userId="e4037c66a895838e" providerId="Windows Live" clId="Web-{A187F22B-C6E2-41A5-8943-3E59107A4164}" dt="2021-11-03T02:51:54.677" v="637" actId="1076"/>
        <pc:sldMkLst>
          <pc:docMk/>
          <pc:sldMk cId="3651013941" sldId="270"/>
        </pc:sldMkLst>
        <pc:spChg chg="add mod">
          <ac:chgData name="Borislav Pavlov" userId="e4037c66a895838e" providerId="Windows Live" clId="Web-{A187F22B-C6E2-41A5-8943-3E59107A4164}" dt="2021-11-03T02:51:54.677" v="637" actId="1076"/>
          <ac:spMkLst>
            <pc:docMk/>
            <pc:sldMk cId="3651013941" sldId="270"/>
            <ac:spMk id="10" creationId="{A39E2D3F-F5E3-44A7-A290-56B8FA75FE47}"/>
          </ac:spMkLst>
        </pc:spChg>
        <pc:spChg chg="add del">
          <ac:chgData name="Borislav Pavlov" userId="e4037c66a895838e" providerId="Windows Live" clId="Web-{A187F22B-C6E2-41A5-8943-3E59107A4164}" dt="2021-11-03T02:23:40.915" v="215"/>
          <ac:spMkLst>
            <pc:docMk/>
            <pc:sldMk cId="3651013941" sldId="270"/>
            <ac:spMk id="24" creationId="{03E8462A-FEBA-4848-81CC-3F8DA3E477BE}"/>
          </ac:spMkLst>
        </pc:spChg>
        <pc:spChg chg="add del">
          <ac:chgData name="Borislav Pavlov" userId="e4037c66a895838e" providerId="Windows Live" clId="Web-{A187F22B-C6E2-41A5-8943-3E59107A4164}" dt="2021-11-03T02:23:40.915" v="215"/>
          <ac:spMkLst>
            <pc:docMk/>
            <pc:sldMk cId="3651013941" sldId="270"/>
            <ac:spMk id="37" creationId="{7941F9B1-B01B-4A84-89D9-B169AEB4E456}"/>
          </ac:spMkLst>
        </pc:spChg>
        <pc:spChg chg="add">
          <ac:chgData name="Borislav Pavlov" userId="e4037c66a895838e" providerId="Windows Live" clId="Web-{A187F22B-C6E2-41A5-8943-3E59107A4164}" dt="2021-11-03T02:23:40.915" v="215"/>
          <ac:spMkLst>
            <pc:docMk/>
            <pc:sldMk cId="3651013941" sldId="270"/>
            <ac:spMk id="54" creationId="{21029ED5-F105-4DD2-99C8-1E4422817978}"/>
          </ac:spMkLst>
        </pc:spChg>
        <pc:spChg chg="add">
          <ac:chgData name="Borislav Pavlov" userId="e4037c66a895838e" providerId="Windows Live" clId="Web-{A187F22B-C6E2-41A5-8943-3E59107A4164}" dt="2021-11-03T02:23:40.915" v="215"/>
          <ac:spMkLst>
            <pc:docMk/>
            <pc:sldMk cId="3651013941" sldId="270"/>
            <ac:spMk id="67" creationId="{5C9652B3-A450-4ED6-8FBF-F536BA60B4D8}"/>
          </ac:spMkLst>
        </pc:spChg>
        <pc:grpChg chg="add del">
          <ac:chgData name="Borislav Pavlov" userId="e4037c66a895838e" providerId="Windows Live" clId="Web-{A187F22B-C6E2-41A5-8943-3E59107A4164}" dt="2021-11-03T02:23:40.915" v="215"/>
          <ac:grpSpMkLst>
            <pc:docMk/>
            <pc:sldMk cId="3651013941" sldId="270"/>
            <ac:grpSpMk id="12" creationId="{5F054EF5-EFE6-45A2-834C-0F0931F39F1E}"/>
          </ac:grpSpMkLst>
        </pc:grpChg>
        <pc:grpChg chg="add del">
          <ac:chgData name="Borislav Pavlov" userId="e4037c66a895838e" providerId="Windows Live" clId="Web-{A187F22B-C6E2-41A5-8943-3E59107A4164}" dt="2021-11-03T02:23:40.915" v="215"/>
          <ac:grpSpMkLst>
            <pc:docMk/>
            <pc:sldMk cId="3651013941" sldId="270"/>
            <ac:grpSpMk id="26" creationId="{2109F83F-40FE-4DB3-84CC-09FB3340D06D}"/>
          </ac:grpSpMkLst>
        </pc:grpChg>
        <pc:grpChg chg="add">
          <ac:chgData name="Borislav Pavlov" userId="e4037c66a895838e" providerId="Windows Live" clId="Web-{A187F22B-C6E2-41A5-8943-3E59107A4164}" dt="2021-11-03T02:23:40.915" v="215"/>
          <ac:grpSpMkLst>
            <pc:docMk/>
            <pc:sldMk cId="3651013941" sldId="270"/>
            <ac:grpSpMk id="42" creationId="{0565C35A-C6FA-4269-822E-6DB5B9C48882}"/>
          </ac:grpSpMkLst>
        </pc:grpChg>
        <pc:grpChg chg="add">
          <ac:chgData name="Borislav Pavlov" userId="e4037c66a895838e" providerId="Windows Live" clId="Web-{A187F22B-C6E2-41A5-8943-3E59107A4164}" dt="2021-11-03T02:23:40.915" v="215"/>
          <ac:grpSpMkLst>
            <pc:docMk/>
            <pc:sldMk cId="3651013941" sldId="270"/>
            <ac:grpSpMk id="56" creationId="{2D621E68-BF28-4A1C-B1A2-4E55E139E79A}"/>
          </ac:grpSpMkLst>
        </pc:grpChg>
        <pc:picChg chg="del">
          <ac:chgData name="Borislav Pavlov" userId="e4037c66a895838e" providerId="Windows Live" clId="Web-{A187F22B-C6E2-41A5-8943-3E59107A4164}" dt="2021-11-03T02:22:10.945" v="208"/>
          <ac:picMkLst>
            <pc:docMk/>
            <pc:sldMk cId="3651013941" sldId="270"/>
            <ac:picMk id="2" creationId="{5DC94A88-503A-45FF-B6A6-DBFE94F001E0}"/>
          </ac:picMkLst>
        </pc:picChg>
        <pc:picChg chg="del">
          <ac:chgData name="Borislav Pavlov" userId="e4037c66a895838e" providerId="Windows Live" clId="Web-{A187F22B-C6E2-41A5-8943-3E59107A4164}" dt="2021-11-03T02:22:10.945" v="207"/>
          <ac:picMkLst>
            <pc:docMk/>
            <pc:sldMk cId="3651013941" sldId="270"/>
            <ac:picMk id="3" creationId="{3E41AA6B-00C1-47D8-A17F-382152EDEC27}"/>
          </ac:picMkLst>
        </pc:picChg>
        <pc:picChg chg="del">
          <ac:chgData name="Borislav Pavlov" userId="e4037c66a895838e" providerId="Windows Live" clId="Web-{A187F22B-C6E2-41A5-8943-3E59107A4164}" dt="2021-11-03T02:22:10.945" v="206"/>
          <ac:picMkLst>
            <pc:docMk/>
            <pc:sldMk cId="3651013941" sldId="270"/>
            <ac:picMk id="4" creationId="{FE77C9CD-8855-4777-9CC9-9F94081373F9}"/>
          </ac:picMkLst>
        </pc:picChg>
        <pc:picChg chg="del">
          <ac:chgData name="Borislav Pavlov" userId="e4037c66a895838e" providerId="Windows Live" clId="Web-{A187F22B-C6E2-41A5-8943-3E59107A4164}" dt="2021-11-03T02:22:10.945" v="209"/>
          <ac:picMkLst>
            <pc:docMk/>
            <pc:sldMk cId="3651013941" sldId="270"/>
            <ac:picMk id="5" creationId="{1BBCC8F2-6DE2-42F8-851D-6FE9EC9A238F}"/>
          </ac:picMkLst>
        </pc:picChg>
        <pc:picChg chg="del">
          <ac:chgData name="Borislav Pavlov" userId="e4037c66a895838e" providerId="Windows Live" clId="Web-{A187F22B-C6E2-41A5-8943-3E59107A4164}" dt="2021-11-03T02:22:10.945" v="205"/>
          <ac:picMkLst>
            <pc:docMk/>
            <pc:sldMk cId="3651013941" sldId="270"/>
            <ac:picMk id="6" creationId="{5DA2B1CF-A2D7-490F-B3BB-319827B46F29}"/>
          </ac:picMkLst>
        </pc:picChg>
        <pc:picChg chg="add mod">
          <ac:chgData name="Borislav Pavlov" userId="e4037c66a895838e" providerId="Windows Live" clId="Web-{A187F22B-C6E2-41A5-8943-3E59107A4164}" dt="2021-11-03T02:35:13.553" v="232" actId="14100"/>
          <ac:picMkLst>
            <pc:docMk/>
            <pc:sldMk cId="3651013941" sldId="270"/>
            <ac:picMk id="7" creationId="{CDF8167A-9FAC-493B-A836-B7D9D534F637}"/>
          </ac:picMkLst>
        </pc:picChg>
        <pc:picChg chg="del">
          <ac:chgData name="Borislav Pavlov" userId="e4037c66a895838e" providerId="Windows Live" clId="Web-{A187F22B-C6E2-41A5-8943-3E59107A4164}" dt="2021-11-03T02:22:10.929" v="204"/>
          <ac:picMkLst>
            <pc:docMk/>
            <pc:sldMk cId="3651013941" sldId="270"/>
            <ac:picMk id="8" creationId="{BC74390E-FB0C-4C15-92F5-82846F5F8023}"/>
          </ac:picMkLst>
        </pc:picChg>
        <pc:picChg chg="del">
          <ac:chgData name="Borislav Pavlov" userId="e4037c66a895838e" providerId="Windows Live" clId="Web-{A187F22B-C6E2-41A5-8943-3E59107A4164}" dt="2021-11-03T02:22:10.929" v="203"/>
          <ac:picMkLst>
            <pc:docMk/>
            <pc:sldMk cId="3651013941" sldId="270"/>
            <ac:picMk id="9" creationId="{50FA2F74-2A2C-4AF2-A9F0-5ED52942846D}"/>
          </ac:picMkLst>
        </pc:picChg>
        <pc:picChg chg="del">
          <ac:chgData name="Borislav Pavlov" userId="e4037c66a895838e" providerId="Windows Live" clId="Web-{A187F22B-C6E2-41A5-8943-3E59107A4164}" dt="2021-11-03T02:22:10.929" v="202"/>
          <ac:picMkLst>
            <pc:docMk/>
            <pc:sldMk cId="3651013941" sldId="270"/>
            <ac:picMk id="11" creationId="{B00B3925-D365-4304-BB30-02458BE32892}"/>
          </ac:picMkLst>
        </pc:picChg>
      </pc:sldChg>
      <pc:sldChg chg="addSp delSp modSp add ord replId">
        <pc:chgData name="Borislav Pavlov" userId="e4037c66a895838e" providerId="Windows Live" clId="Web-{A187F22B-C6E2-41A5-8943-3E59107A4164}" dt="2021-11-03T02:52:41.975" v="653" actId="14100"/>
        <pc:sldMkLst>
          <pc:docMk/>
          <pc:sldMk cId="806166486" sldId="271"/>
        </pc:sldMkLst>
        <pc:spChg chg="add mod">
          <ac:chgData name="Borislav Pavlov" userId="e4037c66a895838e" providerId="Windows Live" clId="Web-{A187F22B-C6E2-41A5-8943-3E59107A4164}" dt="2021-11-03T02:52:07.724" v="647" actId="14100"/>
          <ac:spMkLst>
            <pc:docMk/>
            <pc:sldMk cId="806166486" sldId="271"/>
            <ac:spMk id="5" creationId="{47A9DDFC-A2BE-436D-9866-0429757AE015}"/>
          </ac:spMkLst>
        </pc:spChg>
        <pc:spChg chg="del">
          <ac:chgData name="Borislav Pavlov" userId="e4037c66a895838e" providerId="Windows Live" clId="Web-{A187F22B-C6E2-41A5-8943-3E59107A4164}" dt="2021-11-03T02:34:23.302" v="227"/>
          <ac:spMkLst>
            <pc:docMk/>
            <pc:sldMk cId="806166486" sldId="271"/>
            <ac:spMk id="24" creationId="{03E8462A-FEBA-4848-81CC-3F8DA3E477BE}"/>
          </ac:spMkLst>
        </pc:spChg>
        <pc:spChg chg="del">
          <ac:chgData name="Borislav Pavlov" userId="e4037c66a895838e" providerId="Windows Live" clId="Web-{A187F22B-C6E2-41A5-8943-3E59107A4164}" dt="2021-11-03T02:34:23.302" v="227"/>
          <ac:spMkLst>
            <pc:docMk/>
            <pc:sldMk cId="806166486" sldId="271"/>
            <ac:spMk id="37" creationId="{7941F9B1-B01B-4A84-89D9-B169AEB4E456}"/>
          </ac:spMkLst>
        </pc:spChg>
        <pc:spChg chg="add">
          <ac:chgData name="Borislav Pavlov" userId="e4037c66a895838e" providerId="Windows Live" clId="Web-{A187F22B-C6E2-41A5-8943-3E59107A4164}" dt="2021-11-03T02:34:23.302" v="227"/>
          <ac:spMkLst>
            <pc:docMk/>
            <pc:sldMk cId="806166486" sldId="271"/>
            <ac:spMk id="54" creationId="{21029ED5-F105-4DD2-99C8-1E4422817978}"/>
          </ac:spMkLst>
        </pc:spChg>
        <pc:spChg chg="add">
          <ac:chgData name="Borislav Pavlov" userId="e4037c66a895838e" providerId="Windows Live" clId="Web-{A187F22B-C6E2-41A5-8943-3E59107A4164}" dt="2021-11-03T02:34:23.302" v="227"/>
          <ac:spMkLst>
            <pc:docMk/>
            <pc:sldMk cId="806166486" sldId="271"/>
            <ac:spMk id="67" creationId="{5C9652B3-A450-4ED6-8FBF-F536BA60B4D8}"/>
          </ac:spMkLst>
        </pc:spChg>
        <pc:grpChg chg="del">
          <ac:chgData name="Borislav Pavlov" userId="e4037c66a895838e" providerId="Windows Live" clId="Web-{A187F22B-C6E2-41A5-8943-3E59107A4164}" dt="2021-11-03T02:34:23.302" v="227"/>
          <ac:grpSpMkLst>
            <pc:docMk/>
            <pc:sldMk cId="806166486" sldId="271"/>
            <ac:grpSpMk id="12" creationId="{5F054EF5-EFE6-45A2-834C-0F0931F39F1E}"/>
          </ac:grpSpMkLst>
        </pc:grpChg>
        <pc:grpChg chg="del">
          <ac:chgData name="Borislav Pavlov" userId="e4037c66a895838e" providerId="Windows Live" clId="Web-{A187F22B-C6E2-41A5-8943-3E59107A4164}" dt="2021-11-03T02:34:23.302" v="227"/>
          <ac:grpSpMkLst>
            <pc:docMk/>
            <pc:sldMk cId="806166486" sldId="271"/>
            <ac:grpSpMk id="26" creationId="{2109F83F-40FE-4DB3-84CC-09FB3340D06D}"/>
          </ac:grpSpMkLst>
        </pc:grpChg>
        <pc:grpChg chg="add">
          <ac:chgData name="Borislav Pavlov" userId="e4037c66a895838e" providerId="Windows Live" clId="Web-{A187F22B-C6E2-41A5-8943-3E59107A4164}" dt="2021-11-03T02:34:23.302" v="227"/>
          <ac:grpSpMkLst>
            <pc:docMk/>
            <pc:sldMk cId="806166486" sldId="271"/>
            <ac:grpSpMk id="42" creationId="{0565C35A-C6FA-4269-822E-6DB5B9C48882}"/>
          </ac:grpSpMkLst>
        </pc:grpChg>
        <pc:grpChg chg="add">
          <ac:chgData name="Borislav Pavlov" userId="e4037c66a895838e" providerId="Windows Live" clId="Web-{A187F22B-C6E2-41A5-8943-3E59107A4164}" dt="2021-11-03T02:34:23.302" v="227"/>
          <ac:grpSpMkLst>
            <pc:docMk/>
            <pc:sldMk cId="806166486" sldId="271"/>
            <ac:grpSpMk id="56" creationId="{2D621E68-BF28-4A1C-B1A2-4E55E139E79A}"/>
          </ac:grpSpMkLst>
        </pc:grpChg>
        <pc:picChg chg="add del mod">
          <ac:chgData name="Borislav Pavlov" userId="e4037c66a895838e" providerId="Windows Live" clId="Web-{A187F22B-C6E2-41A5-8943-3E59107A4164}" dt="2021-11-03T02:33:56.349" v="222"/>
          <ac:picMkLst>
            <pc:docMk/>
            <pc:sldMk cId="806166486" sldId="271"/>
            <ac:picMk id="2" creationId="{7BD19563-DFFC-4172-B86B-039A41D69259}"/>
          </ac:picMkLst>
        </pc:picChg>
        <pc:picChg chg="add del mod">
          <ac:chgData name="Borislav Pavlov" userId="e4037c66a895838e" providerId="Windows Live" clId="Web-{A187F22B-C6E2-41A5-8943-3E59107A4164}" dt="2021-11-03T02:37:00.945" v="237"/>
          <ac:picMkLst>
            <pc:docMk/>
            <pc:sldMk cId="806166486" sldId="271"/>
            <ac:picMk id="3" creationId="{1428C890-340A-4D89-8A9A-98E75075E569}"/>
          </ac:picMkLst>
        </pc:picChg>
        <pc:picChg chg="add del mod">
          <ac:chgData name="Borislav Pavlov" userId="e4037c66a895838e" providerId="Windows Live" clId="Web-{A187F22B-C6E2-41A5-8943-3E59107A4164}" dt="2021-11-03T02:52:27.349" v="648"/>
          <ac:picMkLst>
            <pc:docMk/>
            <pc:sldMk cId="806166486" sldId="271"/>
            <ac:picMk id="4" creationId="{8092CE2F-ADCB-43D0-A29E-82826D26C0FC}"/>
          </ac:picMkLst>
        </pc:picChg>
        <pc:picChg chg="add mod">
          <ac:chgData name="Borislav Pavlov" userId="e4037c66a895838e" providerId="Windows Live" clId="Web-{A187F22B-C6E2-41A5-8943-3E59107A4164}" dt="2021-11-03T02:52:41.975" v="653" actId="14100"/>
          <ac:picMkLst>
            <pc:docMk/>
            <pc:sldMk cId="806166486" sldId="271"/>
            <ac:picMk id="6" creationId="{F8D89314-7CE5-4FDC-83E4-40AE74DEF85B}"/>
          </ac:picMkLst>
        </pc:picChg>
        <pc:picChg chg="del mod">
          <ac:chgData name="Borislav Pavlov" userId="e4037c66a895838e" providerId="Windows Live" clId="Web-{A187F22B-C6E2-41A5-8943-3E59107A4164}" dt="2021-11-03T02:31:41.113" v="217"/>
          <ac:picMkLst>
            <pc:docMk/>
            <pc:sldMk cId="806166486" sldId="271"/>
            <ac:picMk id="7" creationId="{CDF8167A-9FAC-493B-A836-B7D9D534F637}"/>
          </ac:picMkLst>
        </pc:picChg>
      </pc:sldChg>
      <pc:sldChg chg="modSp add ord replId">
        <pc:chgData name="Borislav Pavlov" userId="e4037c66a895838e" providerId="Windows Live" clId="Web-{A187F22B-C6E2-41A5-8943-3E59107A4164}" dt="2021-11-03T02:47:44.736" v="569"/>
        <pc:sldMkLst>
          <pc:docMk/>
          <pc:sldMk cId="3251850188" sldId="272"/>
        </pc:sldMkLst>
        <pc:spChg chg="mod">
          <ac:chgData name="Borislav Pavlov" userId="e4037c66a895838e" providerId="Windows Live" clId="Web-{A187F22B-C6E2-41A5-8943-3E59107A4164}" dt="2021-11-03T02:47:42.986" v="568" actId="20577"/>
          <ac:spMkLst>
            <pc:docMk/>
            <pc:sldMk cId="3251850188" sldId="272"/>
            <ac:spMk id="6" creationId="{AF9D2F7C-9070-4605-9500-5466C4F3E10C}"/>
          </ac:spMkLst>
        </pc:spChg>
      </pc:sldChg>
      <pc:sldChg chg="addSp delSp modSp add replId">
        <pc:chgData name="Borislav Pavlov" userId="e4037c66a895838e" providerId="Windows Live" clId="Web-{A187F22B-C6E2-41A5-8943-3E59107A4164}" dt="2021-11-03T05:46:50.873" v="1069" actId="20577"/>
        <pc:sldMkLst>
          <pc:docMk/>
          <pc:sldMk cId="799002563" sldId="273"/>
        </pc:sldMkLst>
        <pc:spChg chg="mod">
          <ac:chgData name="Borislav Pavlov" userId="e4037c66a895838e" providerId="Windows Live" clId="Web-{A187F22B-C6E2-41A5-8943-3E59107A4164}" dt="2021-11-03T04:20:32.865" v="677"/>
          <ac:spMkLst>
            <pc:docMk/>
            <pc:sldMk cId="799002563" sldId="273"/>
            <ac:spMk id="2" creationId="{CD7D54C4-5993-46DB-866A-347743F662D5}"/>
          </ac:spMkLst>
        </pc:spChg>
        <pc:spChg chg="mod ord">
          <ac:chgData name="Borislav Pavlov" userId="e4037c66a895838e" providerId="Windows Live" clId="Web-{A187F22B-C6E2-41A5-8943-3E59107A4164}" dt="2021-11-03T05:46:50.873" v="1069" actId="20577"/>
          <ac:spMkLst>
            <pc:docMk/>
            <pc:sldMk cId="799002563" sldId="273"/>
            <ac:spMk id="3" creationId="{2A2748ED-D6FD-42E1-A8BE-19BA7BC10696}"/>
          </ac:spMkLst>
        </pc:spChg>
        <pc:spChg chg="del">
          <ac:chgData name="Borislav Pavlov" userId="e4037c66a895838e" providerId="Windows Live" clId="Web-{A187F22B-C6E2-41A5-8943-3E59107A4164}" dt="2021-11-03T04:20:32.865" v="677"/>
          <ac:spMkLst>
            <pc:docMk/>
            <pc:sldMk cId="799002563" sldId="273"/>
            <ac:spMk id="6" creationId="{C52ED567-06B3-4107-9773-BBB6BD78673C}"/>
          </ac:spMkLst>
        </pc:spChg>
        <pc:spChg chg="del">
          <ac:chgData name="Borislav Pavlov" userId="e4037c66a895838e" providerId="Windows Live" clId="Web-{A187F22B-C6E2-41A5-8943-3E59107A4164}" dt="2021-11-03T04:20:32.865" v="677"/>
          <ac:spMkLst>
            <pc:docMk/>
            <pc:sldMk cId="799002563" sldId="273"/>
            <ac:spMk id="7" creationId="{AF551D8B-3775-4477-88B7-7B7C350D34E4}"/>
          </ac:spMkLst>
        </pc:spChg>
        <pc:spChg chg="del">
          <ac:chgData name="Borislav Pavlov" userId="e4037c66a895838e" providerId="Windows Live" clId="Web-{A187F22B-C6E2-41A5-8943-3E59107A4164}" dt="2021-11-03T04:20:32.865" v="677"/>
          <ac:spMkLst>
            <pc:docMk/>
            <pc:sldMk cId="799002563" sldId="273"/>
            <ac:spMk id="13" creationId="{BB934D2B-85E2-4375-94EE-B66C16BF7999}"/>
          </ac:spMkLst>
        </pc:spChg>
        <pc:spChg chg="del">
          <ac:chgData name="Borislav Pavlov" userId="e4037c66a895838e" providerId="Windows Live" clId="Web-{A187F22B-C6E2-41A5-8943-3E59107A4164}" dt="2021-11-03T04:20:32.865" v="677"/>
          <ac:spMkLst>
            <pc:docMk/>
            <pc:sldMk cId="799002563" sldId="273"/>
            <ac:spMk id="15" creationId="{9B445E02-D785-4565-B842-9567BBC09508}"/>
          </ac:spMkLst>
        </pc:spChg>
        <pc:spChg chg="del">
          <ac:chgData name="Borislav Pavlov" userId="e4037c66a895838e" providerId="Windows Live" clId="Web-{A187F22B-C6E2-41A5-8943-3E59107A4164}" dt="2021-11-03T04:20:32.865" v="677"/>
          <ac:spMkLst>
            <pc:docMk/>
            <pc:sldMk cId="799002563" sldId="273"/>
            <ac:spMk id="17" creationId="{2C153736-D102-4F57-9DE7-615AFC02B0AC}"/>
          </ac:spMkLst>
        </pc:spChg>
        <pc:spChg chg="del">
          <ac:chgData name="Borislav Pavlov" userId="e4037c66a895838e" providerId="Windows Live" clId="Web-{A187F22B-C6E2-41A5-8943-3E59107A4164}" dt="2021-11-03T04:20:32.865" v="677"/>
          <ac:spMkLst>
            <pc:docMk/>
            <pc:sldMk cId="799002563" sldId="273"/>
            <ac:spMk id="19" creationId="{BA407A52-66F4-4CDE-A726-FF79F3EC342D}"/>
          </ac:spMkLst>
        </pc:spChg>
        <pc:spChg chg="del">
          <ac:chgData name="Borislav Pavlov" userId="e4037c66a895838e" providerId="Windows Live" clId="Web-{A187F22B-C6E2-41A5-8943-3E59107A4164}" dt="2021-11-03T04:20:32.865" v="677"/>
          <ac:spMkLst>
            <pc:docMk/>
            <pc:sldMk cId="799002563" sldId="273"/>
            <ac:spMk id="21" creationId="{D28FFB34-4FC3-46F5-B900-D3B774FD0BE6}"/>
          </ac:spMkLst>
        </pc:spChg>
        <pc:spChg chg="del">
          <ac:chgData name="Borislav Pavlov" userId="e4037c66a895838e" providerId="Windows Live" clId="Web-{A187F22B-C6E2-41A5-8943-3E59107A4164}" dt="2021-11-03T04:20:32.865" v="677"/>
          <ac:spMkLst>
            <pc:docMk/>
            <pc:sldMk cId="799002563" sldId="273"/>
            <ac:spMk id="23" creationId="{205F7B13-ACB5-46BE-8070-0431266B183B}"/>
          </ac:spMkLst>
        </pc:spChg>
        <pc:spChg chg="del">
          <ac:chgData name="Borislav Pavlov" userId="e4037c66a895838e" providerId="Windows Live" clId="Web-{A187F22B-C6E2-41A5-8943-3E59107A4164}" dt="2021-11-03T04:20:32.865" v="677"/>
          <ac:spMkLst>
            <pc:docMk/>
            <pc:sldMk cId="799002563" sldId="273"/>
            <ac:spMk id="25" creationId="{D52A0D23-45DD-4DF4-ADE6-A81F409BB9FB}"/>
          </ac:spMkLst>
        </pc:spChg>
        <pc:spChg chg="add">
          <ac:chgData name="Borislav Pavlov" userId="e4037c66a895838e" providerId="Windows Live" clId="Web-{A187F22B-C6E2-41A5-8943-3E59107A4164}" dt="2021-11-03T04:20:32.865" v="677"/>
          <ac:spMkLst>
            <pc:docMk/>
            <pc:sldMk cId="799002563" sldId="273"/>
            <ac:spMk id="30" creationId="{8DF4D7F6-81B5-452A-9CE6-76D81F91D41B}"/>
          </ac:spMkLst>
        </pc:spChg>
        <pc:spChg chg="add">
          <ac:chgData name="Borislav Pavlov" userId="e4037c66a895838e" providerId="Windows Live" clId="Web-{A187F22B-C6E2-41A5-8943-3E59107A4164}" dt="2021-11-03T04:20:32.865" v="677"/>
          <ac:spMkLst>
            <pc:docMk/>
            <pc:sldMk cId="799002563" sldId="273"/>
            <ac:spMk id="32" creationId="{4600514D-20FB-4559-97DC-D1DC39E6C3DE}"/>
          </ac:spMkLst>
        </pc:spChg>
        <pc:spChg chg="add">
          <ac:chgData name="Borislav Pavlov" userId="e4037c66a895838e" providerId="Windows Live" clId="Web-{A187F22B-C6E2-41A5-8943-3E59107A4164}" dt="2021-11-03T04:20:32.865" v="677"/>
          <ac:spMkLst>
            <pc:docMk/>
            <pc:sldMk cId="799002563" sldId="273"/>
            <ac:spMk id="34" creationId="{266F638A-E405-4AC0-B984-72E5813B0DD1}"/>
          </ac:spMkLst>
        </pc:spChg>
        <pc:spChg chg="add">
          <ac:chgData name="Borislav Pavlov" userId="e4037c66a895838e" providerId="Windows Live" clId="Web-{A187F22B-C6E2-41A5-8943-3E59107A4164}" dt="2021-11-03T04:20:32.865" v="677"/>
          <ac:spMkLst>
            <pc:docMk/>
            <pc:sldMk cId="799002563" sldId="273"/>
            <ac:spMk id="40" creationId="{27B538D5-95DB-47ED-9CB4-34AE5BF78E6B}"/>
          </ac:spMkLst>
        </pc:spChg>
        <pc:cxnChg chg="del">
          <ac:chgData name="Borislav Pavlov" userId="e4037c66a895838e" providerId="Windows Live" clId="Web-{A187F22B-C6E2-41A5-8943-3E59107A4164}" dt="2021-11-03T04:20:32.865" v="677"/>
          <ac:cxnSpMkLst>
            <pc:docMk/>
            <pc:sldMk cId="799002563" sldId="273"/>
            <ac:cxnSpMk id="9" creationId="{1A901C3D-CFAE-460D-BD0E-7D22164D7DFB}"/>
          </ac:cxnSpMkLst>
        </pc:cxnChg>
        <pc:cxnChg chg="del">
          <ac:chgData name="Borislav Pavlov" userId="e4037c66a895838e" providerId="Windows Live" clId="Web-{A187F22B-C6E2-41A5-8943-3E59107A4164}" dt="2021-11-03T04:20:32.865" v="677"/>
          <ac:cxnSpMkLst>
            <pc:docMk/>
            <pc:sldMk cId="799002563" sldId="273"/>
            <ac:cxnSpMk id="11" creationId="{837C0EA9-1437-4437-9D20-2BBDA1AA9FF8}"/>
          </ac:cxnSpMkLst>
        </pc:cxnChg>
        <pc:cxnChg chg="add">
          <ac:chgData name="Borislav Pavlov" userId="e4037c66a895838e" providerId="Windows Live" clId="Web-{A187F22B-C6E2-41A5-8943-3E59107A4164}" dt="2021-11-03T04:20:32.865" v="677"/>
          <ac:cxnSpMkLst>
            <pc:docMk/>
            <pc:sldMk cId="799002563" sldId="273"/>
            <ac:cxnSpMk id="36" creationId="{7D1CBE93-B17D-4509-843C-82287C38032A}"/>
          </ac:cxnSpMkLst>
        </pc:cxnChg>
        <pc:cxnChg chg="add">
          <ac:chgData name="Borislav Pavlov" userId="e4037c66a895838e" providerId="Windows Live" clId="Web-{A187F22B-C6E2-41A5-8943-3E59107A4164}" dt="2021-11-03T04:20:32.865" v="677"/>
          <ac:cxnSpMkLst>
            <pc:docMk/>
            <pc:sldMk cId="799002563" sldId="273"/>
            <ac:cxnSpMk id="38" creationId="{AE6277B4-6A43-48AB-89B2-3442221619CC}"/>
          </ac:cxnSpMkLst>
        </pc:cxnChg>
      </pc:sldChg>
      <pc:sldChg chg="delSp add del replId">
        <pc:chgData name="Borislav Pavlov" userId="e4037c66a895838e" providerId="Windows Live" clId="Web-{A187F22B-C6E2-41A5-8943-3E59107A4164}" dt="2021-11-03T02:53:01.725" v="656"/>
        <pc:sldMkLst>
          <pc:docMk/>
          <pc:sldMk cId="2637626127" sldId="273"/>
        </pc:sldMkLst>
        <pc:picChg chg="del">
          <ac:chgData name="Borislav Pavlov" userId="e4037c66a895838e" providerId="Windows Live" clId="Web-{A187F22B-C6E2-41A5-8943-3E59107A4164}" dt="2021-11-03T02:52:58.428" v="655"/>
          <ac:picMkLst>
            <pc:docMk/>
            <pc:sldMk cId="2637626127" sldId="273"/>
            <ac:picMk id="7" creationId="{CDF8167A-9FAC-493B-A836-B7D9D534F637}"/>
          </ac:picMkLst>
        </pc:picChg>
      </pc:sldChg>
      <pc:sldChg chg="addSp delSp modSp add mod replId setBg setClrOvrMap">
        <pc:chgData name="Borislav Pavlov" userId="e4037c66a895838e" providerId="Windows Live" clId="Web-{A187F22B-C6E2-41A5-8943-3E59107A4164}" dt="2021-11-03T05:53:18.663" v="1423" actId="14100"/>
        <pc:sldMkLst>
          <pc:docMk/>
          <pc:sldMk cId="1403474729" sldId="274"/>
        </pc:sldMkLst>
        <pc:spChg chg="mod">
          <ac:chgData name="Borislav Pavlov" userId="e4037c66a895838e" providerId="Windows Live" clId="Web-{A187F22B-C6E2-41A5-8943-3E59107A4164}" dt="2021-11-03T05:53:03.647" v="1420"/>
          <ac:spMkLst>
            <pc:docMk/>
            <pc:sldMk cId="1403474729" sldId="274"/>
            <ac:spMk id="2" creationId="{CD7D54C4-5993-46DB-866A-347743F662D5}"/>
          </ac:spMkLst>
        </pc:spChg>
        <pc:spChg chg="add del mod ord">
          <ac:chgData name="Borislav Pavlov" userId="e4037c66a895838e" providerId="Windows Live" clId="Web-{A187F22B-C6E2-41A5-8943-3E59107A4164}" dt="2021-11-03T05:53:18.663" v="1423" actId="14100"/>
          <ac:spMkLst>
            <pc:docMk/>
            <pc:sldMk cId="1403474729" sldId="274"/>
            <ac:spMk id="3" creationId="{2A2748ED-D6FD-42E1-A8BE-19BA7BC10696}"/>
          </ac:spMkLst>
        </pc:spChg>
        <pc:spChg chg="add del">
          <ac:chgData name="Borislav Pavlov" userId="e4037c66a895838e" providerId="Windows Live" clId="Web-{A187F22B-C6E2-41A5-8943-3E59107A4164}" dt="2021-11-03T04:20:22.600" v="676"/>
          <ac:spMkLst>
            <pc:docMk/>
            <pc:sldMk cId="1403474729" sldId="274"/>
            <ac:spMk id="6" creationId="{C52ED567-06B3-4107-9773-BBB6BD78673C}"/>
          </ac:spMkLst>
        </pc:spChg>
        <pc:spChg chg="add del">
          <ac:chgData name="Borislav Pavlov" userId="e4037c66a895838e" providerId="Windows Live" clId="Web-{A187F22B-C6E2-41A5-8943-3E59107A4164}" dt="2021-11-03T04:20:22.600" v="676"/>
          <ac:spMkLst>
            <pc:docMk/>
            <pc:sldMk cId="1403474729" sldId="274"/>
            <ac:spMk id="7" creationId="{AF551D8B-3775-4477-88B7-7B7C350D34E4}"/>
          </ac:spMkLst>
        </pc:spChg>
        <pc:spChg chg="add del">
          <ac:chgData name="Borislav Pavlov" userId="e4037c66a895838e" providerId="Windows Live" clId="Web-{A187F22B-C6E2-41A5-8943-3E59107A4164}" dt="2021-11-03T04:20:22.600" v="676"/>
          <ac:spMkLst>
            <pc:docMk/>
            <pc:sldMk cId="1403474729" sldId="274"/>
            <ac:spMk id="13" creationId="{BB934D2B-85E2-4375-94EE-B66C16BF7999}"/>
          </ac:spMkLst>
        </pc:spChg>
        <pc:spChg chg="add del">
          <ac:chgData name="Borislav Pavlov" userId="e4037c66a895838e" providerId="Windows Live" clId="Web-{A187F22B-C6E2-41A5-8943-3E59107A4164}" dt="2021-11-03T04:20:22.600" v="676"/>
          <ac:spMkLst>
            <pc:docMk/>
            <pc:sldMk cId="1403474729" sldId="274"/>
            <ac:spMk id="15" creationId="{9B445E02-D785-4565-B842-9567BBC09508}"/>
          </ac:spMkLst>
        </pc:spChg>
        <pc:spChg chg="add del">
          <ac:chgData name="Borislav Pavlov" userId="e4037c66a895838e" providerId="Windows Live" clId="Web-{A187F22B-C6E2-41A5-8943-3E59107A4164}" dt="2021-11-03T04:20:22.600" v="676"/>
          <ac:spMkLst>
            <pc:docMk/>
            <pc:sldMk cId="1403474729" sldId="274"/>
            <ac:spMk id="17" creationId="{2C153736-D102-4F57-9DE7-615AFC02B0AC}"/>
          </ac:spMkLst>
        </pc:spChg>
        <pc:spChg chg="add del">
          <ac:chgData name="Borislav Pavlov" userId="e4037c66a895838e" providerId="Windows Live" clId="Web-{A187F22B-C6E2-41A5-8943-3E59107A4164}" dt="2021-11-03T04:20:22.600" v="676"/>
          <ac:spMkLst>
            <pc:docMk/>
            <pc:sldMk cId="1403474729" sldId="274"/>
            <ac:spMk id="19" creationId="{BA407A52-66F4-4CDE-A726-FF79F3EC342D}"/>
          </ac:spMkLst>
        </pc:spChg>
        <pc:spChg chg="add del">
          <ac:chgData name="Borislav Pavlov" userId="e4037c66a895838e" providerId="Windows Live" clId="Web-{A187F22B-C6E2-41A5-8943-3E59107A4164}" dt="2021-11-03T04:20:22.600" v="676"/>
          <ac:spMkLst>
            <pc:docMk/>
            <pc:sldMk cId="1403474729" sldId="274"/>
            <ac:spMk id="21" creationId="{D28FFB34-4FC3-46F5-B900-D3B774FD0BE6}"/>
          </ac:spMkLst>
        </pc:spChg>
        <pc:spChg chg="add del">
          <ac:chgData name="Borislav Pavlov" userId="e4037c66a895838e" providerId="Windows Live" clId="Web-{A187F22B-C6E2-41A5-8943-3E59107A4164}" dt="2021-11-03T04:20:22.600" v="676"/>
          <ac:spMkLst>
            <pc:docMk/>
            <pc:sldMk cId="1403474729" sldId="274"/>
            <ac:spMk id="23" creationId="{205F7B13-ACB5-46BE-8070-0431266B183B}"/>
          </ac:spMkLst>
        </pc:spChg>
        <pc:spChg chg="add del">
          <ac:chgData name="Borislav Pavlov" userId="e4037c66a895838e" providerId="Windows Live" clId="Web-{A187F22B-C6E2-41A5-8943-3E59107A4164}" dt="2021-11-03T04:20:22.600" v="676"/>
          <ac:spMkLst>
            <pc:docMk/>
            <pc:sldMk cId="1403474729" sldId="274"/>
            <ac:spMk id="25" creationId="{D52A0D23-45DD-4DF4-ADE6-A81F409BB9FB}"/>
          </ac:spMkLst>
        </pc:spChg>
        <pc:spChg chg="add del">
          <ac:chgData name="Borislav Pavlov" userId="e4037c66a895838e" providerId="Windows Live" clId="Web-{A187F22B-C6E2-41A5-8943-3E59107A4164}" dt="2021-11-03T05:51:04.769" v="1398"/>
          <ac:spMkLst>
            <pc:docMk/>
            <pc:sldMk cId="1403474729" sldId="274"/>
            <ac:spMk id="27" creationId="{A65AC7D1-EAA9-48F5-B509-60A7F50BF703}"/>
          </ac:spMkLst>
        </pc:spChg>
        <pc:spChg chg="add del">
          <ac:chgData name="Borislav Pavlov" userId="e4037c66a895838e" providerId="Windows Live" clId="Web-{A187F22B-C6E2-41A5-8943-3E59107A4164}" dt="2021-11-03T05:51:04.769" v="1398"/>
          <ac:spMkLst>
            <pc:docMk/>
            <pc:sldMk cId="1403474729" sldId="274"/>
            <ac:spMk id="28" creationId="{D6320AF9-619A-4175-865B-5663E1AEF4C5}"/>
          </ac:spMkLst>
        </pc:spChg>
        <pc:spChg chg="add del">
          <ac:chgData name="Borislav Pavlov" userId="e4037c66a895838e" providerId="Windows Live" clId="Web-{A187F22B-C6E2-41A5-8943-3E59107A4164}" dt="2021-11-03T04:20:08.802" v="675"/>
          <ac:spMkLst>
            <pc:docMk/>
            <pc:sldMk cId="1403474729" sldId="274"/>
            <ac:spMk id="30" creationId="{A65AC7D1-EAA9-48F5-B509-60A7F50BF703}"/>
          </ac:spMkLst>
        </pc:spChg>
        <pc:spChg chg="add del">
          <ac:chgData name="Borislav Pavlov" userId="e4037c66a895838e" providerId="Windows Live" clId="Web-{A187F22B-C6E2-41A5-8943-3E59107A4164}" dt="2021-11-03T04:20:08.802" v="675"/>
          <ac:spMkLst>
            <pc:docMk/>
            <pc:sldMk cId="1403474729" sldId="274"/>
            <ac:spMk id="32" creationId="{D6320AF9-619A-4175-865B-5663E1AEF4C5}"/>
          </ac:spMkLst>
        </pc:spChg>
        <pc:spChg chg="add del">
          <ac:chgData name="Borislav Pavlov" userId="e4037c66a895838e" providerId="Windows Live" clId="Web-{A187F22B-C6E2-41A5-8943-3E59107A4164}" dt="2021-11-03T05:51:04.769" v="1398"/>
          <ac:spMkLst>
            <pc:docMk/>
            <pc:sldMk cId="1403474729" sldId="274"/>
            <ac:spMk id="33" creationId="{7E018740-5C2B-4A41-AC1A-7E68D1EC1954}"/>
          </ac:spMkLst>
        </pc:spChg>
        <pc:spChg chg="add del">
          <ac:chgData name="Borislav Pavlov" userId="e4037c66a895838e" providerId="Windows Live" clId="Web-{A187F22B-C6E2-41A5-8943-3E59107A4164}" dt="2021-11-03T05:51:04.769" v="1398"/>
          <ac:spMkLst>
            <pc:docMk/>
            <pc:sldMk cId="1403474729" sldId="274"/>
            <ac:spMk id="35" creationId="{166F75A4-C475-4941-8EE2-B80A06A2C1BB}"/>
          </ac:spMkLst>
        </pc:spChg>
        <pc:spChg chg="add del">
          <ac:chgData name="Borislav Pavlov" userId="e4037c66a895838e" providerId="Windows Live" clId="Web-{A187F22B-C6E2-41A5-8943-3E59107A4164}" dt="2021-11-03T05:51:04.769" v="1398"/>
          <ac:spMkLst>
            <pc:docMk/>
            <pc:sldMk cId="1403474729" sldId="274"/>
            <ac:spMk id="37" creationId="{A032553A-72E8-4B0D-8405-FF9771C9AF05}"/>
          </ac:spMkLst>
        </pc:spChg>
        <pc:spChg chg="add del">
          <ac:chgData name="Borislav Pavlov" userId="e4037c66a895838e" providerId="Windows Live" clId="Web-{A187F22B-C6E2-41A5-8943-3E59107A4164}" dt="2021-11-03T04:20:08.802" v="675"/>
          <ac:spMkLst>
            <pc:docMk/>
            <pc:sldMk cId="1403474729" sldId="274"/>
            <ac:spMk id="38" creationId="{7E018740-5C2B-4A41-AC1A-7E68D1EC1954}"/>
          </ac:spMkLst>
        </pc:spChg>
        <pc:spChg chg="add del">
          <ac:chgData name="Borislav Pavlov" userId="e4037c66a895838e" providerId="Windows Live" clId="Web-{A187F22B-C6E2-41A5-8943-3E59107A4164}" dt="2021-11-03T05:51:04.769" v="1398"/>
          <ac:spMkLst>
            <pc:docMk/>
            <pc:sldMk cId="1403474729" sldId="274"/>
            <ac:spMk id="39" creationId="{765800AC-C3B9-498E-87BC-29FAE4C76B21}"/>
          </ac:spMkLst>
        </pc:spChg>
        <pc:spChg chg="add del">
          <ac:chgData name="Borislav Pavlov" userId="e4037c66a895838e" providerId="Windows Live" clId="Web-{A187F22B-C6E2-41A5-8943-3E59107A4164}" dt="2021-11-03T04:20:08.802" v="675"/>
          <ac:spMkLst>
            <pc:docMk/>
            <pc:sldMk cId="1403474729" sldId="274"/>
            <ac:spMk id="40" creationId="{166F75A4-C475-4941-8EE2-B80A06A2C1BB}"/>
          </ac:spMkLst>
        </pc:spChg>
        <pc:spChg chg="add del">
          <ac:chgData name="Borislav Pavlov" userId="e4037c66a895838e" providerId="Windows Live" clId="Web-{A187F22B-C6E2-41A5-8943-3E59107A4164}" dt="2021-11-03T05:51:04.769" v="1398"/>
          <ac:spMkLst>
            <pc:docMk/>
            <pc:sldMk cId="1403474729" sldId="274"/>
            <ac:spMk id="41" creationId="{1F9D6ACB-2FF4-49F9-978A-E0D5327FC635}"/>
          </ac:spMkLst>
        </pc:spChg>
        <pc:spChg chg="add del">
          <ac:chgData name="Borislav Pavlov" userId="e4037c66a895838e" providerId="Windows Live" clId="Web-{A187F22B-C6E2-41A5-8943-3E59107A4164}" dt="2021-11-03T04:20:08.802" v="675"/>
          <ac:spMkLst>
            <pc:docMk/>
            <pc:sldMk cId="1403474729" sldId="274"/>
            <ac:spMk id="42" creationId="{A032553A-72E8-4B0D-8405-FF9771C9AF05}"/>
          </ac:spMkLst>
        </pc:spChg>
        <pc:spChg chg="add del">
          <ac:chgData name="Borislav Pavlov" userId="e4037c66a895838e" providerId="Windows Live" clId="Web-{A187F22B-C6E2-41A5-8943-3E59107A4164}" dt="2021-11-03T05:51:04.769" v="1398"/>
          <ac:spMkLst>
            <pc:docMk/>
            <pc:sldMk cId="1403474729" sldId="274"/>
            <ac:spMk id="43" creationId="{142BFA2A-77A0-4F60-A32A-685681C84889}"/>
          </ac:spMkLst>
        </pc:spChg>
        <pc:spChg chg="add del">
          <ac:chgData name="Borislav Pavlov" userId="e4037c66a895838e" providerId="Windows Live" clId="Web-{A187F22B-C6E2-41A5-8943-3E59107A4164}" dt="2021-11-03T04:20:08.802" v="675"/>
          <ac:spMkLst>
            <pc:docMk/>
            <pc:sldMk cId="1403474729" sldId="274"/>
            <ac:spMk id="44" creationId="{765800AC-C3B9-498E-87BC-29FAE4C76B21}"/>
          </ac:spMkLst>
        </pc:spChg>
        <pc:spChg chg="add del">
          <ac:chgData name="Borislav Pavlov" userId="e4037c66a895838e" providerId="Windows Live" clId="Web-{A187F22B-C6E2-41A5-8943-3E59107A4164}" dt="2021-11-03T04:20:08.802" v="675"/>
          <ac:spMkLst>
            <pc:docMk/>
            <pc:sldMk cId="1403474729" sldId="274"/>
            <ac:spMk id="46" creationId="{1F9D6ACB-2FF4-49F9-978A-E0D5327FC635}"/>
          </ac:spMkLst>
        </pc:spChg>
        <pc:spChg chg="add del">
          <ac:chgData name="Borislav Pavlov" userId="e4037c66a895838e" providerId="Windows Live" clId="Web-{A187F22B-C6E2-41A5-8943-3E59107A4164}" dt="2021-11-03T04:20:08.802" v="675"/>
          <ac:spMkLst>
            <pc:docMk/>
            <pc:sldMk cId="1403474729" sldId="274"/>
            <ac:spMk id="48" creationId="{142BFA2A-77A0-4F60-A32A-685681C84889}"/>
          </ac:spMkLst>
        </pc:spChg>
        <pc:spChg chg="add">
          <ac:chgData name="Borislav Pavlov" userId="e4037c66a895838e" providerId="Windows Live" clId="Web-{A187F22B-C6E2-41A5-8943-3E59107A4164}" dt="2021-11-03T05:53:03.647" v="1420"/>
          <ac:spMkLst>
            <pc:docMk/>
            <pc:sldMk cId="1403474729" sldId="274"/>
            <ac:spMk id="50" creationId="{E80B86A7-A1EC-475B-9166-88902B033A38}"/>
          </ac:spMkLst>
        </pc:spChg>
        <pc:spChg chg="add del">
          <ac:chgData name="Borislav Pavlov" userId="e4037c66a895838e" providerId="Windows Live" clId="Web-{A187F22B-C6E2-41A5-8943-3E59107A4164}" dt="2021-11-03T05:52:50.475" v="1417"/>
          <ac:spMkLst>
            <pc:docMk/>
            <pc:sldMk cId="1403474729" sldId="274"/>
            <ac:spMk id="51" creationId="{9F4444CE-BC8D-4D61-B303-4C05614E62AB}"/>
          </ac:spMkLst>
        </pc:spChg>
        <pc:spChg chg="add">
          <ac:chgData name="Borislav Pavlov" userId="e4037c66a895838e" providerId="Windows Live" clId="Web-{A187F22B-C6E2-41A5-8943-3E59107A4164}" dt="2021-11-03T05:53:03.647" v="1420"/>
          <ac:spMkLst>
            <pc:docMk/>
            <pc:sldMk cId="1403474729" sldId="274"/>
            <ac:spMk id="52" creationId="{C2C29CB1-9F74-4879-A6AF-AEA67B6F1F4D}"/>
          </ac:spMkLst>
        </pc:spChg>
        <pc:spChg chg="add del">
          <ac:chgData name="Borislav Pavlov" userId="e4037c66a895838e" providerId="Windows Live" clId="Web-{A187F22B-C6E2-41A5-8943-3E59107A4164}" dt="2021-11-03T05:52:50.475" v="1417"/>
          <ac:spMkLst>
            <pc:docMk/>
            <pc:sldMk cId="1403474729" sldId="274"/>
            <ac:spMk id="53" creationId="{73772B81-181F-48B7-8826-4D9686D15DF5}"/>
          </ac:spMkLst>
        </pc:spChg>
        <pc:spChg chg="add">
          <ac:chgData name="Borislav Pavlov" userId="e4037c66a895838e" providerId="Windows Live" clId="Web-{A187F22B-C6E2-41A5-8943-3E59107A4164}" dt="2021-11-03T05:53:03.647" v="1420"/>
          <ac:spMkLst>
            <pc:docMk/>
            <pc:sldMk cId="1403474729" sldId="274"/>
            <ac:spMk id="54" creationId="{7E2C7115-5336-410C-AD71-0F0952A2E5A7}"/>
          </ac:spMkLst>
        </pc:spChg>
        <pc:spChg chg="add del">
          <ac:chgData name="Borislav Pavlov" userId="e4037c66a895838e" providerId="Windows Live" clId="Web-{A187F22B-C6E2-41A5-8943-3E59107A4164}" dt="2021-11-03T05:52:50.475" v="1417"/>
          <ac:spMkLst>
            <pc:docMk/>
            <pc:sldMk cId="1403474729" sldId="274"/>
            <ac:spMk id="55" creationId="{B2205F6E-03C6-4E92-877C-E2482F6599AA}"/>
          </ac:spMkLst>
        </pc:spChg>
        <pc:spChg chg="add del">
          <ac:chgData name="Borislav Pavlov" userId="e4037c66a895838e" providerId="Windows Live" clId="Web-{A187F22B-C6E2-41A5-8943-3E59107A4164}" dt="2021-11-03T05:52:45.740" v="1414"/>
          <ac:spMkLst>
            <pc:docMk/>
            <pc:sldMk cId="1403474729" sldId="274"/>
            <ac:spMk id="60" creationId="{9F4444CE-BC8D-4D61-B303-4C05614E62AB}"/>
          </ac:spMkLst>
        </pc:spChg>
        <pc:spChg chg="add del">
          <ac:chgData name="Borislav Pavlov" userId="e4037c66a895838e" providerId="Windows Live" clId="Web-{A187F22B-C6E2-41A5-8943-3E59107A4164}" dt="2021-11-03T05:52:45.740" v="1414"/>
          <ac:spMkLst>
            <pc:docMk/>
            <pc:sldMk cId="1403474729" sldId="274"/>
            <ac:spMk id="62" creationId="{73772B81-181F-48B7-8826-4D9686D15DF5}"/>
          </ac:spMkLst>
        </pc:spChg>
        <pc:spChg chg="add del">
          <ac:chgData name="Borislav Pavlov" userId="e4037c66a895838e" providerId="Windows Live" clId="Web-{A187F22B-C6E2-41A5-8943-3E59107A4164}" dt="2021-11-03T05:52:45.740" v="1414"/>
          <ac:spMkLst>
            <pc:docMk/>
            <pc:sldMk cId="1403474729" sldId="274"/>
            <ac:spMk id="64" creationId="{B2205F6E-03C6-4E92-877C-E2482F6599AA}"/>
          </ac:spMkLst>
        </pc:spChg>
        <pc:graphicFrameChg chg="add del mod modGraphic">
          <ac:chgData name="Borislav Pavlov" userId="e4037c66a895838e" providerId="Windows Live" clId="Web-{A187F22B-C6E2-41A5-8943-3E59107A4164}" dt="2021-11-03T05:52:50.475" v="1417"/>
          <ac:graphicFrameMkLst>
            <pc:docMk/>
            <pc:sldMk cId="1403474729" sldId="274"/>
            <ac:graphicFrameMk id="47" creationId="{A7E9C205-EB58-447F-A172-AF06540C9569}"/>
          </ac:graphicFrameMkLst>
        </pc:graphicFrameChg>
        <pc:cxnChg chg="add del">
          <ac:chgData name="Borislav Pavlov" userId="e4037c66a895838e" providerId="Windows Live" clId="Web-{A187F22B-C6E2-41A5-8943-3E59107A4164}" dt="2021-11-03T04:20:22.600" v="676"/>
          <ac:cxnSpMkLst>
            <pc:docMk/>
            <pc:sldMk cId="1403474729" sldId="274"/>
            <ac:cxnSpMk id="9" creationId="{1A901C3D-CFAE-460D-BD0E-7D22164D7DFB}"/>
          </ac:cxnSpMkLst>
        </pc:cxnChg>
        <pc:cxnChg chg="add del">
          <ac:chgData name="Borislav Pavlov" userId="e4037c66a895838e" providerId="Windows Live" clId="Web-{A187F22B-C6E2-41A5-8943-3E59107A4164}" dt="2021-11-03T04:20:22.600" v="676"/>
          <ac:cxnSpMkLst>
            <pc:docMk/>
            <pc:sldMk cId="1403474729" sldId="274"/>
            <ac:cxnSpMk id="11" creationId="{837C0EA9-1437-4437-9D20-2BBDA1AA9FF8}"/>
          </ac:cxnSpMkLst>
        </pc:cxnChg>
        <pc:cxnChg chg="add del">
          <ac:chgData name="Borislav Pavlov" userId="e4037c66a895838e" providerId="Windows Live" clId="Web-{A187F22B-C6E2-41A5-8943-3E59107A4164}" dt="2021-11-03T05:51:04.769" v="1398"/>
          <ac:cxnSpMkLst>
            <pc:docMk/>
            <pc:sldMk cId="1403474729" sldId="274"/>
            <ac:cxnSpMk id="29" creationId="{063B6EC6-D752-4EE7-908B-F8F19E8C7FEA}"/>
          </ac:cxnSpMkLst>
        </pc:cxnChg>
        <pc:cxnChg chg="add del">
          <ac:chgData name="Borislav Pavlov" userId="e4037c66a895838e" providerId="Windows Live" clId="Web-{A187F22B-C6E2-41A5-8943-3E59107A4164}" dt="2021-11-03T05:51:04.769" v="1398"/>
          <ac:cxnSpMkLst>
            <pc:docMk/>
            <pc:sldMk cId="1403474729" sldId="274"/>
            <ac:cxnSpMk id="31" creationId="{EFECD4E8-AD3E-4228-82A2-9461958EA94D}"/>
          </ac:cxnSpMkLst>
        </pc:cxnChg>
        <pc:cxnChg chg="add del">
          <ac:chgData name="Borislav Pavlov" userId="e4037c66a895838e" providerId="Windows Live" clId="Web-{A187F22B-C6E2-41A5-8943-3E59107A4164}" dt="2021-11-03T04:20:08.802" v="675"/>
          <ac:cxnSpMkLst>
            <pc:docMk/>
            <pc:sldMk cId="1403474729" sldId="274"/>
            <ac:cxnSpMk id="34" creationId="{063B6EC6-D752-4EE7-908B-F8F19E8C7FEA}"/>
          </ac:cxnSpMkLst>
        </pc:cxnChg>
        <pc:cxnChg chg="add del">
          <ac:chgData name="Borislav Pavlov" userId="e4037c66a895838e" providerId="Windows Live" clId="Web-{A187F22B-C6E2-41A5-8943-3E59107A4164}" dt="2021-11-03T04:20:08.802" v="675"/>
          <ac:cxnSpMkLst>
            <pc:docMk/>
            <pc:sldMk cId="1403474729" sldId="274"/>
            <ac:cxnSpMk id="36" creationId="{EFECD4E8-AD3E-4228-82A2-9461958EA94D}"/>
          </ac:cxnSpMkLst>
        </pc:cxnChg>
        <pc:cxnChg chg="add del">
          <ac:chgData name="Borislav Pavlov" userId="e4037c66a895838e" providerId="Windows Live" clId="Web-{A187F22B-C6E2-41A5-8943-3E59107A4164}" dt="2021-11-03T05:53:03.647" v="1420"/>
          <ac:cxnSpMkLst>
            <pc:docMk/>
            <pc:sldMk cId="1403474729" sldId="274"/>
            <ac:cxnSpMk id="45" creationId="{0B5F7E3B-C5F1-40E0-A491-558BAFBC1127}"/>
          </ac:cxnSpMkLst>
        </pc:cxnChg>
      </pc:sldChg>
      <pc:sldChg chg="addSp delSp modSp add replId">
        <pc:chgData name="Borislav Pavlov" userId="e4037c66a895838e" providerId="Windows Live" clId="Web-{A187F22B-C6E2-41A5-8943-3E59107A4164}" dt="2021-11-03T04:21:22.350" v="702" actId="20577"/>
        <pc:sldMkLst>
          <pc:docMk/>
          <pc:sldMk cId="746854662" sldId="275"/>
        </pc:sldMkLst>
        <pc:spChg chg="mod">
          <ac:chgData name="Borislav Pavlov" userId="e4037c66a895838e" providerId="Windows Live" clId="Web-{A187F22B-C6E2-41A5-8943-3E59107A4164}" dt="2021-11-03T04:21:08.022" v="688" actId="20577"/>
          <ac:spMkLst>
            <pc:docMk/>
            <pc:sldMk cId="746854662" sldId="275"/>
            <ac:spMk id="2" creationId="{CD7D54C4-5993-46DB-866A-347743F662D5}"/>
          </ac:spMkLst>
        </pc:spChg>
        <pc:spChg chg="mod ord">
          <ac:chgData name="Borislav Pavlov" userId="e4037c66a895838e" providerId="Windows Live" clId="Web-{A187F22B-C6E2-41A5-8943-3E59107A4164}" dt="2021-11-03T04:21:22.350" v="702" actId="20577"/>
          <ac:spMkLst>
            <pc:docMk/>
            <pc:sldMk cId="746854662" sldId="275"/>
            <ac:spMk id="3" creationId="{2A2748ED-D6FD-42E1-A8BE-19BA7BC10696}"/>
          </ac:spMkLst>
        </pc:spChg>
        <pc:spChg chg="del">
          <ac:chgData name="Borislav Pavlov" userId="e4037c66a895838e" providerId="Windows Live" clId="Web-{A187F22B-C6E2-41A5-8943-3E59107A4164}" dt="2021-11-03T04:21:02.694" v="679"/>
          <ac:spMkLst>
            <pc:docMk/>
            <pc:sldMk cId="746854662" sldId="275"/>
            <ac:spMk id="6" creationId="{C52ED567-06B3-4107-9773-BBB6BD78673C}"/>
          </ac:spMkLst>
        </pc:spChg>
        <pc:spChg chg="del">
          <ac:chgData name="Borislav Pavlov" userId="e4037c66a895838e" providerId="Windows Live" clId="Web-{A187F22B-C6E2-41A5-8943-3E59107A4164}" dt="2021-11-03T04:21:02.694" v="679"/>
          <ac:spMkLst>
            <pc:docMk/>
            <pc:sldMk cId="746854662" sldId="275"/>
            <ac:spMk id="7" creationId="{AF551D8B-3775-4477-88B7-7B7C350D34E4}"/>
          </ac:spMkLst>
        </pc:spChg>
        <pc:spChg chg="del">
          <ac:chgData name="Borislav Pavlov" userId="e4037c66a895838e" providerId="Windows Live" clId="Web-{A187F22B-C6E2-41A5-8943-3E59107A4164}" dt="2021-11-03T04:21:02.694" v="679"/>
          <ac:spMkLst>
            <pc:docMk/>
            <pc:sldMk cId="746854662" sldId="275"/>
            <ac:spMk id="13" creationId="{BB934D2B-85E2-4375-94EE-B66C16BF7999}"/>
          </ac:spMkLst>
        </pc:spChg>
        <pc:spChg chg="del">
          <ac:chgData name="Borislav Pavlov" userId="e4037c66a895838e" providerId="Windows Live" clId="Web-{A187F22B-C6E2-41A5-8943-3E59107A4164}" dt="2021-11-03T04:21:02.694" v="679"/>
          <ac:spMkLst>
            <pc:docMk/>
            <pc:sldMk cId="746854662" sldId="275"/>
            <ac:spMk id="15" creationId="{9B445E02-D785-4565-B842-9567BBC09508}"/>
          </ac:spMkLst>
        </pc:spChg>
        <pc:spChg chg="del">
          <ac:chgData name="Borislav Pavlov" userId="e4037c66a895838e" providerId="Windows Live" clId="Web-{A187F22B-C6E2-41A5-8943-3E59107A4164}" dt="2021-11-03T04:21:02.694" v="679"/>
          <ac:spMkLst>
            <pc:docMk/>
            <pc:sldMk cId="746854662" sldId="275"/>
            <ac:spMk id="17" creationId="{2C153736-D102-4F57-9DE7-615AFC02B0AC}"/>
          </ac:spMkLst>
        </pc:spChg>
        <pc:spChg chg="del">
          <ac:chgData name="Borislav Pavlov" userId="e4037c66a895838e" providerId="Windows Live" clId="Web-{A187F22B-C6E2-41A5-8943-3E59107A4164}" dt="2021-11-03T04:21:02.694" v="679"/>
          <ac:spMkLst>
            <pc:docMk/>
            <pc:sldMk cId="746854662" sldId="275"/>
            <ac:spMk id="19" creationId="{BA407A52-66F4-4CDE-A726-FF79F3EC342D}"/>
          </ac:spMkLst>
        </pc:spChg>
        <pc:spChg chg="del">
          <ac:chgData name="Borislav Pavlov" userId="e4037c66a895838e" providerId="Windows Live" clId="Web-{A187F22B-C6E2-41A5-8943-3E59107A4164}" dt="2021-11-03T04:21:02.694" v="679"/>
          <ac:spMkLst>
            <pc:docMk/>
            <pc:sldMk cId="746854662" sldId="275"/>
            <ac:spMk id="21" creationId="{D28FFB34-4FC3-46F5-B900-D3B774FD0BE6}"/>
          </ac:spMkLst>
        </pc:spChg>
        <pc:spChg chg="del">
          <ac:chgData name="Borislav Pavlov" userId="e4037c66a895838e" providerId="Windows Live" clId="Web-{A187F22B-C6E2-41A5-8943-3E59107A4164}" dt="2021-11-03T04:21:02.694" v="679"/>
          <ac:spMkLst>
            <pc:docMk/>
            <pc:sldMk cId="746854662" sldId="275"/>
            <ac:spMk id="23" creationId="{205F7B13-ACB5-46BE-8070-0431266B183B}"/>
          </ac:spMkLst>
        </pc:spChg>
        <pc:spChg chg="del">
          <ac:chgData name="Borislav Pavlov" userId="e4037c66a895838e" providerId="Windows Live" clId="Web-{A187F22B-C6E2-41A5-8943-3E59107A4164}" dt="2021-11-03T04:21:02.694" v="679"/>
          <ac:spMkLst>
            <pc:docMk/>
            <pc:sldMk cId="746854662" sldId="275"/>
            <ac:spMk id="25" creationId="{D52A0D23-45DD-4DF4-ADE6-A81F409BB9FB}"/>
          </ac:spMkLst>
        </pc:spChg>
        <pc:spChg chg="add">
          <ac:chgData name="Borislav Pavlov" userId="e4037c66a895838e" providerId="Windows Live" clId="Web-{A187F22B-C6E2-41A5-8943-3E59107A4164}" dt="2021-11-03T04:21:02.694" v="679"/>
          <ac:spMkLst>
            <pc:docMk/>
            <pc:sldMk cId="746854662" sldId="275"/>
            <ac:spMk id="30" creationId="{8DF4D7F6-81B5-452A-9CE6-76D81F91D41B}"/>
          </ac:spMkLst>
        </pc:spChg>
        <pc:spChg chg="add">
          <ac:chgData name="Borislav Pavlov" userId="e4037c66a895838e" providerId="Windows Live" clId="Web-{A187F22B-C6E2-41A5-8943-3E59107A4164}" dt="2021-11-03T04:21:02.694" v="679"/>
          <ac:spMkLst>
            <pc:docMk/>
            <pc:sldMk cId="746854662" sldId="275"/>
            <ac:spMk id="32" creationId="{4600514D-20FB-4559-97DC-D1DC39E6C3DE}"/>
          </ac:spMkLst>
        </pc:spChg>
        <pc:spChg chg="add">
          <ac:chgData name="Borislav Pavlov" userId="e4037c66a895838e" providerId="Windows Live" clId="Web-{A187F22B-C6E2-41A5-8943-3E59107A4164}" dt="2021-11-03T04:21:02.694" v="679"/>
          <ac:spMkLst>
            <pc:docMk/>
            <pc:sldMk cId="746854662" sldId="275"/>
            <ac:spMk id="34" creationId="{266F638A-E405-4AC0-B984-72E5813B0DD1}"/>
          </ac:spMkLst>
        </pc:spChg>
        <pc:spChg chg="add">
          <ac:chgData name="Borislav Pavlov" userId="e4037c66a895838e" providerId="Windows Live" clId="Web-{A187F22B-C6E2-41A5-8943-3E59107A4164}" dt="2021-11-03T04:21:02.694" v="679"/>
          <ac:spMkLst>
            <pc:docMk/>
            <pc:sldMk cId="746854662" sldId="275"/>
            <ac:spMk id="40" creationId="{27B538D5-95DB-47ED-9CB4-34AE5BF78E6B}"/>
          </ac:spMkLst>
        </pc:spChg>
        <pc:cxnChg chg="del">
          <ac:chgData name="Borislav Pavlov" userId="e4037c66a895838e" providerId="Windows Live" clId="Web-{A187F22B-C6E2-41A5-8943-3E59107A4164}" dt="2021-11-03T04:21:02.694" v="679"/>
          <ac:cxnSpMkLst>
            <pc:docMk/>
            <pc:sldMk cId="746854662" sldId="275"/>
            <ac:cxnSpMk id="9" creationId="{1A901C3D-CFAE-460D-BD0E-7D22164D7DFB}"/>
          </ac:cxnSpMkLst>
        </pc:cxnChg>
        <pc:cxnChg chg="del">
          <ac:chgData name="Borislav Pavlov" userId="e4037c66a895838e" providerId="Windows Live" clId="Web-{A187F22B-C6E2-41A5-8943-3E59107A4164}" dt="2021-11-03T04:21:02.694" v="679"/>
          <ac:cxnSpMkLst>
            <pc:docMk/>
            <pc:sldMk cId="746854662" sldId="275"/>
            <ac:cxnSpMk id="11" creationId="{837C0EA9-1437-4437-9D20-2BBDA1AA9FF8}"/>
          </ac:cxnSpMkLst>
        </pc:cxnChg>
        <pc:cxnChg chg="add">
          <ac:chgData name="Borislav Pavlov" userId="e4037c66a895838e" providerId="Windows Live" clId="Web-{A187F22B-C6E2-41A5-8943-3E59107A4164}" dt="2021-11-03T04:21:02.694" v="679"/>
          <ac:cxnSpMkLst>
            <pc:docMk/>
            <pc:sldMk cId="746854662" sldId="275"/>
            <ac:cxnSpMk id="36" creationId="{7D1CBE93-B17D-4509-843C-82287C38032A}"/>
          </ac:cxnSpMkLst>
        </pc:cxnChg>
        <pc:cxnChg chg="add">
          <ac:chgData name="Borislav Pavlov" userId="e4037c66a895838e" providerId="Windows Live" clId="Web-{A187F22B-C6E2-41A5-8943-3E59107A4164}" dt="2021-11-03T04:21:02.694" v="679"/>
          <ac:cxnSpMkLst>
            <pc:docMk/>
            <pc:sldMk cId="746854662" sldId="275"/>
            <ac:cxnSpMk id="38" creationId="{AE6277B4-6A43-48AB-89B2-3442221619C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974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468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16379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426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633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167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72061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7223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183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761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63041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408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431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279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411998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50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1370766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855" y="1261331"/>
            <a:ext cx="3941260" cy="3002662"/>
          </a:xfrm>
        </p:spPr>
        <p:txBody>
          <a:bodyPr>
            <a:normAutofit/>
          </a:bodyPr>
          <a:lstStyle/>
          <a:p>
            <a:pPr algn="l"/>
            <a:r>
              <a:rPr lang="en-US" sz="4400"/>
              <a:t>FINAL</a:t>
            </a:r>
            <a:br>
              <a:rPr lang="en-US" sz="4400"/>
            </a:br>
            <a:r>
              <a:rPr lang="en-US" sz="4400"/>
              <a:t>PRESENTATION</a:t>
            </a:r>
            <a:endParaRPr lang="en-US"/>
          </a:p>
        </p:txBody>
      </p:sp>
      <p:sp>
        <p:nvSpPr>
          <p:cNvPr id="3" name="Subtitle 2"/>
          <p:cNvSpPr>
            <a:spLocks noGrp="1"/>
          </p:cNvSpPr>
          <p:nvPr>
            <p:ph type="subTitle" idx="1"/>
          </p:nvPr>
        </p:nvSpPr>
        <p:spPr>
          <a:xfrm>
            <a:off x="6094374" y="4263992"/>
            <a:ext cx="3498045" cy="1325857"/>
          </a:xfrm>
        </p:spPr>
        <p:txBody>
          <a:bodyPr>
            <a:normAutofit/>
          </a:bodyPr>
          <a:lstStyle/>
          <a:p>
            <a:pPr algn="l"/>
            <a:r>
              <a:rPr lang="en-US" b="1"/>
              <a:t>TEAM EXPONENTIAL</a:t>
            </a:r>
          </a:p>
          <a:p>
            <a:pPr algn="l"/>
            <a:r>
              <a:rPr lang="en-US"/>
              <a:t>Borislav Pavlov, Kim Young Oh, Park Geo Ryang, Kim Min Jae</a:t>
            </a:r>
          </a:p>
        </p:txBody>
      </p:sp>
      <p:sp>
        <p:nvSpPr>
          <p:cNvPr id="53" name="Isosceles Triangle 11">
            <a:extLst>
              <a:ext uri="{FF2B5EF4-FFF2-40B4-BE49-F238E27FC236}">
                <a16:creationId xmlns:a16="http://schemas.microsoft.com/office/drawing/2014/main" xmlns="" id="{AA330523-F25B-4007-B3E5-ABB5637D16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7" descr="A picture containing logo&#10;&#10;Description automatically generated">
            <a:extLst>
              <a:ext uri="{FF2B5EF4-FFF2-40B4-BE49-F238E27FC236}">
                <a16:creationId xmlns:a16="http://schemas.microsoft.com/office/drawing/2014/main" xmlns="" id="{28FF99FE-B538-4D14-B8C6-10174FE01050}"/>
              </a:ext>
            </a:extLst>
          </p:cNvPr>
          <p:cNvPicPr>
            <a:picLocks noChangeAspect="1"/>
          </p:cNvPicPr>
          <p:nvPr/>
        </p:nvPicPr>
        <p:blipFill>
          <a:blip r:embed="rId2"/>
          <a:stretch>
            <a:fillRect/>
          </a:stretch>
        </p:blipFill>
        <p:spPr>
          <a:xfrm>
            <a:off x="888603" y="1419076"/>
            <a:ext cx="4887354" cy="4019848"/>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FC524089-3B3E-496E-86DA-2940B51F8E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22" name="Picture 22" descr="Graphical user interface, text, application, email&#10;&#10;Description automatically generated">
            <a:extLst>
              <a:ext uri="{FF2B5EF4-FFF2-40B4-BE49-F238E27FC236}">
                <a16:creationId xmlns:a16="http://schemas.microsoft.com/office/drawing/2014/main" xmlns="" id="{5DB7DED6-1749-4447-BF05-DA7E52E2ACF0}"/>
              </a:ext>
            </a:extLst>
          </p:cNvPr>
          <p:cNvPicPr>
            <a:picLocks noChangeAspect="1"/>
          </p:cNvPicPr>
          <p:nvPr/>
        </p:nvPicPr>
        <p:blipFill rotWithShape="1">
          <a:blip r:embed="rId2">
            <a:alphaModFix amt="40000"/>
          </a:blip>
          <a:srcRect r="13067"/>
          <a:stretch/>
        </p:blipFill>
        <p:spPr>
          <a:xfrm>
            <a:off x="-3" y="9655"/>
            <a:ext cx="6099199" cy="6848482"/>
          </a:xfrm>
          <a:prstGeom prst="rect">
            <a:avLst/>
          </a:prstGeom>
        </p:spPr>
      </p:pic>
      <p:pic>
        <p:nvPicPr>
          <p:cNvPr id="2" name="Picture 2" descr="Text&#10;&#10;Description automatically generated">
            <a:extLst>
              <a:ext uri="{FF2B5EF4-FFF2-40B4-BE49-F238E27FC236}">
                <a16:creationId xmlns:a16="http://schemas.microsoft.com/office/drawing/2014/main" xmlns="" id="{9B6EFB9E-83D9-43D0-85F0-B464615E9133}"/>
              </a:ext>
            </a:extLst>
          </p:cNvPr>
          <p:cNvPicPr>
            <a:picLocks noChangeAspect="1"/>
          </p:cNvPicPr>
          <p:nvPr/>
        </p:nvPicPr>
        <p:blipFill rotWithShape="1">
          <a:blip r:embed="rId3">
            <a:alphaModFix amt="40000"/>
          </a:blip>
          <a:srcRect t="2198" r="-1" b="7420"/>
          <a:stretch/>
        </p:blipFill>
        <p:spPr>
          <a:xfrm>
            <a:off x="6096003" y="10352"/>
            <a:ext cx="6095999" cy="6847648"/>
          </a:xfrm>
          <a:prstGeom prst="rect">
            <a:avLst/>
          </a:prstGeom>
        </p:spPr>
      </p:pic>
      <p:sp>
        <p:nvSpPr>
          <p:cNvPr id="5" name="Title 1">
            <a:extLst>
              <a:ext uri="{FF2B5EF4-FFF2-40B4-BE49-F238E27FC236}">
                <a16:creationId xmlns:a16="http://schemas.microsoft.com/office/drawing/2014/main" xmlns="" id="{47A9DDFC-A2BE-436D-9866-0429757AE015}"/>
              </a:ext>
            </a:extLst>
          </p:cNvPr>
          <p:cNvSpPr>
            <a:spLocks noGrp="1"/>
          </p:cNvSpPr>
          <p:nvPr>
            <p:ph type="ctrTitle"/>
          </p:nvPr>
        </p:nvSpPr>
        <p:spPr>
          <a:xfrm>
            <a:off x="4313928" y="2491343"/>
            <a:ext cx="7766936" cy="1067568"/>
          </a:xfrm>
        </p:spPr>
        <p:txBody>
          <a:bodyPr>
            <a:normAutofit/>
          </a:bodyPr>
          <a:lstStyle/>
          <a:p>
            <a:pPr>
              <a:lnSpc>
                <a:spcPct val="90000"/>
              </a:lnSpc>
            </a:pPr>
            <a:r>
              <a:rPr lang="en-US" sz="3400">
                <a:solidFill>
                  <a:schemeClr val="tx1"/>
                </a:solidFill>
              </a:rPr>
              <a:t>FINAL IMPLEMENTATION</a:t>
            </a:r>
            <a:r>
              <a:rPr lang="en-US" sz="3400"/>
              <a:t/>
            </a:r>
            <a:br>
              <a:rPr lang="en-US" sz="3400"/>
            </a:br>
            <a:r>
              <a:rPr lang="en-US" sz="3400">
                <a:solidFill>
                  <a:schemeClr val="tx1"/>
                </a:solidFill>
              </a:rPr>
              <a:t> IDENTITY SERVICE</a:t>
            </a:r>
          </a:p>
        </p:txBody>
      </p:sp>
      <p:pic>
        <p:nvPicPr>
          <p:cNvPr id="23" name="Picture 9" descr="Icon&#10;&#10;Description automatically generated">
            <a:extLst>
              <a:ext uri="{FF2B5EF4-FFF2-40B4-BE49-F238E27FC236}">
                <a16:creationId xmlns:a16="http://schemas.microsoft.com/office/drawing/2014/main" xmlns="" id="{D1763310-354D-4607-B56E-3999DC1A8FE2}"/>
              </a:ext>
            </a:extLst>
          </p:cNvPr>
          <p:cNvPicPr>
            <a:picLocks noChangeAspect="1"/>
          </p:cNvPicPr>
          <p:nvPr/>
        </p:nvPicPr>
        <p:blipFill>
          <a:blip r:embed="rId4"/>
          <a:stretch>
            <a:fillRect/>
          </a:stretch>
        </p:blipFill>
        <p:spPr>
          <a:xfrm>
            <a:off x="11433510" y="3645436"/>
            <a:ext cx="566759" cy="630017"/>
          </a:xfrm>
          <a:prstGeom prst="rect">
            <a:avLst/>
          </a:prstGeom>
        </p:spPr>
      </p:pic>
      <p:pic>
        <p:nvPicPr>
          <p:cNvPr id="24" name="Picture 37" descr="Logo&#10;&#10;Description automatically generated">
            <a:extLst>
              <a:ext uri="{FF2B5EF4-FFF2-40B4-BE49-F238E27FC236}">
                <a16:creationId xmlns:a16="http://schemas.microsoft.com/office/drawing/2014/main" xmlns="" id="{6C873D7C-1BCD-4D26-8F37-E5341F0CF2B5}"/>
              </a:ext>
            </a:extLst>
          </p:cNvPr>
          <p:cNvPicPr>
            <a:picLocks noChangeAspect="1"/>
          </p:cNvPicPr>
          <p:nvPr/>
        </p:nvPicPr>
        <p:blipFill>
          <a:blip r:embed="rId5"/>
          <a:stretch>
            <a:fillRect/>
          </a:stretch>
        </p:blipFill>
        <p:spPr>
          <a:xfrm>
            <a:off x="7097210" y="3365114"/>
            <a:ext cx="1740061" cy="1169494"/>
          </a:xfrm>
          <a:prstGeom prst="rect">
            <a:avLst/>
          </a:prstGeom>
        </p:spPr>
      </p:pic>
      <p:pic>
        <p:nvPicPr>
          <p:cNvPr id="25" name="Picture 38" descr="A picture containing text, clipart&#10;&#10;Description automatically generated">
            <a:extLst>
              <a:ext uri="{FF2B5EF4-FFF2-40B4-BE49-F238E27FC236}">
                <a16:creationId xmlns:a16="http://schemas.microsoft.com/office/drawing/2014/main" xmlns="" id="{369986B6-AD59-4705-971C-E6DDAC92FEAD}"/>
              </a:ext>
            </a:extLst>
          </p:cNvPr>
          <p:cNvPicPr>
            <a:picLocks noChangeAspect="1"/>
          </p:cNvPicPr>
          <p:nvPr/>
        </p:nvPicPr>
        <p:blipFill>
          <a:blip r:embed="rId6"/>
          <a:stretch>
            <a:fillRect/>
          </a:stretch>
        </p:blipFill>
        <p:spPr>
          <a:xfrm>
            <a:off x="10384782" y="3858468"/>
            <a:ext cx="884740" cy="269595"/>
          </a:xfrm>
          <a:prstGeom prst="rect">
            <a:avLst/>
          </a:prstGeom>
        </p:spPr>
      </p:pic>
      <p:pic>
        <p:nvPicPr>
          <p:cNvPr id="26" name="Picture 39" descr="Logo, company name&#10;&#10;Description automatically generated">
            <a:extLst>
              <a:ext uri="{FF2B5EF4-FFF2-40B4-BE49-F238E27FC236}">
                <a16:creationId xmlns:a16="http://schemas.microsoft.com/office/drawing/2014/main" xmlns="" id="{DF92CA89-6F5F-40B8-89B4-5AC4BF3E4F75}"/>
              </a:ext>
            </a:extLst>
          </p:cNvPr>
          <p:cNvPicPr>
            <a:picLocks noChangeAspect="1"/>
          </p:cNvPicPr>
          <p:nvPr/>
        </p:nvPicPr>
        <p:blipFill>
          <a:blip r:embed="rId7"/>
          <a:stretch>
            <a:fillRect/>
          </a:stretch>
        </p:blipFill>
        <p:spPr>
          <a:xfrm>
            <a:off x="9040610" y="2956608"/>
            <a:ext cx="1094172" cy="1292025"/>
          </a:xfrm>
          <a:prstGeom prst="rect">
            <a:avLst/>
          </a:prstGeom>
        </p:spPr>
      </p:pic>
    </p:spTree>
    <p:extLst>
      <p:ext uri="{BB962C8B-B14F-4D97-AF65-F5344CB8AC3E}">
        <p14:creationId xmlns:p14="http://schemas.microsoft.com/office/powerpoint/2010/main" val="22733080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xmlns="" id="{FC524089-3B3E-496E-86DA-2940B51F8E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8" name="Picture 29" descr="Text&#10;&#10;Description automatically generated">
            <a:extLst>
              <a:ext uri="{FF2B5EF4-FFF2-40B4-BE49-F238E27FC236}">
                <a16:creationId xmlns:a16="http://schemas.microsoft.com/office/drawing/2014/main" xmlns="" id="{ECC2F1AD-B938-46F9-BF95-E6D6434D45D6}"/>
              </a:ext>
            </a:extLst>
          </p:cNvPr>
          <p:cNvPicPr>
            <a:picLocks noChangeAspect="1"/>
          </p:cNvPicPr>
          <p:nvPr/>
        </p:nvPicPr>
        <p:blipFill rotWithShape="1">
          <a:blip r:embed="rId2">
            <a:alphaModFix amt="40000"/>
          </a:blip>
          <a:srcRect r="1" b="25212"/>
          <a:stretch/>
        </p:blipFill>
        <p:spPr>
          <a:xfrm>
            <a:off x="-48231" y="-106091"/>
            <a:ext cx="6096000" cy="6857990"/>
          </a:xfrm>
          <a:prstGeom prst="rect">
            <a:avLst/>
          </a:prstGeom>
        </p:spPr>
      </p:pic>
      <p:pic>
        <p:nvPicPr>
          <p:cNvPr id="2" name="Picture 2" descr="Graphical user interface, text, application&#10;&#10;Description automatically generated">
            <a:extLst>
              <a:ext uri="{FF2B5EF4-FFF2-40B4-BE49-F238E27FC236}">
                <a16:creationId xmlns:a16="http://schemas.microsoft.com/office/drawing/2014/main" xmlns="" id="{1A1366A2-9F2B-4B8F-92D7-9141EAC4A363}"/>
              </a:ext>
            </a:extLst>
          </p:cNvPr>
          <p:cNvPicPr>
            <a:picLocks noChangeAspect="1"/>
          </p:cNvPicPr>
          <p:nvPr/>
        </p:nvPicPr>
        <p:blipFill rotWithShape="1">
          <a:blip r:embed="rId3">
            <a:alphaModFix amt="40000"/>
          </a:blip>
          <a:srcRect b="11821"/>
          <a:stretch/>
        </p:blipFill>
        <p:spPr>
          <a:xfrm>
            <a:off x="6096003" y="10352"/>
            <a:ext cx="6095999" cy="6847648"/>
          </a:xfrm>
          <a:prstGeom prst="rect">
            <a:avLst/>
          </a:prstGeom>
        </p:spPr>
      </p:pic>
      <p:sp>
        <p:nvSpPr>
          <p:cNvPr id="5" name="Title 1">
            <a:extLst>
              <a:ext uri="{FF2B5EF4-FFF2-40B4-BE49-F238E27FC236}">
                <a16:creationId xmlns:a16="http://schemas.microsoft.com/office/drawing/2014/main" xmlns="" id="{47A9DDFC-A2BE-436D-9866-0429757AE015}"/>
              </a:ext>
            </a:extLst>
          </p:cNvPr>
          <p:cNvSpPr>
            <a:spLocks noGrp="1"/>
          </p:cNvSpPr>
          <p:nvPr>
            <p:ph type="ctrTitle"/>
          </p:nvPr>
        </p:nvSpPr>
        <p:spPr>
          <a:xfrm>
            <a:off x="-1666324" y="2732483"/>
            <a:ext cx="7766936" cy="971113"/>
          </a:xfrm>
        </p:spPr>
        <p:txBody>
          <a:bodyPr>
            <a:normAutofit fontScale="90000"/>
          </a:bodyPr>
          <a:lstStyle/>
          <a:p>
            <a:pPr>
              <a:lnSpc>
                <a:spcPct val="90000"/>
              </a:lnSpc>
            </a:pPr>
            <a:r>
              <a:rPr lang="en-US" sz="3400">
                <a:solidFill>
                  <a:schemeClr val="tx1"/>
                </a:solidFill>
              </a:rPr>
              <a:t>FINAL IMPLEMENTATION</a:t>
            </a:r>
            <a:r>
              <a:rPr lang="en-US" sz="3400"/>
              <a:t/>
            </a:r>
            <a:br>
              <a:rPr lang="en-US" sz="3400"/>
            </a:br>
            <a:r>
              <a:rPr lang="en-US" sz="3400">
                <a:solidFill>
                  <a:schemeClr val="tx1"/>
                </a:solidFill>
              </a:rPr>
              <a:t> ALERTS SERVICE</a:t>
            </a:r>
          </a:p>
        </p:txBody>
      </p:sp>
      <p:pic>
        <p:nvPicPr>
          <p:cNvPr id="9" name="Picture 9" descr="Icon&#10;&#10;Description automatically generated">
            <a:extLst>
              <a:ext uri="{FF2B5EF4-FFF2-40B4-BE49-F238E27FC236}">
                <a16:creationId xmlns:a16="http://schemas.microsoft.com/office/drawing/2014/main" xmlns="" id="{584FA444-4B8B-4477-A380-8AF3435E13EE}"/>
              </a:ext>
            </a:extLst>
          </p:cNvPr>
          <p:cNvPicPr>
            <a:picLocks noChangeAspect="1"/>
          </p:cNvPicPr>
          <p:nvPr/>
        </p:nvPicPr>
        <p:blipFill>
          <a:blip r:embed="rId4"/>
          <a:stretch>
            <a:fillRect/>
          </a:stretch>
        </p:blipFill>
        <p:spPr>
          <a:xfrm>
            <a:off x="5414674" y="3828702"/>
            <a:ext cx="566759" cy="630017"/>
          </a:xfrm>
          <a:prstGeom prst="rect">
            <a:avLst/>
          </a:prstGeom>
        </p:spPr>
      </p:pic>
      <p:pic>
        <p:nvPicPr>
          <p:cNvPr id="22" name="Picture 37" descr="Logo&#10;&#10;Description automatically generated">
            <a:extLst>
              <a:ext uri="{FF2B5EF4-FFF2-40B4-BE49-F238E27FC236}">
                <a16:creationId xmlns:a16="http://schemas.microsoft.com/office/drawing/2014/main" xmlns="" id="{4052F0FD-E5C1-4749-BEE4-DE4B2FDD2713}"/>
              </a:ext>
            </a:extLst>
          </p:cNvPr>
          <p:cNvPicPr>
            <a:picLocks noChangeAspect="1"/>
          </p:cNvPicPr>
          <p:nvPr/>
        </p:nvPicPr>
        <p:blipFill>
          <a:blip r:embed="rId5"/>
          <a:stretch>
            <a:fillRect/>
          </a:stretch>
        </p:blipFill>
        <p:spPr>
          <a:xfrm>
            <a:off x="1329159" y="3548381"/>
            <a:ext cx="1740061" cy="1169494"/>
          </a:xfrm>
          <a:prstGeom prst="rect">
            <a:avLst/>
          </a:prstGeom>
        </p:spPr>
      </p:pic>
      <p:pic>
        <p:nvPicPr>
          <p:cNvPr id="38" name="Picture 38" descr="A picture containing text, clipart&#10;&#10;Description automatically generated">
            <a:extLst>
              <a:ext uri="{FF2B5EF4-FFF2-40B4-BE49-F238E27FC236}">
                <a16:creationId xmlns:a16="http://schemas.microsoft.com/office/drawing/2014/main" xmlns="" id="{CF8E0860-37DE-4350-A748-024CE70C9D85}"/>
              </a:ext>
            </a:extLst>
          </p:cNvPr>
          <p:cNvPicPr>
            <a:picLocks noChangeAspect="1"/>
          </p:cNvPicPr>
          <p:nvPr/>
        </p:nvPicPr>
        <p:blipFill>
          <a:blip r:embed="rId6"/>
          <a:stretch>
            <a:fillRect/>
          </a:stretch>
        </p:blipFill>
        <p:spPr>
          <a:xfrm>
            <a:off x="4365946" y="4041734"/>
            <a:ext cx="884740" cy="269595"/>
          </a:xfrm>
          <a:prstGeom prst="rect">
            <a:avLst/>
          </a:prstGeom>
        </p:spPr>
      </p:pic>
      <p:pic>
        <p:nvPicPr>
          <p:cNvPr id="39" name="Picture 39" descr="Logo, company name&#10;&#10;Description automatically generated">
            <a:extLst>
              <a:ext uri="{FF2B5EF4-FFF2-40B4-BE49-F238E27FC236}">
                <a16:creationId xmlns:a16="http://schemas.microsoft.com/office/drawing/2014/main" xmlns="" id="{84300B92-7245-42F1-A38D-AF5290DD2E64}"/>
              </a:ext>
            </a:extLst>
          </p:cNvPr>
          <p:cNvPicPr>
            <a:picLocks noChangeAspect="1"/>
          </p:cNvPicPr>
          <p:nvPr/>
        </p:nvPicPr>
        <p:blipFill>
          <a:blip r:embed="rId7"/>
          <a:stretch>
            <a:fillRect/>
          </a:stretch>
        </p:blipFill>
        <p:spPr>
          <a:xfrm>
            <a:off x="3147166" y="3139873"/>
            <a:ext cx="1094172" cy="1292025"/>
          </a:xfrm>
          <a:prstGeom prst="rect">
            <a:avLst/>
          </a:prstGeom>
        </p:spPr>
      </p:pic>
    </p:spTree>
    <p:extLst>
      <p:ext uri="{BB962C8B-B14F-4D97-AF65-F5344CB8AC3E}">
        <p14:creationId xmlns:p14="http://schemas.microsoft.com/office/powerpoint/2010/main" val="1360532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2" descr="Graphical user interface, text&#10;&#10;Description automatically generated">
            <a:extLst>
              <a:ext uri="{FF2B5EF4-FFF2-40B4-BE49-F238E27FC236}">
                <a16:creationId xmlns:a16="http://schemas.microsoft.com/office/drawing/2014/main" xmlns="" id="{BA84559A-3131-42C9-82D5-FB957A3AD54D}"/>
              </a:ext>
            </a:extLst>
          </p:cNvPr>
          <p:cNvPicPr>
            <a:picLocks noChangeAspect="1"/>
          </p:cNvPicPr>
          <p:nvPr/>
        </p:nvPicPr>
        <p:blipFill rotWithShape="1">
          <a:blip r:embed="rId2"/>
          <a:srcRect t="-123" r="21667" b="7876"/>
          <a:stretch/>
        </p:blipFill>
        <p:spPr>
          <a:xfrm>
            <a:off x="20" y="1229"/>
            <a:ext cx="5894400" cy="6798901"/>
          </a:xfrm>
          <a:custGeom>
            <a:avLst/>
            <a:gdLst/>
            <a:ahLst/>
            <a:cxnLst/>
            <a:rect l="l" t="t" r="r" b="b"/>
            <a:pathLst>
              <a:path w="5898002" h="6858000">
                <a:moveTo>
                  <a:pt x="0" y="0"/>
                </a:moveTo>
                <a:lnTo>
                  <a:pt x="5898002" y="0"/>
                </a:lnTo>
                <a:lnTo>
                  <a:pt x="4873624" y="6858000"/>
                </a:lnTo>
                <a:lnTo>
                  <a:pt x="0" y="6858000"/>
                </a:lnTo>
                <a:close/>
              </a:path>
            </a:pathLst>
          </a:custGeom>
        </p:spPr>
      </p:pic>
      <p:sp>
        <p:nvSpPr>
          <p:cNvPr id="67" name="Isosceles Triangle 30">
            <a:extLst>
              <a:ext uri="{FF2B5EF4-FFF2-40B4-BE49-F238E27FC236}">
                <a16:creationId xmlns:a16="http://schemas.microsoft.com/office/drawing/2014/main" xmlns="" id="{C45BEBC5-73B9-4E0C-9B68-6E1B05EC0B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5" descr="Text&#10;&#10;Description automatically generated">
            <a:extLst>
              <a:ext uri="{FF2B5EF4-FFF2-40B4-BE49-F238E27FC236}">
                <a16:creationId xmlns:a16="http://schemas.microsoft.com/office/drawing/2014/main" xmlns="" id="{E9918895-7C17-45F9-A61B-82105257D38F}"/>
              </a:ext>
            </a:extLst>
          </p:cNvPr>
          <p:cNvPicPr>
            <a:picLocks noChangeAspect="1"/>
          </p:cNvPicPr>
          <p:nvPr/>
        </p:nvPicPr>
        <p:blipFill rotWithShape="1">
          <a:blip r:embed="rId3"/>
          <a:srcRect l="-4464" t="1730" r="40513" b="-1903"/>
          <a:stretch/>
        </p:blipFill>
        <p:spPr>
          <a:xfrm>
            <a:off x="4840158" y="8"/>
            <a:ext cx="5525676" cy="5596237"/>
          </a:xfrm>
          <a:custGeom>
            <a:avLst/>
            <a:gdLst/>
            <a:ahLst/>
            <a:cxnLst/>
            <a:rect l="l" t="t" r="r" b="b"/>
            <a:pathLst>
              <a:path w="7312272" h="6858000">
                <a:moveTo>
                  <a:pt x="1024379" y="0"/>
                </a:moveTo>
                <a:lnTo>
                  <a:pt x="7312272" y="0"/>
                </a:lnTo>
                <a:lnTo>
                  <a:pt x="7312272" y="6858000"/>
                </a:lnTo>
                <a:lnTo>
                  <a:pt x="0" y="6858000"/>
                </a:lnTo>
                <a:close/>
              </a:path>
            </a:pathLst>
          </a:custGeom>
        </p:spPr>
      </p:pic>
      <p:sp>
        <p:nvSpPr>
          <p:cNvPr id="69" name="Freeform 52">
            <a:extLst>
              <a:ext uri="{FF2B5EF4-FFF2-40B4-BE49-F238E27FC236}">
                <a16:creationId xmlns:a16="http://schemas.microsoft.com/office/drawing/2014/main" xmlns="" id="{67A500A5-F12B-415A-A58C-6D4DCA900D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20649" y="3576484"/>
            <a:ext cx="8522979" cy="3281517"/>
          </a:xfrm>
          <a:custGeom>
            <a:avLst/>
            <a:gdLst>
              <a:gd name="connsiteX0" fmla="*/ 8516100 w 8522979"/>
              <a:gd name="connsiteY0" fmla="*/ 0 h 3281517"/>
              <a:gd name="connsiteX1" fmla="*/ 8522979 w 8522979"/>
              <a:gd name="connsiteY1" fmla="*/ 3281517 h 3281517"/>
              <a:gd name="connsiteX2" fmla="*/ 650153 w 8522979"/>
              <a:gd name="connsiteY2" fmla="*/ 3281517 h 3281517"/>
              <a:gd name="connsiteX3" fmla="*/ 0 w 8522979"/>
              <a:gd name="connsiteY3" fmla="*/ 3003752 h 3281517"/>
              <a:gd name="connsiteX4" fmla="*/ 879142 w 8522979"/>
              <a:gd name="connsiteY4" fmla="*/ 690551 h 328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2979" h="3281517">
                <a:moveTo>
                  <a:pt x="8516100" y="0"/>
                </a:moveTo>
                <a:lnTo>
                  <a:pt x="8522979" y="3281517"/>
                </a:lnTo>
                <a:lnTo>
                  <a:pt x="650153" y="3281517"/>
                </a:lnTo>
                <a:lnTo>
                  <a:pt x="0" y="3003752"/>
                </a:lnTo>
                <a:lnTo>
                  <a:pt x="879142" y="690551"/>
                </a:lnTo>
                <a:close/>
              </a:path>
            </a:pathLst>
          </a:custGeom>
          <a:solidFill>
            <a:schemeClr val="bg1">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cxnSp>
        <p:nvCxnSpPr>
          <p:cNvPr id="71" name="Straight Connector 70">
            <a:extLst>
              <a:ext uri="{FF2B5EF4-FFF2-40B4-BE49-F238E27FC236}">
                <a16:creationId xmlns:a16="http://schemas.microsoft.com/office/drawing/2014/main" xmlns="" id="{9F443CE1-D08F-42DE-8996-BF02F35E87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xmlns="" id="{B88F1F50-3E6A-4766-9642-B845EC207A9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xmlns="" id="{92E36E3E-2538-4B67-8867-4CB44E92E0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xmlns="" id="{75E5BF23-818C-4724-97FC-9ADDED9482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xmlns="" id="{7AB09700-A364-4ABF-8B65-EBEA1717AE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xmlns="" id="{47A9DDFC-A2BE-436D-9866-0429757AE015}"/>
              </a:ext>
            </a:extLst>
          </p:cNvPr>
          <p:cNvSpPr>
            <a:spLocks noGrp="1"/>
          </p:cNvSpPr>
          <p:nvPr>
            <p:ph type="ctrTitle"/>
          </p:nvPr>
        </p:nvSpPr>
        <p:spPr>
          <a:xfrm>
            <a:off x="4102047" y="4325704"/>
            <a:ext cx="5181601" cy="895627"/>
          </a:xfrm>
        </p:spPr>
        <p:txBody>
          <a:bodyPr>
            <a:normAutofit/>
          </a:bodyPr>
          <a:lstStyle/>
          <a:p>
            <a:pPr>
              <a:lnSpc>
                <a:spcPct val="90000"/>
              </a:lnSpc>
            </a:pPr>
            <a:r>
              <a:rPr lang="en-US" sz="2800"/>
              <a:t>FINAL IMPLEMENTATION</a:t>
            </a:r>
            <a:br>
              <a:rPr lang="en-US" sz="2800"/>
            </a:br>
            <a:r>
              <a:rPr lang="en-US" sz="2800"/>
              <a:t> ALERTS CHEKER SERVICE</a:t>
            </a:r>
          </a:p>
        </p:txBody>
      </p:sp>
      <p:sp>
        <p:nvSpPr>
          <p:cNvPr id="81" name="Rectangle 27">
            <a:extLst>
              <a:ext uri="{FF2B5EF4-FFF2-40B4-BE49-F238E27FC236}">
                <a16:creationId xmlns:a16="http://schemas.microsoft.com/office/drawing/2014/main" xmlns="" id="{A2F5D3EE-029E-4A56-AF7F-DE4928A0F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xmlns="" id="{71EB7F9F-5513-46BD-B0E1-83455BA605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xmlns="" id="{A9A40F4F-1BD8-47B4-B14E-584FA6551D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xmlns="" id="{4D99225D-8167-46BC-8994-DEC5FA01FF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5" name="Picture 65" descr="Logo, company name&#10;&#10;Description automatically generated">
            <a:extLst>
              <a:ext uri="{FF2B5EF4-FFF2-40B4-BE49-F238E27FC236}">
                <a16:creationId xmlns:a16="http://schemas.microsoft.com/office/drawing/2014/main" xmlns="" id="{AC0640AE-5A5B-4C49-9AD9-2A6E80559F25}"/>
              </a:ext>
            </a:extLst>
          </p:cNvPr>
          <p:cNvPicPr>
            <a:picLocks noChangeAspect="1"/>
          </p:cNvPicPr>
          <p:nvPr/>
        </p:nvPicPr>
        <p:blipFill>
          <a:blip r:embed="rId4"/>
          <a:stretch>
            <a:fillRect/>
          </a:stretch>
        </p:blipFill>
        <p:spPr>
          <a:xfrm>
            <a:off x="4840147" y="5809465"/>
            <a:ext cx="630821" cy="775630"/>
          </a:xfrm>
          <a:prstGeom prst="rect">
            <a:avLst/>
          </a:prstGeom>
        </p:spPr>
      </p:pic>
      <p:pic>
        <p:nvPicPr>
          <p:cNvPr id="66" name="Picture 67" descr="Icon&#10;&#10;Description automatically generated">
            <a:extLst>
              <a:ext uri="{FF2B5EF4-FFF2-40B4-BE49-F238E27FC236}">
                <a16:creationId xmlns:a16="http://schemas.microsoft.com/office/drawing/2014/main" xmlns="" id="{E9608B67-0222-4361-8E1B-D68A712B4F70}"/>
              </a:ext>
            </a:extLst>
          </p:cNvPr>
          <p:cNvPicPr>
            <a:picLocks noChangeAspect="1"/>
          </p:cNvPicPr>
          <p:nvPr/>
        </p:nvPicPr>
        <p:blipFill>
          <a:blip r:embed="rId5"/>
          <a:stretch>
            <a:fillRect/>
          </a:stretch>
        </p:blipFill>
        <p:spPr>
          <a:xfrm>
            <a:off x="6043915" y="5827792"/>
            <a:ext cx="441768" cy="613579"/>
          </a:xfrm>
          <a:prstGeom prst="rect">
            <a:avLst/>
          </a:prstGeom>
        </p:spPr>
      </p:pic>
      <p:pic>
        <p:nvPicPr>
          <p:cNvPr id="68" name="Picture 69" descr="A picture containing text&#10;&#10;Description automatically generated">
            <a:extLst>
              <a:ext uri="{FF2B5EF4-FFF2-40B4-BE49-F238E27FC236}">
                <a16:creationId xmlns:a16="http://schemas.microsoft.com/office/drawing/2014/main" xmlns="" id="{53204060-C1C5-498A-B1ED-6BD3754D77C4}"/>
              </a:ext>
            </a:extLst>
          </p:cNvPr>
          <p:cNvPicPr>
            <a:picLocks noChangeAspect="1"/>
          </p:cNvPicPr>
          <p:nvPr/>
        </p:nvPicPr>
        <p:blipFill>
          <a:blip r:embed="rId6"/>
          <a:stretch>
            <a:fillRect/>
          </a:stretch>
        </p:blipFill>
        <p:spPr>
          <a:xfrm>
            <a:off x="6933236" y="5835182"/>
            <a:ext cx="1277075" cy="637383"/>
          </a:xfrm>
          <a:prstGeom prst="rect">
            <a:avLst/>
          </a:prstGeom>
        </p:spPr>
      </p:pic>
      <p:pic>
        <p:nvPicPr>
          <p:cNvPr id="70" name="Picture 71" descr="Icon&#10;&#10;Description automatically generated">
            <a:extLst>
              <a:ext uri="{FF2B5EF4-FFF2-40B4-BE49-F238E27FC236}">
                <a16:creationId xmlns:a16="http://schemas.microsoft.com/office/drawing/2014/main" xmlns="" id="{53E041BE-63D9-4D0B-B007-A1BC2846FF9D}"/>
              </a:ext>
            </a:extLst>
          </p:cNvPr>
          <p:cNvPicPr>
            <a:picLocks noChangeAspect="1"/>
          </p:cNvPicPr>
          <p:nvPr/>
        </p:nvPicPr>
        <p:blipFill>
          <a:blip r:embed="rId7"/>
          <a:stretch>
            <a:fillRect/>
          </a:stretch>
        </p:blipFill>
        <p:spPr>
          <a:xfrm>
            <a:off x="8437945" y="5811085"/>
            <a:ext cx="640466" cy="675931"/>
          </a:xfrm>
          <a:prstGeom prst="rect">
            <a:avLst/>
          </a:prstGeom>
        </p:spPr>
      </p:pic>
    </p:spTree>
    <p:extLst>
      <p:ext uri="{BB962C8B-B14F-4D97-AF65-F5344CB8AC3E}">
        <p14:creationId xmlns:p14="http://schemas.microsoft.com/office/powerpoint/2010/main" val="397511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CHALLENGES</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217755" y="1199823"/>
            <a:ext cx="8837429" cy="5278912"/>
          </a:xfrm>
        </p:spPr>
        <p:txBody>
          <a:bodyPr vert="horz" lIns="91440" tIns="45720" rIns="91440" bIns="45720" rtlCol="0" anchor="t">
            <a:normAutofit/>
          </a:bodyPr>
          <a:lstStyle/>
          <a:p>
            <a:pPr>
              <a:lnSpc>
                <a:spcPct val="90000"/>
              </a:lnSpc>
            </a:pPr>
            <a:r>
              <a:rPr lang="en-US" sz="1700" b="1">
                <a:ea typeface="+mn-lt"/>
                <a:cs typeface="+mn-lt"/>
              </a:rPr>
              <a:t>MOBILE APPLICATION</a:t>
            </a:r>
            <a:endParaRPr lang="en-US" sz="1700" b="1"/>
          </a:p>
          <a:p>
            <a:pPr lvl="1">
              <a:lnSpc>
                <a:spcPct val="90000"/>
              </a:lnSpc>
            </a:pPr>
            <a:r>
              <a:rPr lang="en-US" sz="1700"/>
              <a:t>Refactoring because of unnecessary socket implementation</a:t>
            </a:r>
            <a:endParaRPr lang="en-US" sz="1700">
              <a:ea typeface="+mn-lt"/>
              <a:cs typeface="+mn-lt"/>
            </a:endParaRPr>
          </a:p>
          <a:p>
            <a:pPr lvl="1">
              <a:lnSpc>
                <a:spcPct val="90000"/>
              </a:lnSpc>
            </a:pPr>
            <a:r>
              <a:rPr lang="en-US" sz="1700">
                <a:ea typeface="+mn-lt"/>
                <a:cs typeface="+mn-lt"/>
              </a:rPr>
              <a:t>Integration of notifications - ejecting expo project because expo notifications does not support emulators</a:t>
            </a:r>
          </a:p>
          <a:p>
            <a:pPr lvl="1">
              <a:lnSpc>
                <a:spcPct val="90000"/>
              </a:lnSpc>
            </a:pPr>
            <a:r>
              <a:rPr lang="en-US" sz="1700">
                <a:ea typeface="+mn-lt"/>
                <a:cs typeface="+mn-lt"/>
              </a:rPr>
              <a:t>Initial state management setup</a:t>
            </a:r>
          </a:p>
          <a:p>
            <a:pPr lvl="1">
              <a:lnSpc>
                <a:spcPct val="90000"/>
              </a:lnSpc>
            </a:pPr>
            <a:endParaRPr lang="en-US" sz="1700">
              <a:ea typeface="+mn-lt"/>
              <a:cs typeface="+mn-lt"/>
            </a:endParaRPr>
          </a:p>
          <a:p>
            <a:pPr>
              <a:lnSpc>
                <a:spcPct val="90000"/>
              </a:lnSpc>
            </a:pPr>
            <a:r>
              <a:rPr lang="en-US" sz="1700" b="1"/>
              <a:t>ALERTS CHECKER SERVICE</a:t>
            </a:r>
          </a:p>
          <a:p>
            <a:pPr lvl="1">
              <a:lnSpc>
                <a:spcPct val="90000"/>
              </a:lnSpc>
            </a:pPr>
            <a:r>
              <a:rPr lang="en-US" sz="1700"/>
              <a:t>Persisting AI Model heatmap images to external storage provider</a:t>
            </a:r>
          </a:p>
          <a:p>
            <a:pPr lvl="1">
              <a:lnSpc>
                <a:spcPct val="90000"/>
              </a:lnSpc>
            </a:pPr>
            <a:r>
              <a:rPr lang="en-US" sz="1700"/>
              <a:t>Sending notifications </a:t>
            </a:r>
          </a:p>
          <a:p>
            <a:pPr lvl="1">
              <a:lnSpc>
                <a:spcPct val="90000"/>
              </a:lnSpc>
            </a:pPr>
            <a:r>
              <a:rPr lang="en-US" sz="1700"/>
              <a:t>Performance optimization</a:t>
            </a:r>
          </a:p>
          <a:p>
            <a:pPr>
              <a:lnSpc>
                <a:spcPct val="90000"/>
              </a:lnSpc>
            </a:pPr>
            <a:endParaRPr lang="en-US" sz="1700" b="1"/>
          </a:p>
          <a:p>
            <a:pPr>
              <a:lnSpc>
                <a:spcPct val="90000"/>
              </a:lnSpc>
            </a:pPr>
            <a:r>
              <a:rPr lang="en-US" sz="1700" b="1"/>
              <a:t>AI MODEL</a:t>
            </a:r>
          </a:p>
          <a:p>
            <a:pPr lvl="1">
              <a:lnSpc>
                <a:spcPct val="90000"/>
              </a:lnSpc>
            </a:pPr>
            <a:r>
              <a:rPr lang="en-US" altLang="ko-KR" sz="1800">
                <a:ea typeface="+mn-lt"/>
                <a:cs typeface="+mn-lt"/>
              </a:rPr>
              <a:t>Even though the original author's code was used as it is, the loss is large, so we are thinking about whether to find another model or use it as it is.</a:t>
            </a:r>
            <a:endParaRPr lang="en-US" altLang="ko-KR" sz="1800"/>
          </a:p>
          <a:p>
            <a:pPr lvl="1">
              <a:lnSpc>
                <a:spcPct val="90000"/>
              </a:lnSpc>
            </a:pPr>
            <a:endParaRPr lang="en-US" sz="1700"/>
          </a:p>
        </p:txBody>
      </p: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900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DATASET </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107" y="1481138"/>
            <a:ext cx="1733792" cy="1733792"/>
          </a:xfrm>
          <a:prstGeom prst="rect">
            <a:avLst/>
          </a:prstGeom>
        </p:spPr>
      </p:pic>
      <p:sp>
        <p:nvSpPr>
          <p:cNvPr id="12"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3626218" y="1481138"/>
            <a:ext cx="7134309" cy="2777923"/>
          </a:xfrm>
        </p:spPr>
        <p:txBody>
          <a:bodyPr vert="horz" lIns="91440" tIns="45720" rIns="91440" bIns="45720" rtlCol="0" anchor="t">
            <a:normAutofit/>
          </a:bodyPr>
          <a:lstStyle/>
          <a:p>
            <a:pPr>
              <a:lnSpc>
                <a:spcPct val="90000"/>
              </a:lnSpc>
            </a:pPr>
            <a:r>
              <a:rPr lang="en-US" sz="1700" b="1" smtClean="0">
                <a:ea typeface="+mn-lt"/>
                <a:cs typeface="+mn-lt"/>
              </a:rPr>
              <a:t>YFINANCE</a:t>
            </a:r>
          </a:p>
          <a:p>
            <a:pPr lvl="1">
              <a:lnSpc>
                <a:spcPct val="90000"/>
              </a:lnSpc>
            </a:pPr>
            <a:r>
              <a:rPr lang="en-US" sz="1500" smtClean="0"/>
              <a:t>To retrieve stock price information</a:t>
            </a:r>
            <a:endParaRPr lang="en-US" sz="1500"/>
          </a:p>
          <a:p>
            <a:pPr>
              <a:lnSpc>
                <a:spcPct val="90000"/>
              </a:lnSpc>
            </a:pPr>
            <a:endParaRPr lang="en-US" altLang="ko-KR" sz="1700" b="1" smtClean="0">
              <a:ea typeface="+mn-lt"/>
              <a:cs typeface="+mn-lt"/>
            </a:endParaRPr>
          </a:p>
          <a:p>
            <a:pPr>
              <a:lnSpc>
                <a:spcPct val="90000"/>
              </a:lnSpc>
            </a:pPr>
            <a:r>
              <a:rPr lang="en-US" altLang="ko-KR" sz="1700" b="1" smtClean="0">
                <a:ea typeface="+mn-lt"/>
                <a:cs typeface="+mn-lt"/>
              </a:rPr>
              <a:t>Corpus</a:t>
            </a:r>
          </a:p>
          <a:p>
            <a:pPr lvl="1">
              <a:lnSpc>
                <a:spcPct val="90000"/>
              </a:lnSpc>
            </a:pPr>
            <a:r>
              <a:rPr lang="en-US" altLang="ko-KR" sz="1400"/>
              <a:t>The input dataset consisted of 1744 CNNs and </a:t>
            </a:r>
            <a:r>
              <a:rPr lang="en-US" altLang="ko-KR" sz="1400" smtClean="0"/>
              <a:t>LSTMs</a:t>
            </a:r>
          </a:p>
          <a:p>
            <a:pPr lvl="1">
              <a:lnSpc>
                <a:spcPct val="90000"/>
              </a:lnSpc>
            </a:pPr>
            <a:r>
              <a:rPr lang="en-US" altLang="ko-KR" sz="1400"/>
              <a:t>The ratio of train:validation:test was 0.81: 0.09: 0.1</a:t>
            </a:r>
            <a:endParaRPr lang="en-US" altLang="ko-KR" sz="1500" b="1">
              <a:ea typeface="+mn-lt"/>
              <a:cs typeface="+mn-lt"/>
            </a:endParaRPr>
          </a:p>
          <a:p>
            <a:pPr lvl="1">
              <a:lnSpc>
                <a:spcPct val="90000"/>
              </a:lnSpc>
            </a:pPr>
            <a:endParaRPr lang="en-US" altLang="ko-KR" sz="1500">
              <a:ea typeface="+mn-lt"/>
              <a:cs typeface="+mn-lt"/>
            </a:endParaRPr>
          </a:p>
          <a:p>
            <a:pPr marL="457200" lvl="1" indent="0">
              <a:lnSpc>
                <a:spcPct val="90000"/>
              </a:lnSpc>
              <a:buNone/>
            </a:pPr>
            <a:endParaRPr lang="en-US" sz="1500">
              <a:ea typeface="+mn-lt"/>
              <a:cs typeface="+mn-lt"/>
            </a:endParaRPr>
          </a:p>
        </p:txBody>
      </p:sp>
      <p:pic>
        <p:nvPicPr>
          <p:cNvPr id="13" name="Picture 6" descr="https://lh6.googleusercontent.com/UJJh80F6e9NMyRAZpzvIo0DF69JDCqUX7i04xIOAqM4aMvdtUC0XmpTDvXwYukvBexQWilo2j_2qrwfyXcA9lfD88C9YotScLvcYyAU7nPWFerAcLki44p9f1C33q5nAjvxUj5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107" y="3978876"/>
            <a:ext cx="4827708" cy="121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85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MODEL DESCRIPTION</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266" y="2639629"/>
            <a:ext cx="5788001" cy="3297321"/>
          </a:xfrm>
          <a:prstGeom prst="rect">
            <a:avLst/>
          </a:prstGeom>
        </p:spPr>
      </p:pic>
      <p:sp>
        <p:nvSpPr>
          <p:cNvPr id="11"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342479" y="1455838"/>
            <a:ext cx="7134309" cy="2777923"/>
          </a:xfrm>
        </p:spPr>
        <p:txBody>
          <a:bodyPr vert="horz" lIns="91440" tIns="45720" rIns="91440" bIns="45720" rtlCol="0" anchor="t">
            <a:normAutofit/>
          </a:bodyPr>
          <a:lstStyle/>
          <a:p>
            <a:pPr>
              <a:lnSpc>
                <a:spcPct val="90000"/>
              </a:lnSpc>
            </a:pPr>
            <a:r>
              <a:rPr lang="en-US" sz="1700" b="1" smtClean="0">
                <a:ea typeface="+mn-lt"/>
                <a:cs typeface="+mn-lt"/>
              </a:rPr>
              <a:t>CNN</a:t>
            </a:r>
          </a:p>
          <a:p>
            <a:pPr lvl="1">
              <a:lnSpc>
                <a:spcPct val="90000"/>
              </a:lnSpc>
            </a:pPr>
            <a:r>
              <a:rPr lang="en-US" sz="1500" smtClean="0">
                <a:ea typeface="+mn-lt"/>
                <a:cs typeface="+mn-lt"/>
              </a:rPr>
              <a:t>Resnet structure</a:t>
            </a:r>
          </a:p>
          <a:p>
            <a:pPr lvl="1">
              <a:lnSpc>
                <a:spcPct val="90000"/>
              </a:lnSpc>
            </a:pPr>
            <a:r>
              <a:rPr lang="en-US" sz="1500">
                <a:ea typeface="+mn-lt"/>
                <a:cs typeface="+mn-lt"/>
              </a:rPr>
              <a:t>1</a:t>
            </a:r>
            <a:r>
              <a:rPr lang="en-US" sz="1500" smtClean="0">
                <a:ea typeface="+mn-lt"/>
                <a:cs typeface="+mn-lt"/>
              </a:rPr>
              <a:t> convolutional layer + 16 Resnet block + 1 convolution layer</a:t>
            </a:r>
          </a:p>
          <a:p>
            <a:pPr lvl="1">
              <a:lnSpc>
                <a:spcPct val="90000"/>
              </a:lnSpc>
            </a:pPr>
            <a:endParaRPr lang="en-US" altLang="ko-KR" sz="1500">
              <a:ea typeface="+mn-lt"/>
              <a:cs typeface="+mn-lt"/>
            </a:endParaRPr>
          </a:p>
          <a:p>
            <a:pPr marL="457200" lvl="1" indent="0">
              <a:lnSpc>
                <a:spcPct val="90000"/>
              </a:lnSpc>
              <a:buNone/>
            </a:pPr>
            <a:endParaRPr lang="en-US" sz="1500">
              <a:ea typeface="+mn-lt"/>
              <a:cs typeface="+mn-lt"/>
            </a:endParaRPr>
          </a:p>
        </p:txBody>
      </p:sp>
    </p:spTree>
    <p:extLst>
      <p:ext uri="{BB962C8B-B14F-4D97-AF65-F5344CB8AC3E}">
        <p14:creationId xmlns:p14="http://schemas.microsoft.com/office/powerpoint/2010/main" val="46990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MODEL DESCRIPTION</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439" y="2171231"/>
            <a:ext cx="7287854" cy="3719014"/>
          </a:xfrm>
          <a:prstGeom prst="rect">
            <a:avLst/>
          </a:prstGeom>
        </p:spPr>
      </p:pic>
      <p:sp>
        <p:nvSpPr>
          <p:cNvPr id="10"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342479" y="1455838"/>
            <a:ext cx="2470242" cy="715393"/>
          </a:xfrm>
        </p:spPr>
        <p:txBody>
          <a:bodyPr vert="horz" lIns="91440" tIns="45720" rIns="91440" bIns="45720" rtlCol="0" anchor="t">
            <a:normAutofit/>
          </a:bodyPr>
          <a:lstStyle/>
          <a:p>
            <a:pPr>
              <a:lnSpc>
                <a:spcPct val="90000"/>
              </a:lnSpc>
            </a:pPr>
            <a:r>
              <a:rPr lang="en-US" sz="1700" b="1" smtClean="0">
                <a:ea typeface="+mn-lt"/>
                <a:cs typeface="+mn-lt"/>
              </a:rPr>
              <a:t>LSTM</a:t>
            </a:r>
          </a:p>
          <a:p>
            <a:pPr lvl="1">
              <a:lnSpc>
                <a:spcPct val="90000"/>
              </a:lnSpc>
            </a:pPr>
            <a:r>
              <a:rPr lang="en-US" sz="1500" smtClean="0">
                <a:ea typeface="+mn-lt"/>
                <a:cs typeface="+mn-lt"/>
              </a:rPr>
              <a:t>2 Layer</a:t>
            </a:r>
          </a:p>
          <a:p>
            <a:pPr lvl="1">
              <a:lnSpc>
                <a:spcPct val="90000"/>
              </a:lnSpc>
            </a:pPr>
            <a:endParaRPr lang="en-US" altLang="ko-KR" sz="1500">
              <a:ea typeface="+mn-lt"/>
              <a:cs typeface="+mn-lt"/>
            </a:endParaRPr>
          </a:p>
          <a:p>
            <a:pPr marL="457200" lvl="1" indent="0">
              <a:lnSpc>
                <a:spcPct val="90000"/>
              </a:lnSpc>
              <a:buNone/>
            </a:pPr>
            <a:endParaRPr lang="en-US" sz="1500">
              <a:ea typeface="+mn-lt"/>
              <a:cs typeface="+mn-lt"/>
            </a:endParaRPr>
          </a:p>
        </p:txBody>
      </p:sp>
      <p:sp>
        <p:nvSpPr>
          <p:cNvPr id="11" name="Content Placeholder 2">
            <a:extLst>
              <a:ext uri="{FF2B5EF4-FFF2-40B4-BE49-F238E27FC236}">
                <a16:creationId xmlns:a16="http://schemas.microsoft.com/office/drawing/2014/main" xmlns="" id="{2A2748ED-D6FD-42E1-A8BE-19BA7BC10696}"/>
              </a:ext>
            </a:extLst>
          </p:cNvPr>
          <p:cNvSpPr txBox="1">
            <a:spLocks/>
          </p:cNvSpPr>
          <p:nvPr/>
        </p:nvSpPr>
        <p:spPr>
          <a:xfrm>
            <a:off x="4256786" y="1422400"/>
            <a:ext cx="5877814" cy="138896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700" b="1" smtClean="0">
                <a:ea typeface="+mn-lt"/>
                <a:cs typeface="+mn-lt"/>
              </a:rPr>
              <a:t>Concatenation</a:t>
            </a:r>
          </a:p>
          <a:p>
            <a:pPr lvl="1">
              <a:lnSpc>
                <a:spcPct val="90000"/>
              </a:lnSpc>
            </a:pPr>
            <a:r>
              <a:rPr lang="en-US" sz="1500" smtClean="0">
                <a:ea typeface="+mn-lt"/>
                <a:cs typeface="+mn-lt"/>
              </a:rPr>
              <a:t>CNN and LSTM join FNN through Flattern and produce predictions</a:t>
            </a:r>
          </a:p>
          <a:p>
            <a:pPr lvl="1">
              <a:lnSpc>
                <a:spcPct val="90000"/>
              </a:lnSpc>
            </a:pPr>
            <a:endParaRPr lang="en-US" altLang="ko-KR" sz="1500" smtClean="0">
              <a:ea typeface="+mn-lt"/>
              <a:cs typeface="+mn-lt"/>
            </a:endParaRPr>
          </a:p>
          <a:p>
            <a:pPr marL="457200" lvl="1" indent="0">
              <a:lnSpc>
                <a:spcPct val="90000"/>
              </a:lnSpc>
              <a:buFont typeface="Wingdings 3" charset="2"/>
              <a:buNone/>
            </a:pPr>
            <a:endParaRPr lang="en-US" sz="1500">
              <a:ea typeface="+mn-lt"/>
              <a:cs typeface="+mn-lt"/>
            </a:endParaRPr>
          </a:p>
        </p:txBody>
      </p:sp>
    </p:spTree>
    <p:extLst>
      <p:ext uri="{BB962C8B-B14F-4D97-AF65-F5344CB8AC3E}">
        <p14:creationId xmlns:p14="http://schemas.microsoft.com/office/powerpoint/2010/main" val="280915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MODEL DESCRIPTION</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https://lh5.googleusercontent.com/Tcs9FpgVnnWh_GdwvpMrCN4j8aTyikLKfbvvbqvPH3eJ4eE42OVyPmerEnbA9ZeuWg2N-NYREvC7uFmUXjmCocvGS4wvRxToU7nqOuLKgZg58Y0Vb6k-KSI19-JAp_YKGxF96ma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5" y="1796370"/>
            <a:ext cx="10463229" cy="377008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342479" y="1455838"/>
            <a:ext cx="2470242" cy="715393"/>
          </a:xfrm>
        </p:spPr>
        <p:txBody>
          <a:bodyPr vert="horz" lIns="91440" tIns="45720" rIns="91440" bIns="45720" rtlCol="0" anchor="t">
            <a:normAutofit/>
          </a:bodyPr>
          <a:lstStyle/>
          <a:p>
            <a:pPr>
              <a:lnSpc>
                <a:spcPct val="90000"/>
              </a:lnSpc>
            </a:pPr>
            <a:r>
              <a:rPr lang="en-US" sz="1700" b="1" smtClean="0">
                <a:ea typeface="+mn-lt"/>
                <a:cs typeface="+mn-lt"/>
              </a:rPr>
              <a:t>Schematic diagram</a:t>
            </a:r>
          </a:p>
          <a:p>
            <a:pPr lvl="1">
              <a:lnSpc>
                <a:spcPct val="90000"/>
              </a:lnSpc>
            </a:pPr>
            <a:endParaRPr lang="en-US" sz="1500" smtClean="0">
              <a:ea typeface="+mn-lt"/>
              <a:cs typeface="+mn-lt"/>
            </a:endParaRPr>
          </a:p>
          <a:p>
            <a:pPr lvl="1">
              <a:lnSpc>
                <a:spcPct val="90000"/>
              </a:lnSpc>
            </a:pPr>
            <a:endParaRPr lang="en-US" altLang="ko-KR" sz="1500">
              <a:ea typeface="+mn-lt"/>
              <a:cs typeface="+mn-lt"/>
            </a:endParaRPr>
          </a:p>
          <a:p>
            <a:pPr marL="457200" lvl="1" indent="0">
              <a:lnSpc>
                <a:spcPct val="90000"/>
              </a:lnSpc>
              <a:buNone/>
            </a:pPr>
            <a:endParaRPr lang="en-US" sz="1500">
              <a:ea typeface="+mn-lt"/>
              <a:cs typeface="+mn-lt"/>
            </a:endParaRPr>
          </a:p>
        </p:txBody>
      </p:sp>
    </p:spTree>
    <p:extLst>
      <p:ext uri="{BB962C8B-B14F-4D97-AF65-F5344CB8AC3E}">
        <p14:creationId xmlns:p14="http://schemas.microsoft.com/office/powerpoint/2010/main" val="24189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INPUT AND OUTPUT</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217755" y="1357085"/>
            <a:ext cx="8837429" cy="5278912"/>
          </a:xfrm>
        </p:spPr>
        <p:txBody>
          <a:bodyPr vert="horz" lIns="91440" tIns="45720" rIns="91440" bIns="45720" rtlCol="0" anchor="t">
            <a:normAutofit/>
          </a:bodyPr>
          <a:lstStyle/>
          <a:p>
            <a:pPr>
              <a:lnSpc>
                <a:spcPct val="90000"/>
              </a:lnSpc>
            </a:pPr>
            <a:r>
              <a:rPr lang="en-US" sz="1700" b="1" smtClean="0">
                <a:ea typeface="+mn-lt"/>
                <a:cs typeface="+mn-lt"/>
              </a:rPr>
              <a:t>INPUT</a:t>
            </a:r>
            <a:endParaRPr lang="en-US" sz="1700" b="1"/>
          </a:p>
          <a:p>
            <a:pPr lvl="1">
              <a:lnSpc>
                <a:spcPct val="90000"/>
              </a:lnSpc>
            </a:pPr>
            <a:r>
              <a:rPr lang="en-US" altLang="ko-KR" sz="1500" b="1" smtClean="0">
                <a:ea typeface="+mn-lt"/>
                <a:cs typeface="+mn-lt"/>
              </a:rPr>
              <a:t>CNN</a:t>
            </a:r>
            <a:endParaRPr lang="en-US" altLang="ko-KR" sz="1500" b="1">
              <a:ea typeface="+mn-lt"/>
              <a:cs typeface="+mn-lt"/>
            </a:endParaRPr>
          </a:p>
          <a:p>
            <a:pPr lvl="2">
              <a:lnSpc>
                <a:spcPct val="90000"/>
              </a:lnSpc>
            </a:pPr>
            <a:r>
              <a:rPr lang="en-US" altLang="ko-KR" sz="1300"/>
              <a:t>Candlestick chart that contains information on close, open, high, low stock prices</a:t>
            </a:r>
          </a:p>
          <a:p>
            <a:pPr lvl="2">
              <a:lnSpc>
                <a:spcPct val="90000"/>
              </a:lnSpc>
            </a:pPr>
            <a:r>
              <a:rPr lang="en-US" altLang="ko-KR" sz="1300">
                <a:ea typeface="+mn-lt"/>
                <a:cs typeface="+mn-lt"/>
              </a:rPr>
              <a:t>Stock chart image is converted into a numpy array</a:t>
            </a:r>
          </a:p>
          <a:p>
            <a:pPr lvl="1">
              <a:lnSpc>
                <a:spcPct val="90000"/>
              </a:lnSpc>
            </a:pPr>
            <a:r>
              <a:rPr lang="en-US" altLang="ko-KR" sz="1500" b="1">
                <a:ea typeface="+mn-lt"/>
                <a:cs typeface="+mn-lt"/>
              </a:rPr>
              <a:t>LSTM</a:t>
            </a:r>
          </a:p>
          <a:p>
            <a:pPr lvl="2">
              <a:lnSpc>
                <a:spcPct val="90000"/>
              </a:lnSpc>
            </a:pPr>
            <a:r>
              <a:rPr lang="en-US" altLang="ko-KR" sz="1300"/>
              <a:t>Closing price </a:t>
            </a:r>
            <a:r>
              <a:rPr lang="en-US" altLang="ko-KR" sz="1300" smtClean="0"/>
              <a:t>data</a:t>
            </a:r>
            <a:endParaRPr lang="en-US" altLang="ko-KR" sz="1300">
              <a:ea typeface="+mn-lt"/>
              <a:cs typeface="+mn-lt"/>
            </a:endParaRPr>
          </a:p>
          <a:p>
            <a:pPr lvl="2">
              <a:lnSpc>
                <a:spcPct val="90000"/>
              </a:lnSpc>
            </a:pPr>
            <a:r>
              <a:rPr lang="en-US" altLang="ko-KR" sz="1300" smtClean="0"/>
              <a:t>Use log10 value</a:t>
            </a:r>
          </a:p>
        </p:txBody>
      </p:sp>
      <p:pic>
        <p:nvPicPr>
          <p:cNvPr id="10" name="Picture 2" descr="https://lh5.googleusercontent.com/W95wId1GBXoCpUCPeqOB39XZQ6u85Jo06pykp0Zvv9hPKLB2hV7ToQXVQ7elx2sb0Rn9OP-iQq6kdn7tyKdm36IPXR2ctoEH5q4RL2TbUZGFWKkA584mTlk4VwJSBC5L67zd0j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195" y="3681411"/>
            <a:ext cx="2473778" cy="24737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lh6.googleusercontent.com/wRDqWMJSNgGAMo8cBmveM1X8pvKif3m2oLJgDo5LGwGzYp0w9dQnCTj6UO40qajUL83bu9jZQw2Fu_38jHjUjBi51DsI0O8GIbtLtoTSYruZYimJwrdNUcZPPe_vBAFlLqQ5aW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4458" y="3681413"/>
            <a:ext cx="46101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46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INPUT AND OUTPUT</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217755" y="1199823"/>
            <a:ext cx="8837429" cy="5278912"/>
          </a:xfrm>
        </p:spPr>
        <p:txBody>
          <a:bodyPr vert="horz" lIns="91440" tIns="45720" rIns="91440" bIns="45720" rtlCol="0" anchor="t">
            <a:normAutofit/>
          </a:bodyPr>
          <a:lstStyle/>
          <a:p>
            <a:pPr>
              <a:lnSpc>
                <a:spcPct val="90000"/>
              </a:lnSpc>
            </a:pPr>
            <a:r>
              <a:rPr lang="en-US" sz="1700" b="1" smtClean="0">
                <a:ea typeface="+mn-lt"/>
                <a:cs typeface="+mn-lt"/>
              </a:rPr>
              <a:t>OUTPUT</a:t>
            </a:r>
          </a:p>
          <a:p>
            <a:pPr lvl="1">
              <a:lnSpc>
                <a:spcPct val="90000"/>
              </a:lnSpc>
            </a:pPr>
            <a:r>
              <a:rPr lang="en-US" sz="1500" smtClean="0">
                <a:ea typeface="+mn-lt"/>
                <a:cs typeface="+mn-lt"/>
              </a:rPr>
              <a:t>Gradient CAM - Heat Map</a:t>
            </a:r>
          </a:p>
          <a:p>
            <a:pPr lvl="1">
              <a:lnSpc>
                <a:spcPct val="90000"/>
              </a:lnSpc>
            </a:pPr>
            <a:endParaRPr lang="en-US" sz="1500">
              <a:ea typeface="+mn-lt"/>
              <a:cs typeface="+mn-lt"/>
            </a:endParaRPr>
          </a:p>
          <a:p>
            <a:pPr lvl="1">
              <a:lnSpc>
                <a:spcPct val="90000"/>
              </a:lnSpc>
            </a:pPr>
            <a:endParaRPr lang="en-US" sz="1500" smtClean="0">
              <a:ea typeface="+mn-lt"/>
              <a:cs typeface="+mn-lt"/>
            </a:endParaRPr>
          </a:p>
          <a:p>
            <a:pPr lvl="1">
              <a:lnSpc>
                <a:spcPct val="90000"/>
              </a:lnSpc>
            </a:pPr>
            <a:endParaRPr lang="en-US" sz="1500">
              <a:ea typeface="+mn-lt"/>
              <a:cs typeface="+mn-lt"/>
            </a:endParaRPr>
          </a:p>
          <a:p>
            <a:pPr lvl="1">
              <a:lnSpc>
                <a:spcPct val="90000"/>
              </a:lnSpc>
            </a:pPr>
            <a:endParaRPr lang="en-US" sz="1500" smtClean="0">
              <a:ea typeface="+mn-lt"/>
              <a:cs typeface="+mn-lt"/>
            </a:endParaRPr>
          </a:p>
          <a:p>
            <a:pPr lvl="1">
              <a:lnSpc>
                <a:spcPct val="90000"/>
              </a:lnSpc>
            </a:pPr>
            <a:endParaRPr lang="en-US" sz="1500">
              <a:ea typeface="+mn-lt"/>
              <a:cs typeface="+mn-lt"/>
            </a:endParaRPr>
          </a:p>
          <a:p>
            <a:pPr lvl="1">
              <a:lnSpc>
                <a:spcPct val="90000"/>
              </a:lnSpc>
            </a:pPr>
            <a:endParaRPr lang="en-US" sz="1500" smtClean="0">
              <a:ea typeface="+mn-lt"/>
              <a:cs typeface="+mn-lt"/>
            </a:endParaRPr>
          </a:p>
          <a:p>
            <a:pPr lvl="1">
              <a:lnSpc>
                <a:spcPct val="90000"/>
              </a:lnSpc>
            </a:pPr>
            <a:endParaRPr lang="en-US" sz="1500">
              <a:ea typeface="+mn-lt"/>
              <a:cs typeface="+mn-lt"/>
            </a:endParaRPr>
          </a:p>
          <a:p>
            <a:pPr lvl="1">
              <a:lnSpc>
                <a:spcPct val="90000"/>
              </a:lnSpc>
            </a:pPr>
            <a:r>
              <a:rPr lang="en-US" sz="1500" smtClean="0">
                <a:ea typeface="+mn-lt"/>
                <a:cs typeface="+mn-lt"/>
              </a:rPr>
              <a:t>Processing about log10 and correction are performed on the finally derived prediction</a:t>
            </a:r>
            <a:endParaRPr lang="en-US" sz="1500"/>
          </a:p>
          <a:p>
            <a:pPr lvl="1">
              <a:lnSpc>
                <a:spcPct val="90000"/>
              </a:lnSpc>
            </a:pPr>
            <a:endParaRPr lang="en-US" altLang="ko-KR" sz="1500" b="1">
              <a:ea typeface="+mn-lt"/>
              <a:cs typeface="+mn-lt"/>
            </a:endParaRPr>
          </a:p>
          <a:p>
            <a:pPr lvl="1">
              <a:lnSpc>
                <a:spcPct val="90000"/>
              </a:lnSpc>
            </a:pPr>
            <a:endParaRPr lang="en-US" altLang="ko-KR" sz="1500" b="1">
              <a:ea typeface="+mn-lt"/>
              <a:cs typeface="+mn-lt"/>
            </a:endParaRPr>
          </a:p>
          <a:p>
            <a:pPr lvl="2">
              <a:lnSpc>
                <a:spcPct val="90000"/>
              </a:lnSpc>
            </a:pPr>
            <a:endParaRPr lang="en-US" altLang="ko-KR" sz="1300">
              <a:ea typeface="+mn-lt"/>
              <a:cs typeface="+mn-lt"/>
            </a:endParaRPr>
          </a:p>
          <a:p>
            <a:pPr lvl="1">
              <a:lnSpc>
                <a:spcPct val="90000"/>
              </a:lnSpc>
            </a:pPr>
            <a:endParaRPr lang="en-US" altLang="ko-KR" sz="1700" smtClean="0"/>
          </a:p>
          <a:p>
            <a:pPr>
              <a:lnSpc>
                <a:spcPct val="90000"/>
              </a:lnSpc>
            </a:pPr>
            <a:endParaRPr lang="en-US" altLang="ko-KR" sz="1700" b="1"/>
          </a:p>
          <a:p>
            <a:pPr lvl="1">
              <a:lnSpc>
                <a:spcPct val="90000"/>
              </a:lnSpc>
            </a:pPr>
            <a:endParaRPr lang="en-US" sz="1700"/>
          </a:p>
        </p:txBody>
      </p:sp>
      <p:pic>
        <p:nvPicPr>
          <p:cNvPr id="12" name="Picture 4" descr="https://lh5.googleusercontent.com/xyDTfGBrPuBVLrPAgJJa2F2Vo8LzM7kDeCzzwtZnQFhZEmreXZRgaadIxkbjH1b35fwj-eZKvwemFJ9bAwfoywrJ2COuHzHJYRKFmWfmwJXx39-wSCl8OCt4orjps8bCQSIyXz_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947" y="2081893"/>
            <a:ext cx="19526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947" y="4751582"/>
            <a:ext cx="4285316" cy="518124"/>
          </a:xfrm>
          <a:prstGeom prst="rect">
            <a:avLst/>
          </a:prstGeom>
        </p:spPr>
      </p:pic>
    </p:spTree>
    <p:extLst>
      <p:ext uri="{BB962C8B-B14F-4D97-AF65-F5344CB8AC3E}">
        <p14:creationId xmlns:p14="http://schemas.microsoft.com/office/powerpoint/2010/main" val="28834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xmlns=""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0113911-05C1-48B0-845A-9DEDEE57088D}"/>
              </a:ext>
            </a:extLst>
          </p:cNvPr>
          <p:cNvSpPr>
            <a:spLocks noGrp="1"/>
          </p:cNvSpPr>
          <p:nvPr>
            <p:ph type="title"/>
          </p:nvPr>
        </p:nvSpPr>
        <p:spPr>
          <a:xfrm>
            <a:off x="1043950" y="1179151"/>
            <a:ext cx="3300646" cy="4463889"/>
          </a:xfrm>
        </p:spPr>
        <p:txBody>
          <a:bodyPr vert="horz" lIns="91440" tIns="45720" rIns="91440" bIns="45720" rtlCol="0" anchor="ctr">
            <a:normAutofit/>
          </a:bodyPr>
          <a:lstStyle/>
          <a:p>
            <a:r>
              <a:rPr lang="en-US"/>
              <a:t>OBJECTIVE</a:t>
            </a:r>
          </a:p>
        </p:txBody>
      </p:sp>
      <p:sp>
        <p:nvSpPr>
          <p:cNvPr id="57" name="Isosceles Triangle 56">
            <a:extLst>
              <a:ext uri="{FF2B5EF4-FFF2-40B4-BE49-F238E27FC236}">
                <a16:creationId xmlns:a16="http://schemas.microsoft.com/office/drawing/2014/main" xmlns=""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59" name="Straight Connector 58">
            <a:extLst>
              <a:ext uri="{FF2B5EF4-FFF2-40B4-BE49-F238E27FC236}">
                <a16:creationId xmlns:a16="http://schemas.microsoft.com/office/drawing/2014/main" xmlns=""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5F24567F-29C2-47ED-B9EC-027791899415}"/>
              </a:ext>
            </a:extLst>
          </p:cNvPr>
          <p:cNvSpPr txBox="1"/>
          <p:nvPr/>
        </p:nvSpPr>
        <p:spPr>
          <a:xfrm>
            <a:off x="4978918" y="1109145"/>
            <a:ext cx="6341016" cy="46039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ts val="1000"/>
              </a:spcBef>
            </a:pPr>
            <a:r>
              <a:rPr lang="en-US">
                <a:ea typeface="+mn-lt"/>
                <a:cs typeface="+mn-lt"/>
              </a:rPr>
              <a:t>Stock-loss Prevention: Mobile Application with CNN-LSTM Model for Predicting Sharp Rises and Falls in Stock Price</a:t>
            </a:r>
            <a:endParaRPr lang="en-US"/>
          </a:p>
        </p:txBody>
      </p:sp>
      <p:sp>
        <p:nvSpPr>
          <p:cNvPr id="61" name="Isosceles Triangle 60">
            <a:extLst>
              <a:ext uri="{FF2B5EF4-FFF2-40B4-BE49-F238E27FC236}">
                <a16:creationId xmlns:a16="http://schemas.microsoft.com/office/drawing/2014/main" xmlns=""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684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EVALUATION METRICS</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333502" y="1543273"/>
            <a:ext cx="8596668" cy="4498089"/>
          </a:xfrm>
        </p:spPr>
        <p:txBody>
          <a:bodyPr vert="horz" lIns="91440" tIns="45720" rIns="91440" bIns="45720" rtlCol="0" anchor="t">
            <a:normAutofit/>
          </a:bodyPr>
          <a:lstStyle/>
          <a:p>
            <a:r>
              <a:rPr lang="en-US" b="1" smtClean="0">
                <a:ea typeface="+mn-lt"/>
                <a:cs typeface="+mn-lt"/>
              </a:rPr>
              <a:t>Evaluation Metrics for ML</a:t>
            </a:r>
            <a:endParaRPr lang="en-US" altLang="ko-KR" b="1" smtClean="0">
              <a:ea typeface="+mn-lt"/>
              <a:cs typeface="+mn-lt"/>
            </a:endParaRPr>
          </a:p>
          <a:p>
            <a:pPr lvl="1"/>
            <a:r>
              <a:rPr lang="en-US" altLang="ko-KR"/>
              <a:t>Epoch: </a:t>
            </a:r>
            <a:r>
              <a:rPr lang="en-US" altLang="ko-KR" smtClean="0"/>
              <a:t>between 20 and 30</a:t>
            </a:r>
          </a:p>
          <a:p>
            <a:pPr lvl="1"/>
            <a:r>
              <a:rPr lang="en-US" altLang="ko-KR" smtClean="0"/>
              <a:t>loss(mse</a:t>
            </a:r>
            <a:r>
              <a:rPr lang="en-US" altLang="ko-KR"/>
              <a:t>): </a:t>
            </a:r>
            <a:r>
              <a:rPr lang="en-US" altLang="ko-KR" smtClean="0"/>
              <a:t>0.1524</a:t>
            </a:r>
          </a:p>
          <a:p>
            <a:pPr lvl="1"/>
            <a:r>
              <a:rPr lang="en-US" altLang="ko-KR" smtClean="0"/>
              <a:t>mape</a:t>
            </a:r>
            <a:r>
              <a:rPr lang="en-US" altLang="ko-KR"/>
              <a:t>: </a:t>
            </a:r>
            <a:r>
              <a:rPr lang="en-US" altLang="ko-KR" smtClean="0"/>
              <a:t>11.9957</a:t>
            </a:r>
          </a:p>
          <a:p>
            <a:pPr lvl="1"/>
            <a:r>
              <a:rPr lang="en-US" altLang="ko-KR" smtClean="0"/>
              <a:t>rmse</a:t>
            </a:r>
            <a:r>
              <a:rPr lang="en-US" altLang="ko-KR"/>
              <a:t>: </a:t>
            </a:r>
            <a:r>
              <a:rPr lang="en-US" altLang="ko-KR" smtClean="0"/>
              <a:t>0.3904</a:t>
            </a:r>
          </a:p>
          <a:p>
            <a:pPr lvl="1"/>
            <a:endParaRPr lang="en-US" altLang="ko-KR" smtClean="0"/>
          </a:p>
          <a:p>
            <a:pPr lvl="1"/>
            <a:r>
              <a:rPr lang="en-US" altLang="ko-KR" smtClean="0"/>
              <a:t>val_loss</a:t>
            </a:r>
            <a:r>
              <a:rPr lang="en-US" altLang="ko-KR"/>
              <a:t>: </a:t>
            </a:r>
            <a:r>
              <a:rPr lang="en-US" altLang="ko-KR" smtClean="0"/>
              <a:t>0.0050</a:t>
            </a:r>
          </a:p>
          <a:p>
            <a:pPr lvl="1"/>
            <a:r>
              <a:rPr lang="en-US" altLang="ko-KR" smtClean="0"/>
              <a:t>val_mape</a:t>
            </a:r>
            <a:r>
              <a:rPr lang="en-US" altLang="ko-KR"/>
              <a:t>: </a:t>
            </a:r>
            <a:r>
              <a:rPr lang="en-US" altLang="ko-KR" smtClean="0"/>
              <a:t>2.3413</a:t>
            </a:r>
          </a:p>
          <a:p>
            <a:pPr lvl="1"/>
            <a:r>
              <a:rPr lang="en-US" altLang="ko-KR" smtClean="0"/>
              <a:t>val_rmse</a:t>
            </a:r>
            <a:r>
              <a:rPr lang="en-US" altLang="ko-KR"/>
              <a:t>: 0.0706</a:t>
            </a:r>
          </a:p>
        </p:txBody>
      </p:sp>
    </p:spTree>
    <p:extLst>
      <p:ext uri="{BB962C8B-B14F-4D97-AF65-F5344CB8AC3E}">
        <p14:creationId xmlns:p14="http://schemas.microsoft.com/office/powerpoint/2010/main" val="5662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MAIN HYPERPARAMETERS</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333502" y="1543273"/>
            <a:ext cx="8596668" cy="4498089"/>
          </a:xfrm>
        </p:spPr>
        <p:txBody>
          <a:bodyPr vert="horz" lIns="91440" tIns="45720" rIns="91440" bIns="45720" rtlCol="0" anchor="t">
            <a:normAutofit/>
          </a:bodyPr>
          <a:lstStyle/>
          <a:p>
            <a:r>
              <a:rPr lang="en-US" b="1" smtClean="0">
                <a:ea typeface="+mn-lt"/>
                <a:cs typeface="+mn-lt"/>
              </a:rPr>
              <a:t>Batch size</a:t>
            </a:r>
            <a:endParaRPr lang="en-US" b="1"/>
          </a:p>
          <a:p>
            <a:pPr lvl="1"/>
            <a:r>
              <a:rPr lang="en-US" smtClean="0">
                <a:solidFill>
                  <a:schemeClr val="tx1">
                    <a:lumMod val="85000"/>
                    <a:lumOff val="15000"/>
                  </a:schemeClr>
                </a:solidFill>
                <a:ea typeface="+mn-lt"/>
                <a:cs typeface="+mn-lt"/>
              </a:rPr>
              <a:t>32</a:t>
            </a:r>
            <a:endParaRPr lang="en-US">
              <a:solidFill>
                <a:schemeClr val="tx1">
                  <a:lumMod val="85000"/>
                  <a:lumOff val="15000"/>
                </a:schemeClr>
              </a:solidFill>
              <a:ea typeface="+mn-lt"/>
              <a:cs typeface="+mn-lt"/>
            </a:endParaRPr>
          </a:p>
          <a:p>
            <a:endParaRPr lang="en-US" b="1" smtClean="0">
              <a:ea typeface="+mn-lt"/>
              <a:cs typeface="+mn-lt"/>
            </a:endParaRPr>
          </a:p>
          <a:p>
            <a:r>
              <a:rPr lang="en-US" b="1" smtClean="0">
                <a:ea typeface="+mn-lt"/>
                <a:cs typeface="+mn-lt"/>
              </a:rPr>
              <a:t>Epoch</a:t>
            </a:r>
          </a:p>
          <a:p>
            <a:pPr lvl="1"/>
            <a:r>
              <a:rPr lang="en-US" altLang="ko-KR" smtClean="0"/>
              <a:t>It was set to </a:t>
            </a:r>
            <a:r>
              <a:rPr lang="en-US" altLang="ko-KR" smtClean="0"/>
              <a:t>between 20 and 30 </a:t>
            </a:r>
            <a:r>
              <a:rPr lang="en-US" altLang="ko-KR" smtClean="0"/>
              <a:t>due to overfitting and underfitting</a:t>
            </a:r>
            <a:endParaRPr lang="en-US"/>
          </a:p>
          <a:p>
            <a:endParaRPr lang="en-US" altLang="ko-KR" b="1" smtClean="0"/>
          </a:p>
          <a:p>
            <a:r>
              <a:rPr lang="en-US" altLang="ko-KR" b="1" smtClean="0"/>
              <a:t>Value correction</a:t>
            </a:r>
          </a:p>
          <a:p>
            <a:pPr lvl="1"/>
            <a:r>
              <a:rPr lang="en-US" altLang="ko-KR" smtClean="0"/>
              <a:t>When the forecast is low</a:t>
            </a:r>
          </a:p>
          <a:p>
            <a:pPr lvl="2"/>
            <a:r>
              <a:rPr lang="en-US" altLang="ko-KR" smtClean="0"/>
              <a:t>Multiply by gap_avg * (1+Standard Deviation)</a:t>
            </a:r>
          </a:p>
          <a:p>
            <a:pPr lvl="1"/>
            <a:r>
              <a:rPr lang="en-US" altLang="ko-KR" smtClean="0"/>
              <a:t>When the forecast is higher</a:t>
            </a:r>
          </a:p>
          <a:p>
            <a:pPr lvl="2"/>
            <a:r>
              <a:rPr lang="en-US" altLang="ko-KR" smtClean="0"/>
              <a:t>Devide by gap_avg * (1-Standard Deviation)</a:t>
            </a:r>
            <a:endParaRPr lang="en-US" altLang="ko-KR"/>
          </a:p>
        </p:txBody>
      </p:sp>
    </p:spTree>
    <p:extLst>
      <p:ext uri="{BB962C8B-B14F-4D97-AF65-F5344CB8AC3E}">
        <p14:creationId xmlns:p14="http://schemas.microsoft.com/office/powerpoint/2010/main" val="427982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MAIN HYPERPARAMETERS</a:t>
            </a:r>
          </a:p>
        </p:txBody>
      </p:sp>
      <p:sp>
        <p:nvSpPr>
          <p:cNvPr id="32" name="Isosceles Triangle 31">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6" name="Straight Connector 35">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333502" y="1543273"/>
            <a:ext cx="8596668" cy="4498089"/>
          </a:xfrm>
        </p:spPr>
        <p:txBody>
          <a:bodyPr vert="horz" lIns="91440" tIns="45720" rIns="91440" bIns="45720" rtlCol="0" anchor="t">
            <a:normAutofit/>
          </a:bodyPr>
          <a:lstStyle/>
          <a:p>
            <a:r>
              <a:rPr lang="en-US" b="1" smtClean="0">
                <a:ea typeface="+mn-lt"/>
                <a:cs typeface="+mn-lt"/>
              </a:rPr>
              <a:t>Result of value correction</a:t>
            </a:r>
            <a:endParaRPr lang="en-US" b="1"/>
          </a:p>
        </p:txBody>
      </p:sp>
      <p:pic>
        <p:nvPicPr>
          <p:cNvPr id="2050" name="Picture 2" descr="https://lh4.googleusercontent.com/gA8HbF7pEINI8PMs_YNvoBysf9ENJnmWdYCMTgiFnaRtseYdP85fEIxInyAsrgCrPMgT6lyQiKVjc3dEi8_Hfn0moOXJU2SOzYOdZv0O0XJHxN4qBY3svkslLNIDIEIBjEz5ri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416" y="2044020"/>
            <a:ext cx="28194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_blushYD2-LrPDcM3Jhu9qzoP4SmNtk3sQDiZuZV1XeXPU1v5GkyCDTUzNypgHaHx8CwQcPORvsDfkqIMol6fgHNiiZxoJkHeq8CiDdcTAuh2hEuH6qkuSiSNFZktK222NpkMn_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591" y="2124302"/>
            <a:ext cx="5734050"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2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LIMITATIONS</a:t>
            </a:r>
          </a:p>
        </p:txBody>
      </p:sp>
      <p:sp>
        <p:nvSpPr>
          <p:cNvPr id="52" name="Isosceles Triangle 51">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2A2748ED-D6FD-42E1-A8BE-19BA7BC10696}"/>
              </a:ext>
            </a:extLst>
          </p:cNvPr>
          <p:cNvSpPr>
            <a:spLocks noGrp="1"/>
          </p:cNvSpPr>
          <p:nvPr>
            <p:ph idx="1"/>
          </p:nvPr>
        </p:nvSpPr>
        <p:spPr>
          <a:xfrm>
            <a:off x="1333502" y="1543273"/>
            <a:ext cx="8596668" cy="4498089"/>
          </a:xfrm>
        </p:spPr>
        <p:txBody>
          <a:bodyPr vert="horz" lIns="91440" tIns="45720" rIns="91440" bIns="45720" rtlCol="0" anchor="t">
            <a:normAutofit/>
          </a:bodyPr>
          <a:lstStyle/>
          <a:p>
            <a:r>
              <a:rPr lang="en-US" b="1">
                <a:ea typeface="+mn-lt"/>
                <a:cs typeface="+mn-lt"/>
              </a:rPr>
              <a:t>MOBILE </a:t>
            </a:r>
            <a:r>
              <a:rPr lang="en-US" b="1" smtClean="0">
                <a:ea typeface="+mn-lt"/>
                <a:cs typeface="+mn-lt"/>
              </a:rPr>
              <a:t>APPLICATION</a:t>
            </a:r>
            <a:endParaRPr lang="en-US" b="1"/>
          </a:p>
          <a:p>
            <a:pPr lvl="1"/>
            <a:r>
              <a:rPr lang="en-US" smtClean="0">
                <a:solidFill>
                  <a:schemeClr val="tx1">
                    <a:lumMod val="85000"/>
                    <a:lumOff val="15000"/>
                  </a:schemeClr>
                </a:solidFill>
                <a:ea typeface="+mn-lt"/>
                <a:cs typeface="+mn-lt"/>
              </a:rPr>
              <a:t>Not </a:t>
            </a:r>
            <a:r>
              <a:rPr lang="en-US">
                <a:solidFill>
                  <a:schemeClr val="tx1">
                    <a:lumMod val="85000"/>
                    <a:lumOff val="15000"/>
                  </a:schemeClr>
                </a:solidFill>
                <a:ea typeface="+mn-lt"/>
                <a:cs typeface="+mn-lt"/>
              </a:rPr>
              <a:t>entirely native</a:t>
            </a:r>
            <a:endParaRPr lang="en-US" b="1">
              <a:solidFill>
                <a:schemeClr val="tx1">
                  <a:lumMod val="85000"/>
                  <a:lumOff val="15000"/>
                </a:schemeClr>
              </a:solidFill>
              <a:ea typeface="+mn-lt"/>
              <a:cs typeface="+mn-lt"/>
            </a:endParaRPr>
          </a:p>
          <a:p>
            <a:pPr lvl="1" indent="0"/>
            <a:endParaRPr lang="en-US">
              <a:solidFill>
                <a:schemeClr val="tx1">
                  <a:lumMod val="85000"/>
                  <a:lumOff val="15000"/>
                </a:schemeClr>
              </a:solidFill>
              <a:ea typeface="+mn-lt"/>
              <a:cs typeface="+mn-lt"/>
            </a:endParaRPr>
          </a:p>
          <a:p>
            <a:r>
              <a:rPr lang="en-US" b="1">
                <a:ea typeface="+mn-lt"/>
                <a:cs typeface="+mn-lt"/>
              </a:rPr>
              <a:t>ALERTS CHECKER </a:t>
            </a:r>
            <a:r>
              <a:rPr lang="en-US" b="1" smtClean="0">
                <a:ea typeface="+mn-lt"/>
                <a:cs typeface="+mn-lt"/>
              </a:rPr>
              <a:t>SERVICE</a:t>
            </a:r>
          </a:p>
          <a:p>
            <a:pPr lvl="1"/>
            <a:r>
              <a:rPr lang="en-US" smtClean="0"/>
              <a:t>Each </a:t>
            </a:r>
            <a:r>
              <a:rPr lang="en-US"/>
              <a:t>check must wait the previous to finish, and it can be slowly sometimes if there are many users subscribed to the same alert because the sending of notifications is included in the service</a:t>
            </a:r>
            <a:endParaRPr lang="en-US">
              <a:solidFill>
                <a:srgbClr val="404040"/>
              </a:solidFill>
            </a:endParaRPr>
          </a:p>
          <a:p>
            <a:pPr lvl="1" indent="0"/>
            <a:endParaRPr lang="en-US"/>
          </a:p>
          <a:p>
            <a:r>
              <a:rPr lang="en-US" b="1"/>
              <a:t>AI </a:t>
            </a:r>
            <a:r>
              <a:rPr lang="en-US" b="1" smtClean="0"/>
              <a:t>MODEL</a:t>
            </a:r>
            <a:endParaRPr lang="en-US"/>
          </a:p>
          <a:p>
            <a:pPr lvl="1"/>
            <a:r>
              <a:rPr lang="en-US" smtClean="0"/>
              <a:t>Overfitting &amp; underfitting case</a:t>
            </a:r>
          </a:p>
          <a:p>
            <a:pPr lvl="1"/>
            <a:r>
              <a:rPr lang="en-US" smtClean="0"/>
              <a:t>Approximate and consistent errors between stock price predictions and actual values</a:t>
            </a:r>
            <a:endParaRPr lang="en-US"/>
          </a:p>
        </p:txBody>
      </p:sp>
      <p:sp>
        <p:nvSpPr>
          <p:cNvPr id="54" name="Isosceles Triangle 53">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347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D54C4-5993-46DB-866A-347743F662D5}"/>
              </a:ext>
            </a:extLst>
          </p:cNvPr>
          <p:cNvSpPr>
            <a:spLocks noGrp="1"/>
          </p:cNvSpPr>
          <p:nvPr>
            <p:ph type="title"/>
          </p:nvPr>
        </p:nvSpPr>
        <p:spPr>
          <a:xfrm>
            <a:off x="1333502" y="609600"/>
            <a:ext cx="8596668" cy="1320800"/>
          </a:xfrm>
        </p:spPr>
        <p:txBody>
          <a:bodyPr>
            <a:normAutofit/>
          </a:bodyPr>
          <a:lstStyle/>
          <a:p>
            <a:r>
              <a:rPr lang="en-US"/>
              <a:t>EVALUATION</a:t>
            </a:r>
          </a:p>
        </p:txBody>
      </p:sp>
      <p:sp>
        <p:nvSpPr>
          <p:cNvPr id="52" name="Isosceles Triangle 51">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xmlns="" id="{BFE6D97F-4D9E-407B-BF81-16E78FA32C96}"/>
              </a:ext>
            </a:extLst>
          </p:cNvPr>
          <p:cNvSpPr>
            <a:spLocks noGrp="1"/>
          </p:cNvSpPr>
          <p:nvPr>
            <p:ph idx="1"/>
          </p:nvPr>
        </p:nvSpPr>
        <p:spPr>
          <a:xfrm>
            <a:off x="1444777" y="1554827"/>
            <a:ext cx="8596668" cy="3880773"/>
          </a:xfrm>
        </p:spPr>
        <p:txBody>
          <a:bodyPr/>
          <a:lstStyle/>
          <a:p>
            <a:r>
              <a:rPr lang="en-US" b="1" smtClean="0"/>
              <a:t>Meet the objective of the project</a:t>
            </a:r>
          </a:p>
          <a:p>
            <a:pPr lvl="1"/>
            <a:r>
              <a:rPr lang="en-US" smtClean="0"/>
              <a:t>Application users can set alerts and receive notifications for set stock items</a:t>
            </a:r>
            <a:endParaRPr lang="en-US"/>
          </a:p>
          <a:p>
            <a:endParaRPr lang="en-US" smtClean="0"/>
          </a:p>
          <a:p>
            <a:r>
              <a:rPr lang="en-US" b="1" smtClean="0"/>
              <a:t>Reasons for low predictive rate</a:t>
            </a:r>
          </a:p>
          <a:p>
            <a:pPr lvl="1"/>
            <a:r>
              <a:rPr lang="en-US" smtClean="0"/>
              <a:t>Uncertain fluctuations in stock prices</a:t>
            </a:r>
          </a:p>
          <a:p>
            <a:pPr lvl="1"/>
            <a:r>
              <a:rPr lang="en-US" smtClean="0"/>
              <a:t>Difference in layer depth between CNN and LSTM</a:t>
            </a:r>
          </a:p>
          <a:p>
            <a:pPr lvl="1"/>
            <a:r>
              <a:rPr lang="en-US" smtClean="0"/>
              <a:t>Fast overfitting due to sequential input dataset</a:t>
            </a:r>
          </a:p>
          <a:p>
            <a:pPr lvl="1"/>
            <a:r>
              <a:rPr lang="en-US" smtClean="0"/>
              <a:t>Low learning rate due to small epoch value</a:t>
            </a:r>
          </a:p>
          <a:p>
            <a:pPr lvl="1"/>
            <a:r>
              <a:rPr lang="en-US" smtClean="0"/>
              <a:t>1 hour data used in train process, but 15 minute data used in evaluate</a:t>
            </a:r>
            <a:endParaRPr lang="en-US"/>
          </a:p>
        </p:txBody>
      </p:sp>
    </p:spTree>
    <p:extLst>
      <p:ext uri="{BB962C8B-B14F-4D97-AF65-F5344CB8AC3E}">
        <p14:creationId xmlns:p14="http://schemas.microsoft.com/office/powerpoint/2010/main" val="223158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DE8DE2B-61C1-46D5-BEB8-521321C182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E012C92A-B902-4B69-BDCF-CCA3021FCB4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A2BDBC14-42A0-4182-BFBA-0751F6350C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902DC474-5BCC-4188-ACDC-AD63E6B18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7B427019-8592-4032-931B-4F27104C9D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1D6E2CEA-A5BB-4CF7-B907-AE4DBF6748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78D09D5A-29CC-4B32-9CE1-72E607558A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6DF3A3FC-950B-40B0-923D-0F0BC1A5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BCA0F2E1-CD3D-4521-9CCB-41A5CC6C54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9BA4F16A-21DC-462A-AD37-0A93C8B79E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FB75EBDD-038D-4572-A372-1149382957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7" descr="A picture containing logo&#10;&#10;Description automatically generated">
            <a:extLst>
              <a:ext uri="{FF2B5EF4-FFF2-40B4-BE49-F238E27FC236}">
                <a16:creationId xmlns:a16="http://schemas.microsoft.com/office/drawing/2014/main" xmlns="" id="{A1B8639B-165B-439A-A42B-FCAE66D351C7}"/>
              </a:ext>
            </a:extLst>
          </p:cNvPr>
          <p:cNvPicPr>
            <a:picLocks noChangeAspect="1"/>
          </p:cNvPicPr>
          <p:nvPr/>
        </p:nvPicPr>
        <p:blipFill rotWithShape="1">
          <a:blip r:embed="rId2"/>
          <a:srcRect t="28118" b="3493"/>
          <a:stretch/>
        </p:blipFill>
        <p:spPr>
          <a:xfrm>
            <a:off x="20" y="10"/>
            <a:ext cx="12191980" cy="6857990"/>
          </a:xfrm>
          <a:prstGeom prst="rect">
            <a:avLst/>
          </a:prstGeom>
        </p:spPr>
      </p:pic>
      <p:sp>
        <p:nvSpPr>
          <p:cNvPr id="6" name="TextBox 5">
            <a:extLst>
              <a:ext uri="{FF2B5EF4-FFF2-40B4-BE49-F238E27FC236}">
                <a16:creationId xmlns:a16="http://schemas.microsoft.com/office/drawing/2014/main" xmlns="" id="{AF9D2F7C-9070-4605-9500-5466C4F3E10C}"/>
              </a:ext>
            </a:extLst>
          </p:cNvPr>
          <p:cNvSpPr txBox="1"/>
          <p:nvPr/>
        </p:nvSpPr>
        <p:spPr>
          <a:xfrm>
            <a:off x="2605414" y="2584537"/>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202C32"/>
                </a:solidFill>
              </a:rPr>
              <a:t>DEMO</a:t>
            </a:r>
          </a:p>
        </p:txBody>
      </p:sp>
    </p:spTree>
    <p:extLst>
      <p:ext uri="{BB962C8B-B14F-4D97-AF65-F5344CB8AC3E}">
        <p14:creationId xmlns:p14="http://schemas.microsoft.com/office/powerpoint/2010/main" val="325185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DE8DE2B-61C1-46D5-BEB8-521321C182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E012C92A-B902-4B69-BDCF-CCA3021FCB4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A2BDBC14-42A0-4182-BFBA-0751F6350C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902DC474-5BCC-4188-ACDC-AD63E6B18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7B427019-8592-4032-931B-4F27104C9D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1D6E2CEA-A5BB-4CF7-B907-AE4DBF6748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78D09D5A-29CC-4B32-9CE1-72E607558A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6DF3A3FC-950B-40B0-923D-0F0BC1A5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BCA0F2E1-CD3D-4521-9CCB-41A5CC6C54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9BA4F16A-21DC-462A-AD37-0A93C8B79E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FB75EBDD-038D-4572-A372-1149382957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7" descr="A picture containing logo&#10;&#10;Description automatically generated">
            <a:extLst>
              <a:ext uri="{FF2B5EF4-FFF2-40B4-BE49-F238E27FC236}">
                <a16:creationId xmlns:a16="http://schemas.microsoft.com/office/drawing/2014/main" xmlns="" id="{A1B8639B-165B-439A-A42B-FCAE66D351C7}"/>
              </a:ext>
            </a:extLst>
          </p:cNvPr>
          <p:cNvPicPr>
            <a:picLocks noChangeAspect="1"/>
          </p:cNvPicPr>
          <p:nvPr/>
        </p:nvPicPr>
        <p:blipFill rotWithShape="1">
          <a:blip r:embed="rId2"/>
          <a:srcRect t="28118" b="3493"/>
          <a:stretch/>
        </p:blipFill>
        <p:spPr>
          <a:xfrm>
            <a:off x="20" y="10"/>
            <a:ext cx="12191980" cy="6857990"/>
          </a:xfrm>
          <a:prstGeom prst="rect">
            <a:avLst/>
          </a:prstGeom>
        </p:spPr>
      </p:pic>
      <p:sp>
        <p:nvSpPr>
          <p:cNvPr id="6" name="TextBox 5">
            <a:extLst>
              <a:ext uri="{FF2B5EF4-FFF2-40B4-BE49-F238E27FC236}">
                <a16:creationId xmlns:a16="http://schemas.microsoft.com/office/drawing/2014/main" xmlns="" id="{AF9D2F7C-9070-4605-9500-5466C4F3E10C}"/>
              </a:ext>
            </a:extLst>
          </p:cNvPr>
          <p:cNvSpPr txBox="1"/>
          <p:nvPr/>
        </p:nvSpPr>
        <p:spPr>
          <a:xfrm>
            <a:off x="2605414" y="2584537"/>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202C32"/>
                </a:solidFill>
              </a:rPr>
              <a:t>Q </a:t>
            </a:r>
            <a:r>
              <a:rPr lang="en-US" sz="2400">
                <a:solidFill>
                  <a:srgbClr val="202C32"/>
                </a:solidFill>
              </a:rPr>
              <a:t>&amp;</a:t>
            </a:r>
            <a:r>
              <a:rPr lang="en-US" sz="4000">
                <a:solidFill>
                  <a:srgbClr val="202C32"/>
                </a:solidFill>
              </a:rPr>
              <a:t> A</a:t>
            </a:r>
          </a:p>
        </p:txBody>
      </p:sp>
    </p:spTree>
    <p:extLst>
      <p:ext uri="{BB962C8B-B14F-4D97-AF65-F5344CB8AC3E}">
        <p14:creationId xmlns:p14="http://schemas.microsoft.com/office/powerpoint/2010/main" val="227588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CA92A-463A-4A70-AB3E-23F3A524BBE2}"/>
              </a:ext>
            </a:extLst>
          </p:cNvPr>
          <p:cNvSpPr>
            <a:spLocks noGrp="1"/>
          </p:cNvSpPr>
          <p:nvPr>
            <p:ph type="ctrTitle"/>
          </p:nvPr>
        </p:nvSpPr>
        <p:spPr>
          <a:xfrm>
            <a:off x="359244" y="-682048"/>
            <a:ext cx="5528200" cy="1607720"/>
          </a:xfrm>
        </p:spPr>
        <p:txBody>
          <a:bodyPr/>
          <a:lstStyle/>
          <a:p>
            <a:r>
              <a:rPr lang="en-US" sz="4000"/>
              <a:t>PROJECT PROGRESS</a:t>
            </a:r>
            <a:endParaRPr lang="en-US"/>
          </a:p>
        </p:txBody>
      </p:sp>
    </p:spTree>
    <p:extLst>
      <p:ext uri="{BB962C8B-B14F-4D97-AF65-F5344CB8AC3E}">
        <p14:creationId xmlns:p14="http://schemas.microsoft.com/office/powerpoint/2010/main" val="236608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CA92A-463A-4A70-AB3E-23F3A524BBE2}"/>
              </a:ext>
            </a:extLst>
          </p:cNvPr>
          <p:cNvSpPr>
            <a:spLocks noGrp="1"/>
          </p:cNvSpPr>
          <p:nvPr>
            <p:ph type="ctrTitle"/>
          </p:nvPr>
        </p:nvSpPr>
        <p:spPr>
          <a:xfrm>
            <a:off x="-3358668" y="-524625"/>
            <a:ext cx="7766936" cy="1646302"/>
          </a:xfrm>
        </p:spPr>
        <p:txBody>
          <a:bodyPr/>
          <a:lstStyle/>
          <a:p>
            <a:r>
              <a:rPr lang="en-US"/>
              <a:t>SCHEDULE</a:t>
            </a:r>
          </a:p>
        </p:txBody>
      </p:sp>
      <p:graphicFrame>
        <p:nvGraphicFramePr>
          <p:cNvPr id="6" name="Table 5">
            <a:extLst>
              <a:ext uri="{FF2B5EF4-FFF2-40B4-BE49-F238E27FC236}">
                <a16:creationId xmlns:a16="http://schemas.microsoft.com/office/drawing/2014/main" xmlns="" id="{41C5C3B8-7030-4607-8D3C-03ADB9B3925C}"/>
              </a:ext>
            </a:extLst>
          </p:cNvPr>
          <p:cNvGraphicFramePr>
            <a:graphicFrameLocks noGrp="1"/>
          </p:cNvGraphicFramePr>
          <p:nvPr>
            <p:extLst>
              <p:ext uri="{D42A27DB-BD31-4B8C-83A1-F6EECF244321}">
                <p14:modId xmlns:p14="http://schemas.microsoft.com/office/powerpoint/2010/main" val="2532983355"/>
              </p:ext>
            </p:extLst>
          </p:nvPr>
        </p:nvGraphicFramePr>
        <p:xfrm>
          <a:off x="447095" y="1255673"/>
          <a:ext cx="10827080" cy="5146565"/>
        </p:xfrm>
        <a:graphic>
          <a:graphicData uri="http://schemas.openxmlformats.org/drawingml/2006/table">
            <a:tbl>
              <a:tblPr firstRow="1" firstCol="1" bandRow="1">
                <a:tableStyleId>{2D5ABB26-0587-4C30-8999-92F81FD0307C}</a:tableStyleId>
              </a:tblPr>
              <a:tblGrid>
                <a:gridCol w="1721124">
                  <a:extLst>
                    <a:ext uri="{9D8B030D-6E8A-4147-A177-3AD203B41FA5}">
                      <a16:colId xmlns:a16="http://schemas.microsoft.com/office/drawing/2014/main" xmlns="" val="260855499"/>
                    </a:ext>
                  </a:extLst>
                </a:gridCol>
                <a:gridCol w="1606450">
                  <a:extLst>
                    <a:ext uri="{9D8B030D-6E8A-4147-A177-3AD203B41FA5}">
                      <a16:colId xmlns:a16="http://schemas.microsoft.com/office/drawing/2014/main" xmlns="" val="910287275"/>
                    </a:ext>
                  </a:extLst>
                </a:gridCol>
                <a:gridCol w="811966">
                  <a:extLst>
                    <a:ext uri="{9D8B030D-6E8A-4147-A177-3AD203B41FA5}">
                      <a16:colId xmlns:a16="http://schemas.microsoft.com/office/drawing/2014/main" xmlns="" val="27892157"/>
                    </a:ext>
                  </a:extLst>
                </a:gridCol>
                <a:gridCol w="557295">
                  <a:extLst>
                    <a:ext uri="{9D8B030D-6E8A-4147-A177-3AD203B41FA5}">
                      <a16:colId xmlns:a16="http://schemas.microsoft.com/office/drawing/2014/main" xmlns="" val="3471027599"/>
                    </a:ext>
                  </a:extLst>
                </a:gridCol>
                <a:gridCol w="557295">
                  <a:extLst>
                    <a:ext uri="{9D8B030D-6E8A-4147-A177-3AD203B41FA5}">
                      <a16:colId xmlns:a16="http://schemas.microsoft.com/office/drawing/2014/main" xmlns="" val="2818682993"/>
                    </a:ext>
                  </a:extLst>
                </a:gridCol>
                <a:gridCol w="557295">
                  <a:extLst>
                    <a:ext uri="{9D8B030D-6E8A-4147-A177-3AD203B41FA5}">
                      <a16:colId xmlns:a16="http://schemas.microsoft.com/office/drawing/2014/main" xmlns="" val="1430610970"/>
                    </a:ext>
                  </a:extLst>
                </a:gridCol>
                <a:gridCol w="557295">
                  <a:extLst>
                    <a:ext uri="{9D8B030D-6E8A-4147-A177-3AD203B41FA5}">
                      <a16:colId xmlns:a16="http://schemas.microsoft.com/office/drawing/2014/main" xmlns="" val="2170433532"/>
                    </a:ext>
                  </a:extLst>
                </a:gridCol>
                <a:gridCol w="557295">
                  <a:extLst>
                    <a:ext uri="{9D8B030D-6E8A-4147-A177-3AD203B41FA5}">
                      <a16:colId xmlns:a16="http://schemas.microsoft.com/office/drawing/2014/main" xmlns="" val="2547608786"/>
                    </a:ext>
                  </a:extLst>
                </a:gridCol>
                <a:gridCol w="557295">
                  <a:extLst>
                    <a:ext uri="{9D8B030D-6E8A-4147-A177-3AD203B41FA5}">
                      <a16:colId xmlns:a16="http://schemas.microsoft.com/office/drawing/2014/main" xmlns="" val="2364313725"/>
                    </a:ext>
                  </a:extLst>
                </a:gridCol>
                <a:gridCol w="557295">
                  <a:extLst>
                    <a:ext uri="{9D8B030D-6E8A-4147-A177-3AD203B41FA5}">
                      <a16:colId xmlns:a16="http://schemas.microsoft.com/office/drawing/2014/main" xmlns="" val="2683270350"/>
                    </a:ext>
                  </a:extLst>
                </a:gridCol>
                <a:gridCol w="557295">
                  <a:extLst>
                    <a:ext uri="{9D8B030D-6E8A-4147-A177-3AD203B41FA5}">
                      <a16:colId xmlns:a16="http://schemas.microsoft.com/office/drawing/2014/main" xmlns="" val="3687276447"/>
                    </a:ext>
                  </a:extLst>
                </a:gridCol>
                <a:gridCol w="557295">
                  <a:extLst>
                    <a:ext uri="{9D8B030D-6E8A-4147-A177-3AD203B41FA5}">
                      <a16:colId xmlns:a16="http://schemas.microsoft.com/office/drawing/2014/main" xmlns="" val="2602660250"/>
                    </a:ext>
                  </a:extLst>
                </a:gridCol>
                <a:gridCol w="576146">
                  <a:extLst>
                    <a:ext uri="{9D8B030D-6E8A-4147-A177-3AD203B41FA5}">
                      <a16:colId xmlns:a16="http://schemas.microsoft.com/office/drawing/2014/main" xmlns="" val="3762426320"/>
                    </a:ext>
                  </a:extLst>
                </a:gridCol>
                <a:gridCol w="538444">
                  <a:extLst>
                    <a:ext uri="{9D8B030D-6E8A-4147-A177-3AD203B41FA5}">
                      <a16:colId xmlns:a16="http://schemas.microsoft.com/office/drawing/2014/main" xmlns="" val="909738456"/>
                    </a:ext>
                  </a:extLst>
                </a:gridCol>
                <a:gridCol w="557295">
                  <a:extLst>
                    <a:ext uri="{9D8B030D-6E8A-4147-A177-3AD203B41FA5}">
                      <a16:colId xmlns:a16="http://schemas.microsoft.com/office/drawing/2014/main" xmlns="" val="3650263662"/>
                    </a:ext>
                  </a:extLst>
                </a:gridCol>
              </a:tblGrid>
              <a:tr h="204575">
                <a:tc rowSpan="3">
                  <a:txBody>
                    <a:bodyPr/>
                    <a:lstStyle/>
                    <a:p>
                      <a:pPr algn="ctr" fontAlgn="base"/>
                      <a:r>
                        <a:rPr lang="en-US" sz="1700" b="0" kern="0">
                          <a:effectLst/>
                        </a:rPr>
                        <a:t>PART</a:t>
                      </a:r>
                      <a:endParaRPr lang="en-US" sz="1700" b="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rowSpan="3">
                  <a:txBody>
                    <a:bodyPr/>
                    <a:lstStyle/>
                    <a:p>
                      <a:pPr algn="ctr" fontAlgn="base"/>
                      <a:r>
                        <a:rPr lang="en-US" sz="1700" b="0" kern="0">
                          <a:effectLst/>
                        </a:rPr>
                        <a:t>CONTENT</a:t>
                      </a:r>
                      <a:endParaRPr lang="en-US" sz="1700" b="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gridSpan="13">
                  <a:txBody>
                    <a:bodyPr/>
                    <a:lstStyle/>
                    <a:p>
                      <a:pPr lvl="0" algn="ctr">
                        <a:buNone/>
                      </a:pPr>
                      <a:r>
                        <a:rPr lang="en-US" sz="1300" kern="0">
                          <a:effectLst/>
                        </a:rPr>
                        <a:t>SCHEDULE</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xmlns="" val="1031914050"/>
                  </a:ext>
                </a:extLst>
              </a:tr>
              <a:tr h="212360">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algn="ctr" fontAlgn="base"/>
                      <a:r>
                        <a:rPr lang="en-US" sz="1300" kern="0">
                          <a:effectLst/>
                        </a:rPr>
                        <a:t>MONTH</a:t>
                      </a:r>
                      <a:endParaRPr lang="en-US" sz="1300">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9</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gridSpan="4">
                  <a:txBody>
                    <a:bodyPr/>
                    <a:lstStyle/>
                    <a:p>
                      <a:pPr algn="ctr" fontAlgn="base"/>
                      <a:r>
                        <a:rPr lang="en-US" sz="1300" kern="0">
                          <a:effectLst/>
                        </a:rPr>
                        <a:t>10</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gridSpan="4">
                  <a:txBody>
                    <a:bodyPr/>
                    <a:lstStyle/>
                    <a:p>
                      <a:pPr algn="ctr" fontAlgn="base"/>
                      <a:r>
                        <a:rPr lang="en-US" sz="1300" kern="0">
                          <a:effectLst/>
                        </a:rPr>
                        <a:t>11</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gridSpan="3">
                  <a:txBody>
                    <a:bodyPr/>
                    <a:lstStyle/>
                    <a:p>
                      <a:pPr algn="ctr" fontAlgn="base"/>
                      <a:r>
                        <a:rPr lang="en-US" sz="1300" kern="0">
                          <a:effectLst/>
                        </a:rPr>
                        <a:t>12</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xmlns="" val="2515623819"/>
                  </a:ext>
                </a:extLst>
              </a:tr>
              <a:tr h="199868">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algn="ctr" fontAlgn="base"/>
                      <a:r>
                        <a:rPr lang="en-US" sz="1300" kern="0">
                          <a:effectLst/>
                        </a:rPr>
                        <a:t>WEEK</a:t>
                      </a:r>
                      <a:endParaRPr lang="en-US" sz="1300">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4</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1</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2</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3</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4</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1</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2</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3</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4</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1</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2</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r>
                        <a:rPr lang="en-US" sz="1300" kern="0">
                          <a:effectLst/>
                        </a:rPr>
                        <a:t>3</a:t>
                      </a:r>
                      <a:endParaRPr lang="en-US" sz="13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1944193509"/>
                  </a:ext>
                </a:extLst>
              </a:tr>
              <a:tr h="473926">
                <a:tc rowSpan="4">
                  <a:txBody>
                    <a:bodyPr/>
                    <a:lstStyle/>
                    <a:p>
                      <a:pPr algn="ctr" fontAlgn="base"/>
                      <a:r>
                        <a:rPr lang="en-US" sz="1700" b="1">
                          <a:effectLst/>
                        </a:rPr>
                        <a:t>AI</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gridSpan="2">
                  <a:txBody>
                    <a:bodyPr/>
                    <a:lstStyle/>
                    <a:p>
                      <a:pPr lvl="0" algn="ctr">
                        <a:buNone/>
                      </a:pPr>
                      <a:r>
                        <a:rPr lang="en-US" sz="1400">
                          <a:effectLst/>
                        </a:rPr>
                        <a:t>Research on thesis </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lgn="ctr" defTabSz="457200">
                        <a:buNone/>
                      </a:pPr>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lgn="ctr" defTabSz="457200">
                        <a:buNone/>
                      </a:pPr>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2538702641"/>
                  </a:ext>
                </a:extLst>
              </a:tr>
              <a:tr h="424721">
                <a:tc vMerge="1">
                  <a:txBody>
                    <a:bodyPr/>
                    <a:lstStyle/>
                    <a:p>
                      <a:endParaRPr lang="en-US"/>
                    </a:p>
                  </a:txBody>
                  <a:tcPr marL="0" marR="0" marT="0" marB="0" horzOverflow="overflow"/>
                </a:tc>
                <a:tc gridSpan="2">
                  <a:txBody>
                    <a:bodyPr/>
                    <a:lstStyle/>
                    <a:p>
                      <a:pPr lvl="0" algn="ctr">
                        <a:buNone/>
                      </a:pPr>
                      <a:r>
                        <a:rPr lang="en-US" sz="1400" u="none" strike="noStrike" noProof="0">
                          <a:effectLst/>
                        </a:rPr>
                        <a:t>Use and modification of the AI model code</a:t>
                      </a:r>
                      <a:endParaRPr lang="en-US" sz="14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algn="ctr" defTabSz="457200" rtl="0" eaLnBrk="1" fontAlgn="base" latinLnBrk="0" hangingPunct="1"/>
                      <a:endParaRPr lang="en-US" sz="1800" kern="12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algn="ctr" defTabSz="457200" rtl="0" eaLnBrk="1" fontAlgn="base" latinLnBrk="0" hangingPunct="1"/>
                      <a:endParaRPr lang="en-US" sz="1800" kern="12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3794864726"/>
                  </a:ext>
                </a:extLst>
              </a:tr>
              <a:tr h="274819">
                <a:tc vMerge="1">
                  <a:txBody>
                    <a:bodyPr/>
                    <a:lstStyle/>
                    <a:p>
                      <a:endParaRPr lang="en-US"/>
                    </a:p>
                  </a:txBody>
                  <a:tcPr marL="0" marR="0" marT="0" marB="0" horzOverflow="overflow"/>
                </a:tc>
                <a:tc gridSpan="2">
                  <a:txBody>
                    <a:bodyPr/>
                    <a:lstStyle/>
                    <a:p>
                      <a:pPr algn="ctr" fontAlgn="base"/>
                      <a:r>
                        <a:rPr lang="en-US" sz="1400">
                          <a:effectLst/>
                        </a:rPr>
                        <a:t>Apply explainable AI, GradCAM</a:t>
                      </a:r>
                      <a:endParaRPr lang="en-US"/>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11511471"/>
                  </a:ext>
                </a:extLst>
              </a:tr>
              <a:tr h="274819">
                <a:tc vMerge="1">
                  <a:txBody>
                    <a:bodyPr/>
                    <a:lstStyle/>
                    <a:p>
                      <a:endParaRPr lang="en-US"/>
                    </a:p>
                  </a:txBody>
                  <a:tcPr marL="0" marR="0" marT="0" marB="0" horzOverflow="overflow"/>
                </a:tc>
                <a:tc gridSpan="2">
                  <a:txBody>
                    <a:bodyPr/>
                    <a:lstStyle/>
                    <a:p>
                      <a:pPr lvl="0" algn="ctr">
                        <a:lnSpc>
                          <a:spcPct val="100000"/>
                        </a:lnSpc>
                        <a:spcBef>
                          <a:spcPts val="0"/>
                        </a:spcBef>
                        <a:spcAft>
                          <a:spcPts val="0"/>
                        </a:spcAft>
                        <a:buNone/>
                      </a:pPr>
                      <a:r>
                        <a:rPr lang="en-US" sz="1400" u="none" strike="noStrike" noProof="0">
                          <a:effectLst/>
                        </a:rPr>
                        <a:t>performance improvement</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lgn="ctr">
                        <a:buNone/>
                      </a:pPr>
                      <a:endParaRPr lang="en-US">
                        <a:effectLst/>
                      </a:endParaRP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extLst>
                  <a:ext uri="{0D108BD9-81ED-4DB2-BD59-A6C34878D82A}">
                    <a16:rowId xmlns:a16="http://schemas.microsoft.com/office/drawing/2014/main" xmlns="" val="2791422362"/>
                  </a:ext>
                </a:extLst>
              </a:tr>
              <a:tr h="274819">
                <a:tc rowSpan="3">
                  <a:txBody>
                    <a:bodyPr/>
                    <a:lstStyle/>
                    <a:p>
                      <a:pPr algn="ctr" fontAlgn="base"/>
                      <a:r>
                        <a:rPr lang="en-US" sz="1700" b="1" kern="0">
                          <a:effectLst/>
                        </a:rPr>
                        <a:t>Mobile Application – Research &amp; Design</a:t>
                      </a:r>
                      <a:endParaRPr lang="en-US" sz="1700" b="1">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gridSpan="2">
                  <a:txBody>
                    <a:bodyPr/>
                    <a:lstStyle/>
                    <a:p>
                      <a:pPr algn="ctr" fontAlgn="base"/>
                      <a:r>
                        <a:rPr lang="en-US" sz="1400">
                          <a:effectLst/>
                        </a:rPr>
                        <a:t>Research a framework</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731548691"/>
                  </a:ext>
                </a:extLst>
              </a:tr>
              <a:tr h="274819">
                <a:tc vMerge="1">
                  <a:txBody>
                    <a:bodyPr/>
                    <a:lstStyle/>
                    <a:p>
                      <a:endParaRPr lang="en-US"/>
                    </a:p>
                  </a:txBody>
                  <a:tcPr marL="0" marR="0" marT="0" marB="0" horzOverflow="overflow"/>
                </a:tc>
                <a:tc gridSpan="2">
                  <a:txBody>
                    <a:bodyPr/>
                    <a:lstStyle/>
                    <a:p>
                      <a:pPr algn="ctr" fontAlgn="base"/>
                      <a:r>
                        <a:rPr lang="en-US" sz="1400">
                          <a:effectLst/>
                        </a:rPr>
                        <a:t>Research a Websocket </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4063886296"/>
                  </a:ext>
                </a:extLst>
              </a:tr>
              <a:tr h="449704">
                <a:tc vMerge="1">
                  <a:txBody>
                    <a:bodyPr/>
                    <a:lstStyle/>
                    <a:p>
                      <a:endParaRPr lang="en-US"/>
                    </a:p>
                  </a:txBody>
                  <a:tcPr marL="0" marR="0" marT="0" marB="0" horzOverflow="overflow"/>
                </a:tc>
                <a:tc gridSpan="2">
                  <a:txBody>
                    <a:bodyPr/>
                    <a:lstStyle/>
                    <a:p>
                      <a:pPr algn="ctr" fontAlgn="base"/>
                      <a:r>
                        <a:rPr lang="en-US" sz="1400">
                          <a:effectLst/>
                        </a:rPr>
                        <a:t>Create initial wireframes for the mobile application</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513355404"/>
                  </a:ext>
                </a:extLst>
              </a:tr>
              <a:tr h="637081">
                <a:tc rowSpan="2">
                  <a:txBody>
                    <a:bodyPr/>
                    <a:lstStyle/>
                    <a:p>
                      <a:pPr algn="ctr" fontAlgn="base"/>
                      <a:r>
                        <a:rPr lang="en-US" sz="1700" b="1" kern="0">
                          <a:effectLst/>
                        </a:rPr>
                        <a:t>Mobile Application – Implementation &amp; Testing</a:t>
                      </a:r>
                      <a:endParaRPr lang="en-US" sz="1700" b="1">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gridSpan="2">
                  <a:txBody>
                    <a:bodyPr/>
                    <a:lstStyle/>
                    <a:p>
                      <a:pPr algn="ctr" fontAlgn="base"/>
                      <a:r>
                        <a:rPr lang="en-US" sz="1400">
                          <a:effectLst/>
                        </a:rPr>
                        <a:t>Implement the initial design view of the application and state management</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solidFill>
                          <a:srgbClr val="FF0000"/>
                        </a:solidFill>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solidFill>
                          <a:srgbClr val="FF0000"/>
                        </a:solidFill>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solidFill>
                          <a:srgbClr val="FF0000"/>
                        </a:solidFill>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solidFill>
                          <a:srgbClr val="FF0000"/>
                        </a:solidFill>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1282299942"/>
                  </a:ext>
                </a:extLst>
              </a:tr>
              <a:tr h="424721">
                <a:tc vMerge="1">
                  <a:txBody>
                    <a:bodyPr/>
                    <a:lstStyle/>
                    <a:p>
                      <a:endParaRPr lang="en-US"/>
                    </a:p>
                  </a:txBody>
                  <a:tcPr marL="0" marR="0" marT="0" marB="0" horzOverflow="overflow"/>
                </a:tc>
                <a:tc gridSpan="2">
                  <a:txBody>
                    <a:bodyPr/>
                    <a:lstStyle/>
                    <a:p>
                      <a:pPr algn="ctr" fontAlgn="base"/>
                      <a:r>
                        <a:rPr lang="en-US" sz="1400">
                          <a:effectLst/>
                        </a:rPr>
                        <a:t>Implement WebSocket service </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extLst>
                  <a:ext uri="{0D108BD9-81ED-4DB2-BD59-A6C34878D82A}">
                    <a16:rowId xmlns:a16="http://schemas.microsoft.com/office/drawing/2014/main" xmlns="" val="3106377644"/>
                  </a:ext>
                </a:extLst>
              </a:tr>
              <a:tr h="274819">
                <a:tc rowSpan="3">
                  <a:txBody>
                    <a:bodyPr/>
                    <a:lstStyle/>
                    <a:p>
                      <a:pPr algn="ctr" fontAlgn="base"/>
                      <a:r>
                        <a:rPr lang="en-US" sz="1700" b="1" kern="0">
                          <a:effectLst/>
                        </a:rPr>
                        <a:t>Backend API</a:t>
                      </a:r>
                      <a:endParaRPr lang="en-US" sz="1700" b="1">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gridSpan="2">
                  <a:txBody>
                    <a:bodyPr/>
                    <a:lstStyle/>
                    <a:p>
                      <a:pPr algn="ctr" fontAlgn="base"/>
                      <a:r>
                        <a:rPr lang="en-US" sz="1400" kern="0">
                          <a:effectLst/>
                        </a:rPr>
                        <a:t>Research</a:t>
                      </a:r>
                      <a:endParaRPr lang="en-US" sz="14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88446542"/>
                  </a:ext>
                </a:extLst>
              </a:tr>
              <a:tr h="274819">
                <a:tc vMerge="1">
                  <a:txBody>
                    <a:bodyPr/>
                    <a:lstStyle/>
                    <a:p>
                      <a:endParaRPr lang="en-US"/>
                    </a:p>
                  </a:txBody>
                  <a:tcPr marL="0" marR="0" marT="0" marB="0" horzOverflow="overflow"/>
                </a:tc>
                <a:tc gridSpan="2">
                  <a:txBody>
                    <a:bodyPr/>
                    <a:lstStyle/>
                    <a:p>
                      <a:pPr algn="ctr" fontAlgn="base"/>
                      <a:r>
                        <a:rPr lang="en-US" sz="1400" kern="0">
                          <a:effectLst/>
                        </a:rPr>
                        <a:t>Implementation</a:t>
                      </a:r>
                      <a:endParaRPr lang="en-US" sz="14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algn="ctr" fontAlgn="base"/>
                      <a:endParaRPr lang="en-US">
                        <a:solidFill>
                          <a:srgbClr val="FF0000"/>
                        </a:solidFill>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solidFill>
                          <a:srgbClr val="FF0000"/>
                        </a:solidFill>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solidFill>
                          <a:srgbClr val="FF0000"/>
                        </a:solidFill>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3492519540"/>
                  </a:ext>
                </a:extLst>
              </a:tr>
              <a:tr h="274819">
                <a:tc vMerge="1">
                  <a:txBody>
                    <a:bodyPr/>
                    <a:lstStyle/>
                    <a:p>
                      <a:endParaRPr lang="en-US"/>
                    </a:p>
                  </a:txBody>
                  <a:tcPr marL="0" marR="0" marT="0" marB="0" horzOverflow="overflow"/>
                </a:tc>
                <a:tc gridSpan="2">
                  <a:txBody>
                    <a:bodyPr/>
                    <a:lstStyle/>
                    <a:p>
                      <a:pPr algn="ctr" fontAlgn="base"/>
                      <a:r>
                        <a:rPr lang="en-US" sz="1400" kern="0">
                          <a:effectLst/>
                        </a:rPr>
                        <a:t>Testing</a:t>
                      </a:r>
                      <a:endParaRPr lang="en-US" sz="1400">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horzOverflow="overflow"/>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algn="ctr" fontAlgn="base"/>
                      <a:endParaRPr lang="en-US">
                        <a:effectLst/>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extLst>
                  <a:ext uri="{0D108BD9-81ED-4DB2-BD59-A6C34878D82A}">
                    <a16:rowId xmlns:a16="http://schemas.microsoft.com/office/drawing/2014/main" xmlns="" val="2266521876"/>
                  </a:ext>
                </a:extLst>
              </a:tr>
            </a:tbl>
          </a:graphicData>
        </a:graphic>
      </p:graphicFrame>
    </p:spTree>
    <p:extLst>
      <p:ext uri="{BB962C8B-B14F-4D97-AF65-F5344CB8AC3E}">
        <p14:creationId xmlns:p14="http://schemas.microsoft.com/office/powerpoint/2010/main" val="13653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F9034C37-023D-4C8C-96F0-0CC08598D3B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TEAM ROLES</a:t>
            </a:r>
          </a:p>
        </p:txBody>
      </p:sp>
      <p:sp>
        <p:nvSpPr>
          <p:cNvPr id="3" name="Content Placeholder 2">
            <a:extLst>
              <a:ext uri="{FF2B5EF4-FFF2-40B4-BE49-F238E27FC236}">
                <a16:creationId xmlns:a16="http://schemas.microsoft.com/office/drawing/2014/main" xmlns="" id="{64E11D3C-351F-4131-9C99-5F1375FCFB01}"/>
              </a:ext>
            </a:extLst>
          </p:cNvPr>
          <p:cNvSpPr>
            <a:spLocks noGrp="1"/>
          </p:cNvSpPr>
          <p:nvPr>
            <p:ph idx="1"/>
          </p:nvPr>
        </p:nvSpPr>
        <p:spPr>
          <a:xfrm>
            <a:off x="360604" y="2160590"/>
            <a:ext cx="4297531" cy="3440110"/>
          </a:xfrm>
        </p:spPr>
        <p:txBody>
          <a:bodyPr vert="horz" lIns="91440" tIns="45720" rIns="91440" bIns="45720" rtlCol="0" anchor="t">
            <a:normAutofit/>
          </a:bodyPr>
          <a:lstStyle/>
          <a:p>
            <a:pPr>
              <a:lnSpc>
                <a:spcPct val="90000"/>
              </a:lnSpc>
            </a:pPr>
            <a:r>
              <a:rPr lang="en-US" sz="1400">
                <a:solidFill>
                  <a:schemeClr val="bg1"/>
                </a:solidFill>
              </a:rPr>
              <a:t>Team Lead:  Borislav Pavlov</a:t>
            </a:r>
          </a:p>
          <a:p>
            <a:pPr>
              <a:lnSpc>
                <a:spcPct val="90000"/>
              </a:lnSpc>
            </a:pPr>
            <a:endParaRPr lang="en-US" sz="1400">
              <a:solidFill>
                <a:schemeClr val="bg1"/>
              </a:solidFill>
            </a:endParaRPr>
          </a:p>
          <a:p>
            <a:pPr>
              <a:lnSpc>
                <a:spcPct val="90000"/>
              </a:lnSpc>
            </a:pPr>
            <a:r>
              <a:rPr lang="en-US" sz="1400">
                <a:solidFill>
                  <a:schemeClr val="bg1"/>
                </a:solidFill>
              </a:rPr>
              <a:t>AI Algorithms:</a:t>
            </a:r>
          </a:p>
          <a:p>
            <a:pPr lvl="1">
              <a:lnSpc>
                <a:spcPct val="90000"/>
              </a:lnSpc>
            </a:pPr>
            <a:r>
              <a:rPr lang="en-US" sz="1400">
                <a:solidFill>
                  <a:schemeClr val="bg1"/>
                </a:solidFill>
              </a:rPr>
              <a:t>Main - </a:t>
            </a:r>
            <a:r>
              <a:rPr lang="en-US" sz="1400">
                <a:solidFill>
                  <a:schemeClr val="bg1"/>
                </a:solidFill>
                <a:ea typeface="+mn-lt"/>
                <a:cs typeface="+mn-lt"/>
              </a:rPr>
              <a:t>Kim Young Oh, Kim Min Jae </a:t>
            </a:r>
          </a:p>
          <a:p>
            <a:pPr lvl="1">
              <a:lnSpc>
                <a:spcPct val="90000"/>
              </a:lnSpc>
            </a:pPr>
            <a:r>
              <a:rPr lang="en-US" sz="1400">
                <a:solidFill>
                  <a:schemeClr val="bg1"/>
                </a:solidFill>
                <a:ea typeface="+mn-lt"/>
                <a:cs typeface="+mn-lt"/>
              </a:rPr>
              <a:t>Supported – Borislav Pavlov, Park Geo Ryang</a:t>
            </a:r>
          </a:p>
          <a:p>
            <a:pPr lvl="1">
              <a:lnSpc>
                <a:spcPct val="90000"/>
              </a:lnSpc>
            </a:pPr>
            <a:endParaRPr lang="en-US" sz="1400">
              <a:solidFill>
                <a:schemeClr val="bg1"/>
              </a:solidFill>
              <a:ea typeface="+mn-lt"/>
              <a:cs typeface="+mn-lt"/>
            </a:endParaRPr>
          </a:p>
          <a:p>
            <a:pPr>
              <a:lnSpc>
                <a:spcPct val="90000"/>
              </a:lnSpc>
            </a:pPr>
            <a:r>
              <a:rPr lang="en-US" sz="1400">
                <a:solidFill>
                  <a:schemeClr val="bg1"/>
                </a:solidFill>
                <a:ea typeface="+mn-lt"/>
                <a:cs typeface="+mn-lt"/>
              </a:rPr>
              <a:t>Mobile Application + Additional Services</a:t>
            </a:r>
          </a:p>
          <a:p>
            <a:pPr lvl="1">
              <a:lnSpc>
                <a:spcPct val="90000"/>
              </a:lnSpc>
            </a:pPr>
            <a:r>
              <a:rPr lang="en-US" sz="1400">
                <a:solidFill>
                  <a:schemeClr val="bg1"/>
                </a:solidFill>
                <a:ea typeface="+mn-lt"/>
                <a:cs typeface="+mn-lt"/>
              </a:rPr>
              <a:t>Main - Borislav Pavlov, Park Geo Ryang</a:t>
            </a:r>
          </a:p>
          <a:p>
            <a:pPr lvl="1">
              <a:lnSpc>
                <a:spcPct val="90000"/>
              </a:lnSpc>
            </a:pPr>
            <a:r>
              <a:rPr lang="en-US" sz="1400">
                <a:solidFill>
                  <a:schemeClr val="bg1"/>
                </a:solidFill>
                <a:ea typeface="+mn-lt"/>
                <a:cs typeface="+mn-lt"/>
              </a:rPr>
              <a:t>Supported - Kim Young Oh, Kim Min Jae </a:t>
            </a:r>
          </a:p>
        </p:txBody>
      </p:sp>
      <p:pic>
        <p:nvPicPr>
          <p:cNvPr id="5" name="Picture 7" descr="A picture containing logo&#10;&#10;Description automatically generated">
            <a:extLst>
              <a:ext uri="{FF2B5EF4-FFF2-40B4-BE49-F238E27FC236}">
                <a16:creationId xmlns:a16="http://schemas.microsoft.com/office/drawing/2014/main" xmlns="" id="{D64C4BA4-CDED-4B62-8C38-0D4761FE9FF3}"/>
              </a:ext>
            </a:extLst>
          </p:cNvPr>
          <p:cNvPicPr>
            <a:picLocks noChangeAspect="1"/>
          </p:cNvPicPr>
          <p:nvPr/>
        </p:nvPicPr>
        <p:blipFill>
          <a:blip r:embed="rId2"/>
          <a:stretch>
            <a:fillRect/>
          </a:stretch>
        </p:blipFill>
        <p:spPr>
          <a:xfrm>
            <a:off x="4582441" y="274080"/>
            <a:ext cx="6458732" cy="5243049"/>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7651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xmlns="" id="{0565C35A-C6FA-4269-822E-6DB5B9C488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xmlns="" id="{F8BBEF76-F066-4551-8A87-AAFD9969E5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xmlns="" id="{97E701E2-9884-4313-A922-224D075A7C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xmlns="" id="{32C9DF5B-371A-4170-9F46-B6EE7EF028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xmlns="" id="{00EAEF78-4C36-4EC9-855A-C27427C36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xmlns="" id="{5E397A22-38A0-4816-926B-740F8E1899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xmlns="" id="{A4756C8A-87DB-494D-999F-E6C0EB0BDA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xmlns="" id="{FB60A164-1613-43A9-A23E-870E89DD90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xmlns="" id="{CA0CF5DE-8A99-4138-A0F0-C84DA0C73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xmlns="" id="{B41D911B-1F2A-43C3-BDE4-77A1F3D854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xmlns="" id="{A429A86E-CFC2-4521-9A58-DF4BF96D95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3">
            <a:extLst>
              <a:ext uri="{FF2B5EF4-FFF2-40B4-BE49-F238E27FC236}">
                <a16:creationId xmlns:a16="http://schemas.microsoft.com/office/drawing/2014/main" xmlns="" id="{21029ED5-F105-4DD2-99C8-1E44228179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xmlns="" id="{2D621E68-BF28-4A1C-B1A2-4E55E139E7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xmlns="" id="{BE8BBE4D-F0DF-49B9-B75A-99DAC53AC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xmlns="" id="{E0F07DDC-34A6-46A1-9DE9-2BBE2931A5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xmlns="" id="{2CEB2BF9-B8DB-45B9-86EA-D197B5B1AE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xmlns="" id="{08B5BB34-3801-4E70-A981-FE007635E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xmlns="" id="{38432A75-2CEB-463C-A8F2-ABB50A79F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8">
              <a:extLst>
                <a:ext uri="{FF2B5EF4-FFF2-40B4-BE49-F238E27FC236}">
                  <a16:creationId xmlns:a16="http://schemas.microsoft.com/office/drawing/2014/main" xmlns="" id="{E7E850B8-C050-4597-8BEB-113FEC9A27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xmlns="" id="{24ACC798-9CEC-4B6F-A8DD-F8E6FCCCF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xmlns="" id="{1D58A8C6-1294-4CD9-89BC-F1E981A5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xmlns="" id="{F32F2ED6-6143-46C4-A641-72D42732B6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 name="Rectangle 66">
            <a:extLst>
              <a:ext uri="{FF2B5EF4-FFF2-40B4-BE49-F238E27FC236}">
                <a16:creationId xmlns:a16="http://schemas.microsoft.com/office/drawing/2014/main" xmlns="" id="{5C9652B3-A450-4ED6-8FBF-F536BA60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9">
            <a:extLst>
              <a:ext uri="{FF2B5EF4-FFF2-40B4-BE49-F238E27FC236}">
                <a16:creationId xmlns:a16="http://schemas.microsoft.com/office/drawing/2014/main" xmlns="" id="{CDF8167A-9FAC-493B-A836-B7D9D534F637}"/>
              </a:ext>
            </a:extLst>
          </p:cNvPr>
          <p:cNvPicPr>
            <a:picLocks noChangeAspect="1"/>
          </p:cNvPicPr>
          <p:nvPr/>
        </p:nvPicPr>
        <p:blipFill rotWithShape="1">
          <a:blip r:embed="rId2"/>
          <a:srcRect r="1830" b="1"/>
          <a:stretch/>
        </p:blipFill>
        <p:spPr>
          <a:xfrm>
            <a:off x="568452" y="571500"/>
            <a:ext cx="11034219" cy="5704563"/>
          </a:xfrm>
          <a:prstGeom prst="rect">
            <a:avLst/>
          </a:prstGeom>
        </p:spPr>
      </p:pic>
      <p:sp>
        <p:nvSpPr>
          <p:cNvPr id="10" name="Title 1">
            <a:extLst>
              <a:ext uri="{FF2B5EF4-FFF2-40B4-BE49-F238E27FC236}">
                <a16:creationId xmlns:a16="http://schemas.microsoft.com/office/drawing/2014/main" xmlns="" id="{A39E2D3F-F5E3-44A7-A290-56B8FA75FE47}"/>
              </a:ext>
            </a:extLst>
          </p:cNvPr>
          <p:cNvSpPr>
            <a:spLocks noGrp="1"/>
          </p:cNvSpPr>
          <p:nvPr>
            <p:ph type="ctrTitle"/>
          </p:nvPr>
        </p:nvSpPr>
        <p:spPr>
          <a:xfrm>
            <a:off x="348806" y="-327144"/>
            <a:ext cx="4363634" cy="1607720"/>
          </a:xfrm>
        </p:spPr>
        <p:txBody>
          <a:bodyPr/>
          <a:lstStyle/>
          <a:p>
            <a:r>
              <a:rPr lang="en-US" sz="4000"/>
              <a:t>INITIAL DESIGN</a:t>
            </a:r>
          </a:p>
        </p:txBody>
      </p:sp>
    </p:spTree>
    <p:extLst>
      <p:ext uri="{BB962C8B-B14F-4D97-AF65-F5344CB8AC3E}">
        <p14:creationId xmlns:p14="http://schemas.microsoft.com/office/powerpoint/2010/main" val="365101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xmlns="" id="{0565C35A-C6FA-4269-822E-6DB5B9C488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xmlns="" id="{F8BBEF76-F066-4551-8A87-AAFD9969E5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xmlns="" id="{97E701E2-9884-4313-A922-224D075A7C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xmlns="" id="{32C9DF5B-371A-4170-9F46-B6EE7EF028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xmlns="" id="{00EAEF78-4C36-4EC9-855A-C27427C36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xmlns="" id="{5E397A22-38A0-4816-926B-740F8E1899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xmlns="" id="{A4756C8A-87DB-494D-999F-E6C0EB0BDA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xmlns="" id="{FB60A164-1613-43A9-A23E-870E89DD90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xmlns="" id="{CA0CF5DE-8A99-4138-A0F0-C84DA0C73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xmlns="" id="{B41D911B-1F2A-43C3-BDE4-77A1F3D854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xmlns="" id="{A429A86E-CFC2-4521-9A58-DF4BF96D95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3">
            <a:extLst>
              <a:ext uri="{FF2B5EF4-FFF2-40B4-BE49-F238E27FC236}">
                <a16:creationId xmlns:a16="http://schemas.microsoft.com/office/drawing/2014/main" xmlns="" id="{21029ED5-F105-4DD2-99C8-1E44228179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xmlns="" id="{2D621E68-BF28-4A1C-B1A2-4E55E139E7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xmlns="" id="{BE8BBE4D-F0DF-49B9-B75A-99DAC53AC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xmlns="" id="{E0F07DDC-34A6-46A1-9DE9-2BBE2931A5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xmlns="" id="{2CEB2BF9-B8DB-45B9-86EA-D197B5B1AE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xmlns="" id="{08B5BB34-3801-4E70-A981-FE007635E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xmlns="" id="{38432A75-2CEB-463C-A8F2-ABB50A79F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8">
              <a:extLst>
                <a:ext uri="{FF2B5EF4-FFF2-40B4-BE49-F238E27FC236}">
                  <a16:creationId xmlns:a16="http://schemas.microsoft.com/office/drawing/2014/main" xmlns="" id="{E7E850B8-C050-4597-8BEB-113FEC9A27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xmlns="" id="{24ACC798-9CEC-4B6F-A8DD-F8E6FCCCF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xmlns="" id="{1D58A8C6-1294-4CD9-89BC-F1E981A5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xmlns="" id="{F32F2ED6-6143-46C4-A641-72D42732B6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 name="Rectangle 66">
            <a:extLst>
              <a:ext uri="{FF2B5EF4-FFF2-40B4-BE49-F238E27FC236}">
                <a16:creationId xmlns:a16="http://schemas.microsoft.com/office/drawing/2014/main" xmlns="" id="{5C9652B3-A450-4ED6-8FBF-F536BA60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47A9DDFC-A2BE-436D-9866-0429757AE015}"/>
              </a:ext>
            </a:extLst>
          </p:cNvPr>
          <p:cNvSpPr>
            <a:spLocks noGrp="1"/>
          </p:cNvSpPr>
          <p:nvPr>
            <p:ph type="ctrTitle"/>
          </p:nvPr>
        </p:nvSpPr>
        <p:spPr>
          <a:xfrm>
            <a:off x="865208" y="-328523"/>
            <a:ext cx="3475980" cy="1607720"/>
          </a:xfrm>
        </p:spPr>
        <p:txBody>
          <a:bodyPr/>
          <a:lstStyle/>
          <a:p>
            <a:r>
              <a:rPr lang="en-US" sz="4000"/>
              <a:t>FINAL DESIGN</a:t>
            </a:r>
            <a:endParaRPr lang="en-US"/>
          </a:p>
        </p:txBody>
      </p:sp>
      <p:pic>
        <p:nvPicPr>
          <p:cNvPr id="2" name="Picture 2" descr="Timeline&#10;&#10;Description automatically generated">
            <a:extLst>
              <a:ext uri="{FF2B5EF4-FFF2-40B4-BE49-F238E27FC236}">
                <a16:creationId xmlns:a16="http://schemas.microsoft.com/office/drawing/2014/main" xmlns="" id="{E8FA420B-E779-41F7-AB42-01F94E01C8E2}"/>
              </a:ext>
            </a:extLst>
          </p:cNvPr>
          <p:cNvPicPr>
            <a:picLocks noChangeAspect="1"/>
          </p:cNvPicPr>
          <p:nvPr/>
        </p:nvPicPr>
        <p:blipFill>
          <a:blip r:embed="rId2"/>
          <a:stretch>
            <a:fillRect/>
          </a:stretch>
        </p:blipFill>
        <p:spPr>
          <a:xfrm>
            <a:off x="1101307" y="-469599"/>
            <a:ext cx="10018142" cy="6776406"/>
          </a:xfrm>
          <a:prstGeom prst="rect">
            <a:avLst/>
          </a:prstGeom>
        </p:spPr>
      </p:pic>
    </p:spTree>
    <p:extLst>
      <p:ext uri="{BB962C8B-B14F-4D97-AF65-F5344CB8AC3E}">
        <p14:creationId xmlns:p14="http://schemas.microsoft.com/office/powerpoint/2010/main" val="80616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xmlns="" id="{0565C35A-C6FA-4269-822E-6DB5B9C488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xmlns="" id="{F8BBEF76-F066-4551-8A87-AAFD9969E5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xmlns="" id="{97E701E2-9884-4313-A922-224D075A7C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xmlns="" id="{32C9DF5B-371A-4170-9F46-B6EE7EF028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xmlns="" id="{00EAEF78-4C36-4EC9-855A-C27427C36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xmlns="" id="{5E397A22-38A0-4816-926B-740F8E1899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xmlns="" id="{A4756C8A-87DB-494D-999F-E6C0EB0BDA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xmlns="" id="{FB60A164-1613-43A9-A23E-870E89DD90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xmlns="" id="{CA0CF5DE-8A99-4138-A0F0-C84DA0C73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xmlns="" id="{B41D911B-1F2A-43C3-BDE4-77A1F3D854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xmlns="" id="{A429A86E-CFC2-4521-9A58-DF4BF96D95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3">
            <a:extLst>
              <a:ext uri="{FF2B5EF4-FFF2-40B4-BE49-F238E27FC236}">
                <a16:creationId xmlns:a16="http://schemas.microsoft.com/office/drawing/2014/main" xmlns="" id="{21029ED5-F105-4DD2-99C8-1E44228179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xmlns="" id="{2D621E68-BF28-4A1C-B1A2-4E55E139E7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xmlns="" id="{BE8BBE4D-F0DF-49B9-B75A-99DAC53AC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xmlns="" id="{E0F07DDC-34A6-46A1-9DE9-2BBE2931A5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xmlns="" id="{2CEB2BF9-B8DB-45B9-86EA-D197B5B1AE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xmlns="" id="{08B5BB34-3801-4E70-A981-FE007635E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xmlns="" id="{38432A75-2CEB-463C-A8F2-ABB50A79F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8">
              <a:extLst>
                <a:ext uri="{FF2B5EF4-FFF2-40B4-BE49-F238E27FC236}">
                  <a16:creationId xmlns:a16="http://schemas.microsoft.com/office/drawing/2014/main" xmlns="" id="{E7E850B8-C050-4597-8BEB-113FEC9A27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xmlns="" id="{24ACC798-9CEC-4B6F-A8DD-F8E6FCCCF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xmlns="" id="{1D58A8C6-1294-4CD9-89BC-F1E981A5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xmlns="" id="{F32F2ED6-6143-46C4-A641-72D42732B6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 name="Rectangle 66">
            <a:extLst>
              <a:ext uri="{FF2B5EF4-FFF2-40B4-BE49-F238E27FC236}">
                <a16:creationId xmlns:a16="http://schemas.microsoft.com/office/drawing/2014/main" xmlns="" id="{5C9652B3-A450-4ED6-8FBF-F536BA60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47A9DDFC-A2BE-436D-9866-0429757AE015}"/>
              </a:ext>
            </a:extLst>
          </p:cNvPr>
          <p:cNvSpPr>
            <a:spLocks noGrp="1"/>
          </p:cNvSpPr>
          <p:nvPr>
            <p:ph type="ctrTitle"/>
          </p:nvPr>
        </p:nvSpPr>
        <p:spPr>
          <a:xfrm>
            <a:off x="865208" y="-328523"/>
            <a:ext cx="5805112" cy="1607720"/>
          </a:xfrm>
        </p:spPr>
        <p:txBody>
          <a:bodyPr/>
          <a:lstStyle/>
          <a:p>
            <a:r>
              <a:rPr lang="en-US" sz="4000"/>
              <a:t>FINAL IMPLEMENTATION</a:t>
            </a:r>
            <a:endParaRPr lang="en-US"/>
          </a:p>
        </p:txBody>
      </p:sp>
    </p:spTree>
    <p:extLst>
      <p:ext uri="{BB962C8B-B14F-4D97-AF65-F5344CB8AC3E}">
        <p14:creationId xmlns:p14="http://schemas.microsoft.com/office/powerpoint/2010/main" val="184268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xmlns="" id="{9B6A14F7-CC83-4722-B948-C77EF52282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3"/>
            <a:ext cx="12192001" cy="6858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27" name="Freeform: Shape 126">
            <a:extLst>
              <a:ext uri="{FF2B5EF4-FFF2-40B4-BE49-F238E27FC236}">
                <a16:creationId xmlns:a16="http://schemas.microsoft.com/office/drawing/2014/main" xmlns="" id="{1FD1CAA3-F07B-4451-A14C-176BCB1FC0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15642" y="5006"/>
            <a:ext cx="6576358" cy="6852994"/>
          </a:xfrm>
          <a:custGeom>
            <a:avLst/>
            <a:gdLst>
              <a:gd name="connsiteX0" fmla="*/ 354282 w 6576358"/>
              <a:gd name="connsiteY0" fmla="*/ 0 h 6852994"/>
              <a:gd name="connsiteX1" fmla="*/ 4629134 w 6576358"/>
              <a:gd name="connsiteY1" fmla="*/ 0 h 6852994"/>
              <a:gd name="connsiteX2" fmla="*/ 6401647 w 6576358"/>
              <a:gd name="connsiteY2" fmla="*/ 0 h 6852994"/>
              <a:gd name="connsiteX3" fmla="*/ 6576358 w 6576358"/>
              <a:gd name="connsiteY3" fmla="*/ 0 h 6852994"/>
              <a:gd name="connsiteX4" fmla="*/ 6576358 w 6576358"/>
              <a:gd name="connsiteY4" fmla="*/ 6852994 h 6852994"/>
              <a:gd name="connsiteX5" fmla="*/ 6401647 w 6576358"/>
              <a:gd name="connsiteY5" fmla="*/ 6852994 h 6852994"/>
              <a:gd name="connsiteX6" fmla="*/ 4629134 w 6576358"/>
              <a:gd name="connsiteY6" fmla="*/ 6852994 h 6852994"/>
              <a:gd name="connsiteX7" fmla="*/ 0 w 6576358"/>
              <a:gd name="connsiteY7" fmla="*/ 6852994 h 6852994"/>
              <a:gd name="connsiteX8" fmla="*/ 0 w 6576358"/>
              <a:gd name="connsiteY8" fmla="*/ 6852993 h 6852994"/>
              <a:gd name="connsiteX9" fmla="*/ 3528116 w 6576358"/>
              <a:gd name="connsiteY9" fmla="*/ 6852993 h 685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6358" h="6852994">
                <a:moveTo>
                  <a:pt x="354282" y="0"/>
                </a:moveTo>
                <a:lnTo>
                  <a:pt x="4629134" y="0"/>
                </a:lnTo>
                <a:lnTo>
                  <a:pt x="6401647" y="0"/>
                </a:lnTo>
                <a:lnTo>
                  <a:pt x="6576358" y="0"/>
                </a:lnTo>
                <a:lnTo>
                  <a:pt x="6576358" y="6852994"/>
                </a:lnTo>
                <a:lnTo>
                  <a:pt x="6401647" y="6852994"/>
                </a:lnTo>
                <a:lnTo>
                  <a:pt x="4629134" y="6852994"/>
                </a:lnTo>
                <a:lnTo>
                  <a:pt x="0" y="6852994"/>
                </a:lnTo>
                <a:lnTo>
                  <a:pt x="0" y="6852993"/>
                </a:lnTo>
                <a:lnTo>
                  <a:pt x="3528116" y="685299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5" descr="Graphical user interface, application&#10;&#10;Description automatically generated">
            <a:extLst>
              <a:ext uri="{FF2B5EF4-FFF2-40B4-BE49-F238E27FC236}">
                <a16:creationId xmlns:a16="http://schemas.microsoft.com/office/drawing/2014/main" xmlns="" id="{BD613E3C-C2D6-4F20-9E95-C24F74BE6F10}"/>
              </a:ext>
            </a:extLst>
          </p:cNvPr>
          <p:cNvPicPr>
            <a:picLocks noChangeAspect="1"/>
          </p:cNvPicPr>
          <p:nvPr/>
        </p:nvPicPr>
        <p:blipFill rotWithShape="1">
          <a:blip r:embed="rId2"/>
          <a:srcRect t="10920" r="-1" b="25652"/>
          <a:stretch/>
        </p:blipFill>
        <p:spPr>
          <a:xfrm>
            <a:off x="5790356" y="5006"/>
            <a:ext cx="6401647" cy="685299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pic>
        <p:nvPicPr>
          <p:cNvPr id="7" name="Picture 7" descr="Text&#10;&#10;Description automatically generated">
            <a:extLst>
              <a:ext uri="{FF2B5EF4-FFF2-40B4-BE49-F238E27FC236}">
                <a16:creationId xmlns:a16="http://schemas.microsoft.com/office/drawing/2014/main" xmlns="" id="{F217A1B3-BD6A-4799-86F8-E6AF6566DAD8}"/>
              </a:ext>
            </a:extLst>
          </p:cNvPr>
          <p:cNvPicPr>
            <a:picLocks noChangeAspect="1"/>
          </p:cNvPicPr>
          <p:nvPr/>
        </p:nvPicPr>
        <p:blipFill rotWithShape="1">
          <a:blip r:embed="rId3">
            <a:alphaModFix amt="35000"/>
          </a:blip>
          <a:srcRect t="22395" b="21716"/>
          <a:stretch/>
        </p:blipFill>
        <p:spPr>
          <a:xfrm>
            <a:off x="-3" y="27"/>
            <a:ext cx="9141744" cy="6858000"/>
          </a:xfrm>
          <a:custGeom>
            <a:avLst/>
            <a:gdLst/>
            <a:ahLst/>
            <a:cxnLst/>
            <a:rect l="l" t="t" r="r" b="b"/>
            <a:pathLst>
              <a:path w="9141744" h="6858000">
                <a:moveTo>
                  <a:pt x="0" y="0"/>
                </a:moveTo>
                <a:lnTo>
                  <a:pt x="5969936" y="0"/>
                </a:lnTo>
                <a:lnTo>
                  <a:pt x="9141744" y="6848619"/>
                </a:lnTo>
                <a:lnTo>
                  <a:pt x="9141744" y="6852966"/>
                </a:lnTo>
                <a:lnTo>
                  <a:pt x="5615641" y="6852966"/>
                </a:lnTo>
                <a:lnTo>
                  <a:pt x="5615641" y="6852967"/>
                </a:lnTo>
                <a:lnTo>
                  <a:pt x="9141744" y="6852967"/>
                </a:lnTo>
                <a:lnTo>
                  <a:pt x="9141744" y="6858000"/>
                </a:lnTo>
                <a:lnTo>
                  <a:pt x="0" y="6858000"/>
                </a:lnTo>
                <a:close/>
              </a:path>
            </a:pathLst>
          </a:custGeom>
        </p:spPr>
      </p:pic>
      <p:sp>
        <p:nvSpPr>
          <p:cNvPr id="5" name="Title 1">
            <a:extLst>
              <a:ext uri="{FF2B5EF4-FFF2-40B4-BE49-F238E27FC236}">
                <a16:creationId xmlns:a16="http://schemas.microsoft.com/office/drawing/2014/main" xmlns="" id="{47A9DDFC-A2BE-436D-9866-0429757AE015}"/>
              </a:ext>
            </a:extLst>
          </p:cNvPr>
          <p:cNvSpPr>
            <a:spLocks noGrp="1"/>
          </p:cNvSpPr>
          <p:nvPr>
            <p:ph type="ctrTitle"/>
          </p:nvPr>
        </p:nvSpPr>
        <p:spPr>
          <a:xfrm>
            <a:off x="1408059" y="2404534"/>
            <a:ext cx="5161646" cy="1646302"/>
          </a:xfrm>
        </p:spPr>
        <p:txBody>
          <a:bodyPr>
            <a:normAutofit/>
          </a:bodyPr>
          <a:lstStyle/>
          <a:p>
            <a:pPr>
              <a:lnSpc>
                <a:spcPct val="90000"/>
              </a:lnSpc>
            </a:pPr>
            <a:r>
              <a:rPr lang="en-US" sz="3400">
                <a:solidFill>
                  <a:schemeClr val="tx1"/>
                </a:solidFill>
              </a:rPr>
              <a:t>FINAL IMPLEMENTATION – MOBILE APPLICATION</a:t>
            </a:r>
          </a:p>
        </p:txBody>
      </p:sp>
      <p:pic>
        <p:nvPicPr>
          <p:cNvPr id="8" name="Picture 8" descr="Icon&#10;&#10;Description automatically generated">
            <a:extLst>
              <a:ext uri="{FF2B5EF4-FFF2-40B4-BE49-F238E27FC236}">
                <a16:creationId xmlns:a16="http://schemas.microsoft.com/office/drawing/2014/main" xmlns="" id="{B6330170-8763-4617-B20F-C29E0819C4D9}"/>
              </a:ext>
            </a:extLst>
          </p:cNvPr>
          <p:cNvPicPr>
            <a:picLocks noChangeAspect="1"/>
          </p:cNvPicPr>
          <p:nvPr/>
        </p:nvPicPr>
        <p:blipFill>
          <a:blip r:embed="rId4"/>
          <a:stretch>
            <a:fillRect/>
          </a:stretch>
        </p:blipFill>
        <p:spPr>
          <a:xfrm>
            <a:off x="2379133" y="4023783"/>
            <a:ext cx="554567" cy="524935"/>
          </a:xfrm>
          <a:prstGeom prst="rect">
            <a:avLst/>
          </a:prstGeom>
        </p:spPr>
      </p:pic>
      <p:pic>
        <p:nvPicPr>
          <p:cNvPr id="11" name="Picture 11" descr="Logo&#10;&#10;Description automatically generated">
            <a:extLst>
              <a:ext uri="{FF2B5EF4-FFF2-40B4-BE49-F238E27FC236}">
                <a16:creationId xmlns:a16="http://schemas.microsoft.com/office/drawing/2014/main" xmlns="" id="{D085279B-4823-49F0-A9BC-4617A5D38EBF}"/>
              </a:ext>
            </a:extLst>
          </p:cNvPr>
          <p:cNvPicPr>
            <a:picLocks noChangeAspect="1"/>
          </p:cNvPicPr>
          <p:nvPr/>
        </p:nvPicPr>
        <p:blipFill>
          <a:blip r:embed="rId5"/>
          <a:stretch>
            <a:fillRect/>
          </a:stretch>
        </p:blipFill>
        <p:spPr>
          <a:xfrm>
            <a:off x="3729567" y="3936736"/>
            <a:ext cx="658284" cy="709612"/>
          </a:xfrm>
          <a:prstGeom prst="rect">
            <a:avLst/>
          </a:prstGeom>
        </p:spPr>
      </p:pic>
      <p:pic>
        <p:nvPicPr>
          <p:cNvPr id="12" name="Picture 12" descr="Icon&#10;&#10;Description automatically generated">
            <a:extLst>
              <a:ext uri="{FF2B5EF4-FFF2-40B4-BE49-F238E27FC236}">
                <a16:creationId xmlns:a16="http://schemas.microsoft.com/office/drawing/2014/main" xmlns="" id="{27E6FB33-61B0-4CE1-8491-C198A75D6F20}"/>
              </a:ext>
            </a:extLst>
          </p:cNvPr>
          <p:cNvPicPr>
            <a:picLocks noChangeAspect="1"/>
          </p:cNvPicPr>
          <p:nvPr/>
        </p:nvPicPr>
        <p:blipFill>
          <a:blip r:embed="rId6"/>
          <a:stretch>
            <a:fillRect/>
          </a:stretch>
        </p:blipFill>
        <p:spPr>
          <a:xfrm>
            <a:off x="3043238" y="3969808"/>
            <a:ext cx="655107" cy="632884"/>
          </a:xfrm>
          <a:prstGeom prst="rect">
            <a:avLst/>
          </a:prstGeom>
        </p:spPr>
      </p:pic>
      <p:pic>
        <p:nvPicPr>
          <p:cNvPr id="13" name="Picture 13" descr="Icon&#10;&#10;Description automatically generated">
            <a:extLst>
              <a:ext uri="{FF2B5EF4-FFF2-40B4-BE49-F238E27FC236}">
                <a16:creationId xmlns:a16="http://schemas.microsoft.com/office/drawing/2014/main" xmlns="" id="{64739ACF-D6B1-4558-9B90-86B3543C6FA3}"/>
              </a:ext>
            </a:extLst>
          </p:cNvPr>
          <p:cNvPicPr>
            <a:picLocks noChangeAspect="1"/>
          </p:cNvPicPr>
          <p:nvPr/>
        </p:nvPicPr>
        <p:blipFill>
          <a:blip r:embed="rId7"/>
          <a:stretch>
            <a:fillRect/>
          </a:stretch>
        </p:blipFill>
        <p:spPr>
          <a:xfrm>
            <a:off x="4643966" y="4064529"/>
            <a:ext cx="342901" cy="454026"/>
          </a:xfrm>
          <a:prstGeom prst="rect">
            <a:avLst/>
          </a:prstGeom>
        </p:spPr>
      </p:pic>
      <p:pic>
        <p:nvPicPr>
          <p:cNvPr id="14" name="Picture 14">
            <a:extLst>
              <a:ext uri="{FF2B5EF4-FFF2-40B4-BE49-F238E27FC236}">
                <a16:creationId xmlns:a16="http://schemas.microsoft.com/office/drawing/2014/main" xmlns="" id="{D479D749-6842-473D-AB58-C228B2597D5D}"/>
              </a:ext>
            </a:extLst>
          </p:cNvPr>
          <p:cNvPicPr>
            <a:picLocks noChangeAspect="1"/>
          </p:cNvPicPr>
          <p:nvPr/>
        </p:nvPicPr>
        <p:blipFill>
          <a:blip r:embed="rId8"/>
          <a:stretch>
            <a:fillRect/>
          </a:stretch>
        </p:blipFill>
        <p:spPr>
          <a:xfrm>
            <a:off x="5232399" y="4162393"/>
            <a:ext cx="1102784" cy="311217"/>
          </a:xfrm>
          <a:prstGeom prst="rect">
            <a:avLst/>
          </a:prstGeom>
        </p:spPr>
      </p:pic>
    </p:spTree>
    <p:extLst>
      <p:ext uri="{BB962C8B-B14F-4D97-AF65-F5344CB8AC3E}">
        <p14:creationId xmlns:p14="http://schemas.microsoft.com/office/powerpoint/2010/main" val="2764659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946</TotalTime>
  <Words>514</Words>
  <Application>Microsoft Office PowerPoint</Application>
  <PresentationFormat>사용자 지정</PresentationFormat>
  <Paragraphs>162</Paragraphs>
  <Slides>26</Slides>
  <Notes>0</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Facet</vt:lpstr>
      <vt:lpstr>FINAL PRESENTATION</vt:lpstr>
      <vt:lpstr>OBJECTIVE</vt:lpstr>
      <vt:lpstr>PROJECT PROGRESS</vt:lpstr>
      <vt:lpstr>SCHEDULE</vt:lpstr>
      <vt:lpstr>TEAM ROLES</vt:lpstr>
      <vt:lpstr>INITIAL DESIGN</vt:lpstr>
      <vt:lpstr>FINAL DESIGN</vt:lpstr>
      <vt:lpstr>FINAL IMPLEMENTATION</vt:lpstr>
      <vt:lpstr>FINAL IMPLEMENTATION – MOBILE APPLICATION</vt:lpstr>
      <vt:lpstr>FINAL IMPLEMENTATION  IDENTITY SERVICE</vt:lpstr>
      <vt:lpstr>FINAL IMPLEMENTATION  ALERTS SERVICE</vt:lpstr>
      <vt:lpstr>FINAL IMPLEMENTATION  ALERTS CHEKER SERVICE</vt:lpstr>
      <vt:lpstr>CHALLENGES</vt:lpstr>
      <vt:lpstr>DATASET </vt:lpstr>
      <vt:lpstr>MODEL DESCRIPTION</vt:lpstr>
      <vt:lpstr>MODEL DESCRIPTION</vt:lpstr>
      <vt:lpstr>MODEL DESCRIPTION</vt:lpstr>
      <vt:lpstr>INPUT AND OUTPUT</vt:lpstr>
      <vt:lpstr>INPUT AND OUTPUT</vt:lpstr>
      <vt:lpstr>EVALUATION METRICS</vt:lpstr>
      <vt:lpstr>MAIN HYPERPARAMETERS</vt:lpstr>
      <vt:lpstr>MAIN HYPERPARAMETERS</vt:lpstr>
      <vt:lpstr>LIMITATIONS</vt:lpstr>
      <vt:lpstr>EVALUATION</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PC</cp:lastModifiedBy>
  <cp:revision>25</cp:revision>
  <dcterms:created xsi:type="dcterms:W3CDTF">2021-09-15T12:42:12Z</dcterms:created>
  <dcterms:modified xsi:type="dcterms:W3CDTF">2021-12-08T17:03:27Z</dcterms:modified>
</cp:coreProperties>
</file>