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83" r:id="rId4"/>
    <p:sldId id="284" r:id="rId5"/>
    <p:sldId id="285" r:id="rId6"/>
    <p:sldId id="286" r:id="rId7"/>
    <p:sldId id="287" r:id="rId8"/>
    <p:sldId id="282" r:id="rId9"/>
    <p:sldId id="276" r:id="rId10"/>
    <p:sldId id="277" r:id="rId11"/>
    <p:sldId id="278" r:id="rId12"/>
    <p:sldId id="289" r:id="rId13"/>
    <p:sldId id="288" r:id="rId14"/>
    <p:sldId id="26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41"/>
            <a:ext cx="10515600" cy="2852737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16287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F2CFBD-6C17-4434-82ED-1BA9C414C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E506-71D6-4906-8E4F-5F8298439D1C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ECB389-36B2-4BA2-AAAE-2D84F395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B64687-4AA2-482B-962D-1F8B71D9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63D7-F30B-48F4-B8E1-82AD15D1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48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8586E-97EE-4FFA-AA60-BCC3143D6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BCBD7-6C65-4538-A41C-ACF1856FB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A87297-15C9-4233-954A-1CD0FD102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07DE81-C3ED-41C0-9E94-ABE71E3D2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E506-71D6-4906-8E4F-5F8298439D1C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7B8F94-8E88-4DA4-8F4F-DFC8A14F0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3CF394-8019-4071-B2FB-0988D87F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63D7-F30B-48F4-B8E1-82AD15D1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82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D331C-2207-400B-BBA8-7E1791FFA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FA799B-E4BD-494E-9B2B-C072A77CB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FB1D64-1DF0-49D5-8D3B-C5D3D7016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2A056C-893B-46D5-B9A8-38C0D329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E506-71D6-4906-8E4F-5F8298439D1C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6C7FC0-C5BB-4C3E-A33D-08D8D43D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E92685-5E08-4957-B63D-BD7D4030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63D7-F30B-48F4-B8E1-82AD15D1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832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9AB19-3B64-4A8C-94D5-C63A3B6B6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6A9ECB-5950-4706-B29F-F557F690C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4D30A-B0F7-4B48-A73D-EFDE8661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E506-71D6-4906-8E4F-5F8298439D1C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788C22-94EF-4364-8FA7-4A94934D2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F8BBF5-3CCD-4C0E-A12A-01B0DB47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63D7-F30B-48F4-B8E1-82AD15D1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91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11D78F-5F3A-462F-AD1F-9CB1D49B9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B05EDC-A4DA-45C8-A695-C14A6D86D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9A7FBB-2E1E-4B98-91A2-24447BA47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E506-71D6-4906-8E4F-5F8298439D1C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CBE04C-EBCF-46B1-AECE-9921FE9A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2F7DFB-DACE-4CFA-AC4A-2E4A34BB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63D7-F30B-48F4-B8E1-82AD15D1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232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0479C-B7AB-4550-AC8D-15732F6D3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5D5BB8-A510-4523-9FE8-AD5E2944F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BBBB63-3D0A-4CB6-924D-C2298C6AF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E506-71D6-4906-8E4F-5F8298439D1C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27C8BD-F5DE-4CFE-BBAD-38CB7539A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2DDA1-DCF8-401A-84AD-C0637DC2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63D7-F30B-48F4-B8E1-82AD15D1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8D7AA-CFE3-4EB4-9111-D980D241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B5324-A4B7-4D2D-8061-2E6155DF3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98BC09-69A2-4BA8-8B95-65B91C8D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E506-71D6-4906-8E4F-5F8298439D1C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6D0569-0664-4F61-90A7-BC1D933C8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BA1967-3CE6-4342-A659-1EBA2843E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63D7-F30B-48F4-B8E1-82AD15D1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777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492F9-B2D9-46B1-A579-147D28D84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5F940E-23D7-4BAB-87B1-BC8A9768B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61DF7E-3054-4D93-9048-8B4FDCEA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E506-71D6-4906-8E4F-5F8298439D1C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85047-B7A5-4F9E-BC61-5A548EBD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6DDE0-9EFD-41D6-9E82-7757991B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63D7-F30B-48F4-B8E1-82AD15D1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4322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886ED-64D3-4649-B54D-C1921AFC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7E7632-324F-4A16-8DB3-31DEB5FAD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67E9AC-9A5E-44A0-925B-9E530691D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985071-2828-4873-8B6F-B4CB5A31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E506-71D6-4906-8E4F-5F8298439D1C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D0D0A5-6210-48A4-88D7-EBF273FC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CB860F-22A3-4CFD-B656-724A5F7A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63D7-F30B-48F4-B8E1-82AD15D1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6361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163F7-A12B-44DF-BAB8-897DBE7EB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FD491-7ADB-4F0F-99ED-F1FCBABC1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6CF2C3-1452-484D-941A-5F55807AA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FC8642-D291-49FB-BCD6-FE8209A43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31B056-8C3F-462F-85C3-78DB407A3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49F35-B70C-4FBB-84F8-A9062EA6C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E506-71D6-4906-8E4F-5F8298439D1C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59C345-46CD-4AB5-A290-8F39BA39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7DB24D-812C-4CDA-99C2-0B194D86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63D7-F30B-48F4-B8E1-82AD15D1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53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제목 및 텍스트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BA743-E94A-4208-931D-DD3208423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1365"/>
            <a:ext cx="10515600" cy="81821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87DF0B-6FD2-45E1-B3B9-EA016FE03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226373"/>
            <a:ext cx="10515600" cy="495059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714984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C20CD-9F84-47C9-9DBE-D0540EC18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E86BA3-448A-4027-B2B7-6F579E119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E506-71D6-4906-8E4F-5F8298439D1C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050F22-B985-4435-94DC-6371FDE40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F9D3CA-08A5-4AC6-9086-10054863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63D7-F30B-48F4-B8E1-82AD15D1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6755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F2CFBD-6C17-4434-82ED-1BA9C414C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E506-71D6-4906-8E4F-5F8298439D1C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ECB389-36B2-4BA2-AAAE-2D84F395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B64687-4AA2-482B-962D-1F8B71D9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63D7-F30B-48F4-B8E1-82AD15D1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458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8586E-97EE-4FFA-AA60-BCC3143D6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BCBD7-6C65-4538-A41C-ACF1856FB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A87297-15C9-4233-954A-1CD0FD102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07DE81-C3ED-41C0-9E94-ABE71E3D2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E506-71D6-4906-8E4F-5F8298439D1C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7B8F94-8E88-4DA4-8F4F-DFC8A14F0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3CF394-8019-4071-B2FB-0988D87F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63D7-F30B-48F4-B8E1-82AD15D1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418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D331C-2207-400B-BBA8-7E1791FFA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FA799B-E4BD-494E-9B2B-C072A77CB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FB1D64-1DF0-49D5-8D3B-C5D3D7016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2A056C-893B-46D5-B9A8-38C0D329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E506-71D6-4906-8E4F-5F8298439D1C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6C7FC0-C5BB-4C3E-A33D-08D8D43D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E92685-5E08-4957-B63D-BD7D4030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63D7-F30B-48F4-B8E1-82AD15D1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3437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9AB19-3B64-4A8C-94D5-C63A3B6B6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6A9ECB-5950-4706-B29F-F557F690C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4D30A-B0F7-4B48-A73D-EFDE8661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E506-71D6-4906-8E4F-5F8298439D1C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788C22-94EF-4364-8FA7-4A94934D2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F8BBF5-3CCD-4C0E-A12A-01B0DB47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63D7-F30B-48F4-B8E1-82AD15D1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4499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11D78F-5F3A-462F-AD1F-9CB1D49B9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B05EDC-A4DA-45C8-A695-C14A6D86D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9A7FBB-2E1E-4B98-91A2-24447BA47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E506-71D6-4906-8E4F-5F8298439D1C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CBE04C-EBCF-46B1-AECE-9921FE9A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2F7DFB-DACE-4CFA-AC4A-2E4A34BB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63D7-F30B-48F4-B8E1-82AD15D1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95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엔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766220"/>
            <a:ext cx="10515600" cy="1325563"/>
          </a:xfrm>
        </p:spPr>
        <p:txBody>
          <a:bodyPr>
            <a:normAutofit/>
          </a:bodyPr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67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0479C-B7AB-4550-AC8D-15732F6D3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5D5BB8-A510-4523-9FE8-AD5E2944F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BBBB63-3D0A-4CB6-924D-C2298C6AF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E506-71D6-4906-8E4F-5F8298439D1C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27C8BD-F5DE-4CFE-BBAD-38CB7539A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2DDA1-DCF8-401A-84AD-C0637DC2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63D7-F30B-48F4-B8E1-82AD15D1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94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8D7AA-CFE3-4EB4-9111-D980D241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B5324-A4B7-4D2D-8061-2E6155DF3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98BC09-69A2-4BA8-8B95-65B91C8D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E506-71D6-4906-8E4F-5F8298439D1C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6D0569-0664-4F61-90A7-BC1D933C8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BA1967-3CE6-4342-A659-1EBA2843E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63D7-F30B-48F4-B8E1-82AD15D1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88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492F9-B2D9-46B1-A579-147D28D84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5F940E-23D7-4BAB-87B1-BC8A9768B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61DF7E-3054-4D93-9048-8B4FDCEA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E506-71D6-4906-8E4F-5F8298439D1C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85047-B7A5-4F9E-BC61-5A548EBD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6DDE0-9EFD-41D6-9E82-7757991B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63D7-F30B-48F4-B8E1-82AD15D1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138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886ED-64D3-4649-B54D-C1921AFC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7E7632-324F-4A16-8DB3-31DEB5FAD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67E9AC-9A5E-44A0-925B-9E530691D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985071-2828-4873-8B6F-B4CB5A31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E506-71D6-4906-8E4F-5F8298439D1C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D0D0A5-6210-48A4-88D7-EBF273FC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CB860F-22A3-4CFD-B656-724A5F7A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63D7-F30B-48F4-B8E1-82AD15D1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3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163F7-A12B-44DF-BAB8-897DBE7EB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FD491-7ADB-4F0F-99ED-F1FCBABC1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6CF2C3-1452-484D-941A-5F55807AA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FC8642-D291-49FB-BCD6-FE8209A43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31B056-8C3F-462F-85C3-78DB407A3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49F35-B70C-4FBB-84F8-A9062EA6C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E506-71D6-4906-8E4F-5F8298439D1C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59C345-46CD-4AB5-A290-8F39BA39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7DB24D-812C-4CDA-99C2-0B194D86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63D7-F30B-48F4-B8E1-82AD15D1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00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C20CD-9F84-47C9-9DBE-D0540EC18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E86BA3-448A-4027-B2B7-6F579E119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E506-71D6-4906-8E4F-5F8298439D1C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050F22-B985-4435-94DC-6371FDE40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F9D3CA-08A5-4AC6-9086-10054863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63D7-F30B-48F4-B8E1-82AD15D1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12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94DCB7-A92A-4524-9F61-23DEA8300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4C5850-FC39-436C-9E8A-B16CE9CF9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D60E4E-CA82-41F8-A4AF-1495C41FE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E506-71D6-4906-8E4F-5F8298439D1C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07FCD2-7927-4BC3-AB79-6AB11BA98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F7D07C-7A2F-4DD4-AA1F-EBB8D8E0D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F63D7-F30B-48F4-B8E1-82AD15D1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66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2" r:id="rId2"/>
    <p:sldLayoutId id="2147483673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.stock.naver.com/index.html#/worldstock/index/.IN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dict.naver.com/#/entry/enko/878085eed6384a56b3eef23b19c3bfd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735AF8D-530C-47C3-BF7E-630AD3ED0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768347"/>
            <a:ext cx="10267952" cy="86995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Trading bot for saving money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051F90-EF5A-48C4-9202-610A13A357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Team E: Exponential</a:t>
            </a:r>
          </a:p>
          <a:p>
            <a:endParaRPr lang="en-US" altLang="ko-KR" dirty="0"/>
          </a:p>
          <a:p>
            <a:r>
              <a:rPr lang="en-US" altLang="ko-KR" dirty="0"/>
              <a:t>Members : Pavlov, Kim Young Oh, Park Geo </a:t>
            </a:r>
            <a:r>
              <a:rPr lang="en-US" altLang="ko-KR" dirty="0" err="1"/>
              <a:t>Ryang</a:t>
            </a:r>
            <a:r>
              <a:rPr lang="en-US" altLang="ko-KR" dirty="0"/>
              <a:t>, Kim Min Jae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5944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2514A8C-54D2-478D-AA5E-DA04DA8A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Should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9D60DA-72FD-4116-B3C0-8EA0C41E50DB}"/>
              </a:ext>
            </a:extLst>
          </p:cNvPr>
          <p:cNvSpPr txBox="1"/>
          <p:nvPr/>
        </p:nvSpPr>
        <p:spPr>
          <a:xfrm>
            <a:off x="2711741" y="135052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We</a:t>
            </a:r>
            <a:r>
              <a:rPr lang="ko-KR" altLang="en-US" dirty="0"/>
              <a:t> </a:t>
            </a:r>
            <a:r>
              <a:rPr lang="ko-KR" altLang="en-US" dirty="0" err="1"/>
              <a:t>wish</a:t>
            </a:r>
            <a:r>
              <a:rPr lang="ko-KR" altLang="en-US" dirty="0"/>
              <a:t> </a:t>
            </a:r>
            <a:r>
              <a:rPr lang="en-US" altLang="ko-KR" dirty="0"/>
              <a:t>users</a:t>
            </a:r>
            <a:r>
              <a:rPr lang="ko-KR" altLang="en-US" dirty="0"/>
              <a:t> </a:t>
            </a:r>
            <a:r>
              <a:rPr lang="ko-KR" altLang="en-US" dirty="0" err="1"/>
              <a:t>could</a:t>
            </a:r>
            <a:r>
              <a:rPr lang="ko-KR" altLang="en-US" dirty="0"/>
              <a:t> </a:t>
            </a:r>
            <a:r>
              <a:rPr lang="ko-KR" altLang="en-US" dirty="0" err="1"/>
              <a:t>discuss</a:t>
            </a:r>
            <a:r>
              <a:rPr lang="ko-KR" altLang="en-US" dirty="0"/>
              <a:t> </a:t>
            </a:r>
            <a:r>
              <a:rPr lang="ko-KR" altLang="en-US" dirty="0" err="1"/>
              <a:t>stock</a:t>
            </a:r>
            <a:r>
              <a:rPr lang="ko-KR" altLang="en-US" dirty="0"/>
              <a:t> </a:t>
            </a:r>
            <a:r>
              <a:rPr lang="ko-KR" altLang="en-US" dirty="0" err="1"/>
              <a:t>prices</a:t>
            </a:r>
            <a:r>
              <a:rPr lang="ko-KR" altLang="en-US" dirty="0"/>
              <a:t> </a:t>
            </a:r>
            <a:r>
              <a:rPr lang="ko-KR" altLang="en-US" dirty="0" err="1"/>
              <a:t>like</a:t>
            </a:r>
            <a:r>
              <a:rPr lang="ko-KR" altLang="en-US" dirty="0"/>
              <a:t> </a:t>
            </a:r>
            <a:r>
              <a:rPr lang="ko-KR" altLang="en-US" dirty="0" err="1"/>
              <a:t>Wikipedia</a:t>
            </a:r>
            <a:r>
              <a:rPr lang="ko-KR" altLang="en-US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AF353D-089C-4E89-BDBF-32AF4F6E6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225" y="2977286"/>
            <a:ext cx="1495634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27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2514A8C-54D2-478D-AA5E-DA04DA8A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Could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54DCE3-F55D-4179-8A75-EA7817200296}"/>
              </a:ext>
            </a:extLst>
          </p:cNvPr>
          <p:cNvSpPr txBox="1"/>
          <p:nvPr/>
        </p:nvSpPr>
        <p:spPr>
          <a:xfrm>
            <a:off x="711200" y="1079500"/>
            <a:ext cx="840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This is just a business model.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666FD-16C1-4C12-AF3A-B68D6D8016C4}"/>
              </a:ext>
            </a:extLst>
          </p:cNvPr>
          <p:cNvSpPr txBox="1"/>
          <p:nvPr/>
        </p:nvSpPr>
        <p:spPr>
          <a:xfrm>
            <a:off x="711200" y="2505670"/>
            <a:ext cx="77851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someone</a:t>
            </a:r>
            <a:r>
              <a:rPr lang="ko-KR" altLang="en-US" dirty="0"/>
              <a:t> </a:t>
            </a:r>
            <a:r>
              <a:rPr lang="ko-KR" altLang="en-US" dirty="0" err="1"/>
              <a:t>decides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make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long-term</a:t>
            </a:r>
            <a:r>
              <a:rPr lang="ko-KR" altLang="en-US" dirty="0"/>
              <a:t> </a:t>
            </a:r>
            <a:r>
              <a:rPr lang="ko-KR" altLang="en-US" dirty="0" err="1"/>
              <a:t>investment</a:t>
            </a:r>
            <a:r>
              <a:rPr lang="ko-KR" altLang="en-US" dirty="0"/>
              <a:t> </a:t>
            </a:r>
            <a:r>
              <a:rPr lang="ko-KR" altLang="en-US" dirty="0" err="1"/>
              <a:t>for</a:t>
            </a:r>
            <a:r>
              <a:rPr lang="ko-KR" altLang="en-US" dirty="0"/>
              <a:t> 10 </a:t>
            </a:r>
            <a:r>
              <a:rPr lang="ko-KR" altLang="en-US" dirty="0" err="1"/>
              <a:t>years.If</a:t>
            </a:r>
            <a:r>
              <a:rPr lang="ko-KR" altLang="en-US" dirty="0"/>
              <a:t> </a:t>
            </a:r>
            <a:r>
              <a:rPr lang="ko-KR" altLang="en-US" dirty="0" err="1"/>
              <a:t>it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necessary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destroy</a:t>
            </a:r>
            <a:r>
              <a:rPr lang="ko-KR" altLang="en-US" dirty="0"/>
              <a:t> </a:t>
            </a:r>
            <a:r>
              <a:rPr lang="ko-KR" altLang="en-US" dirty="0" err="1"/>
              <a:t>it</a:t>
            </a:r>
            <a:r>
              <a:rPr lang="ko-KR" altLang="en-US" dirty="0"/>
              <a:t> </a:t>
            </a:r>
            <a:r>
              <a:rPr lang="ko-KR" altLang="en-US" dirty="0" err="1"/>
              <a:t>mid-term</a:t>
            </a:r>
            <a:r>
              <a:rPr lang="ko-KR" altLang="en-US" dirty="0"/>
              <a:t>, </a:t>
            </a:r>
            <a:r>
              <a:rPr lang="ko-KR" altLang="en-US" dirty="0" err="1"/>
              <a:t>it</a:t>
            </a:r>
            <a:r>
              <a:rPr lang="ko-KR" altLang="en-US" dirty="0"/>
              <a:t> </a:t>
            </a:r>
            <a:r>
              <a:rPr lang="ko-KR" altLang="en-US" dirty="0" err="1"/>
              <a:t>induces</a:t>
            </a:r>
            <a:r>
              <a:rPr lang="ko-KR" altLang="en-US" dirty="0"/>
              <a:t> </a:t>
            </a:r>
            <a:r>
              <a:rPr lang="ko-KR" altLang="en-US" dirty="0" err="1"/>
              <a:t>long-term</a:t>
            </a:r>
            <a:r>
              <a:rPr lang="ko-KR" altLang="en-US" dirty="0"/>
              <a:t> </a:t>
            </a:r>
            <a:r>
              <a:rPr lang="ko-KR" altLang="en-US" dirty="0" err="1"/>
              <a:t>investment</a:t>
            </a:r>
            <a:r>
              <a:rPr lang="ko-KR" altLang="en-US" dirty="0"/>
              <a:t> </a:t>
            </a:r>
            <a:r>
              <a:rPr lang="ko-KR" altLang="en-US" dirty="0" err="1"/>
              <a:t>by</a:t>
            </a:r>
            <a:r>
              <a:rPr lang="ko-KR" altLang="en-US" dirty="0"/>
              <a:t> </a:t>
            </a:r>
            <a:r>
              <a:rPr lang="ko-KR" altLang="en-US" dirty="0" err="1"/>
              <a:t>incurring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heavy</a:t>
            </a:r>
            <a:r>
              <a:rPr lang="ko-KR" altLang="en-US" dirty="0"/>
              <a:t> </a:t>
            </a:r>
            <a:r>
              <a:rPr lang="ko-KR" altLang="en-US" dirty="0" err="1"/>
              <a:t>burden</a:t>
            </a:r>
            <a:r>
              <a:rPr lang="ko-KR" altLang="en-US" dirty="0"/>
              <a:t> of </a:t>
            </a:r>
            <a:r>
              <a:rPr lang="ko-KR" altLang="en-US" dirty="0" err="1"/>
              <a:t>cost</a:t>
            </a:r>
            <a:r>
              <a:rPr lang="ko-KR" alt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C4FD2A-9876-4E1D-887A-53F24FE85F90}"/>
              </a:ext>
            </a:extLst>
          </p:cNvPr>
          <p:cNvSpPr txBox="1"/>
          <p:nvPr/>
        </p:nvSpPr>
        <p:spPr>
          <a:xfrm>
            <a:off x="4914900" y="472490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Stocks</a:t>
            </a:r>
            <a:r>
              <a:rPr lang="ko-KR" altLang="en-US" dirty="0"/>
              <a:t> </a:t>
            </a:r>
            <a:r>
              <a:rPr lang="ko-KR" altLang="en-US" dirty="0" err="1"/>
              <a:t>have</a:t>
            </a:r>
            <a:r>
              <a:rPr lang="ko-KR" altLang="en-US" dirty="0"/>
              <a:t> </a:t>
            </a:r>
            <a:r>
              <a:rPr lang="ko-KR" altLang="en-US" dirty="0" err="1"/>
              <a:t>an</a:t>
            </a:r>
            <a:r>
              <a:rPr lang="ko-KR" altLang="en-US" dirty="0"/>
              <a:t> </a:t>
            </a:r>
            <a:r>
              <a:rPr lang="ko-KR" altLang="en-US" dirty="0" err="1"/>
              <a:t>upward-sloping</a:t>
            </a:r>
            <a:r>
              <a:rPr lang="ko-KR" altLang="en-US" dirty="0"/>
              <a:t> </a:t>
            </a:r>
            <a:r>
              <a:rPr lang="ko-KR" altLang="en-US" dirty="0" err="1"/>
              <a:t>graph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long</a:t>
            </a:r>
            <a:r>
              <a:rPr lang="ko-KR" altLang="en-US" dirty="0"/>
              <a:t> </a:t>
            </a:r>
            <a:r>
              <a:rPr lang="ko-KR" altLang="en-US" dirty="0" err="1"/>
              <a:t>run</a:t>
            </a:r>
            <a:r>
              <a:rPr lang="ko-KR" altLang="en-US" dirty="0"/>
              <a:t>, </a:t>
            </a:r>
            <a:r>
              <a:rPr lang="ko-KR" altLang="en-US" dirty="0" err="1"/>
              <a:t>so</a:t>
            </a:r>
            <a:r>
              <a:rPr lang="ko-KR" altLang="en-US" dirty="0"/>
              <a:t> </a:t>
            </a:r>
            <a:r>
              <a:rPr lang="ko-KR" altLang="en-US" dirty="0" err="1"/>
              <a:t>making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long-term</a:t>
            </a:r>
            <a:r>
              <a:rPr lang="ko-KR" altLang="en-US" dirty="0"/>
              <a:t> </a:t>
            </a:r>
            <a:r>
              <a:rPr lang="ko-KR" altLang="en-US" dirty="0" err="1"/>
              <a:t>investment</a:t>
            </a:r>
            <a:r>
              <a:rPr lang="ko-KR" altLang="en-US" dirty="0"/>
              <a:t> </a:t>
            </a:r>
            <a:r>
              <a:rPr lang="ko-KR" altLang="en-US" dirty="0" err="1"/>
              <a:t>decision</a:t>
            </a:r>
            <a:r>
              <a:rPr lang="ko-KR" altLang="en-US" dirty="0"/>
              <a:t> </a:t>
            </a:r>
            <a:r>
              <a:rPr lang="ko-KR" altLang="en-US" dirty="0" err="1"/>
              <a:t>wisely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safe</a:t>
            </a:r>
            <a:r>
              <a:rPr lang="ko-KR" altLang="en-US" dirty="0"/>
              <a:t> </a:t>
            </a:r>
            <a:r>
              <a:rPr lang="ko-KR" altLang="en-US" dirty="0" err="1"/>
              <a:t>start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investing</a:t>
            </a:r>
            <a:r>
              <a:rPr lang="ko-KR" alt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9B0566-790F-41A4-ADA2-482CD0FBE85C}"/>
              </a:ext>
            </a:extLst>
          </p:cNvPr>
          <p:cNvSpPr txBox="1"/>
          <p:nvPr/>
        </p:nvSpPr>
        <p:spPr>
          <a:xfrm>
            <a:off x="711200" y="4749610"/>
            <a:ext cx="307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Why?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09474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2514A8C-54D2-478D-AA5E-DA04DA8A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Roles of members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E47931-286A-469D-979C-DF118125DB20}"/>
              </a:ext>
            </a:extLst>
          </p:cNvPr>
          <p:cNvSpPr txBox="1"/>
          <p:nvPr/>
        </p:nvSpPr>
        <p:spPr>
          <a:xfrm>
            <a:off x="1143000" y="1663700"/>
            <a:ext cx="844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Team leader: Pavlov will lead the entire project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BCE382-6B37-4E14-AE25-C0D8DB57A8C2}"/>
              </a:ext>
            </a:extLst>
          </p:cNvPr>
          <p:cNvSpPr txBox="1"/>
          <p:nvPr/>
        </p:nvSpPr>
        <p:spPr>
          <a:xfrm>
            <a:off x="1143000" y="3340100"/>
            <a:ext cx="910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Kim Young Oh and Kim Min Jae are going to make AI that predict the prices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16B64-C8A4-4ABF-9828-8653B7DEB6AF}"/>
              </a:ext>
            </a:extLst>
          </p:cNvPr>
          <p:cNvSpPr txBox="1"/>
          <p:nvPr/>
        </p:nvSpPr>
        <p:spPr>
          <a:xfrm>
            <a:off x="1143000" y="4927600"/>
            <a:ext cx="980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Park </a:t>
            </a:r>
            <a:r>
              <a:rPr lang="en-US" altLang="ko-KR" dirty="0" err="1"/>
              <a:t>Georyang</a:t>
            </a:r>
            <a:r>
              <a:rPr lang="en-US" altLang="ko-KR" dirty="0"/>
              <a:t> and Pavlov will build the project UI in web or app.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8993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2514A8C-54D2-478D-AA5E-DA04DA8A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References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D45FE2-0B99-4581-A744-56D1B5EBC907}"/>
              </a:ext>
            </a:extLst>
          </p:cNvPr>
          <p:cNvSpPr txBox="1"/>
          <p:nvPr/>
        </p:nvSpPr>
        <p:spPr>
          <a:xfrm>
            <a:off x="838201" y="1258349"/>
            <a:ext cx="7450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Images</a:t>
            </a:r>
          </a:p>
          <a:p>
            <a:endParaRPr lang="en-US" altLang="ko-KR" dirty="0">
              <a:hlinkClick r:id="rId2"/>
            </a:endParaRPr>
          </a:p>
          <a:p>
            <a:r>
              <a:rPr lang="en-US" altLang="ko-KR" dirty="0">
                <a:hlinkClick r:id="rId2"/>
              </a:rPr>
              <a:t>https://m.stock.naver.com/index.html#/worldstock/index/.INX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https://en.wikipedia.org/wiki/Main_Page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0344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B2A6F-F660-4024-A569-EE450E900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1735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2514A8C-54D2-478D-AA5E-DA04DA8A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128CDE-CB7E-4CDB-93BF-D2B8658E5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541477"/>
            <a:ext cx="10221751" cy="20672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31A697-4C0E-461F-B683-14B54673751B}"/>
              </a:ext>
            </a:extLst>
          </p:cNvPr>
          <p:cNvSpPr txBox="1"/>
          <p:nvPr/>
        </p:nvSpPr>
        <p:spPr>
          <a:xfrm>
            <a:off x="956345" y="889233"/>
            <a:ext cx="293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S&amp;P500 for 3 years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86A49-33A6-4FBC-BFD1-5D5E5E0BF63C}"/>
              </a:ext>
            </a:extLst>
          </p:cNvPr>
          <p:cNvSpPr txBox="1"/>
          <p:nvPr/>
        </p:nvSpPr>
        <p:spPr>
          <a:xfrm>
            <a:off x="838201" y="4446165"/>
            <a:ext cx="10050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stock market has fluctuated since COVID-19. As a result, the number of people investing even in debt has increased.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676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2514A8C-54D2-478D-AA5E-DA04DA8A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How does it contribute or benefit humans or society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92CBE-A207-4680-8EBD-7A675DC9DCF3}"/>
              </a:ext>
            </a:extLst>
          </p:cNvPr>
          <p:cNvSpPr txBox="1"/>
          <p:nvPr/>
        </p:nvSpPr>
        <p:spPr>
          <a:xfrm>
            <a:off x="368299" y="1803401"/>
            <a:ext cx="94107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 </a:t>
            </a:r>
            <a:r>
              <a:rPr lang="ko-KR" altLang="en-US" sz="2400" dirty="0" err="1"/>
              <a:t>We</a:t>
            </a:r>
            <a:r>
              <a:rPr lang="ko-KR" altLang="en-US" sz="2400" dirty="0"/>
              <a:t> </a:t>
            </a:r>
            <a:r>
              <a:rPr lang="ko-KR" altLang="en-US" sz="2400" dirty="0" err="1"/>
              <a:t>publish</a:t>
            </a:r>
            <a:r>
              <a:rPr lang="ko-KR" altLang="en-US" sz="2400" dirty="0"/>
              <a:t> </a:t>
            </a:r>
            <a:r>
              <a:rPr lang="ko-KR" altLang="en-US" sz="2400" dirty="0" err="1"/>
              <a:t>our</a:t>
            </a:r>
            <a:r>
              <a:rPr lang="ko-KR" altLang="en-US" sz="2400" dirty="0"/>
              <a:t> </a:t>
            </a:r>
            <a:r>
              <a:rPr lang="ko-KR" altLang="en-US" sz="2400" dirty="0" err="1"/>
              <a:t>stock</a:t>
            </a:r>
            <a:r>
              <a:rPr lang="ko-KR" altLang="en-US" sz="2400" dirty="0"/>
              <a:t> </a:t>
            </a:r>
            <a:r>
              <a:rPr lang="ko-KR" altLang="en-US" sz="2400" dirty="0" err="1"/>
              <a:t>price</a:t>
            </a:r>
            <a:r>
              <a:rPr lang="ko-KR" altLang="en-US" sz="2400" dirty="0"/>
              <a:t> </a:t>
            </a:r>
            <a:r>
              <a:rPr lang="ko-KR" altLang="en-US" sz="2400" dirty="0" err="1"/>
              <a:t>prediction</a:t>
            </a:r>
            <a:r>
              <a:rPr lang="ko-KR" altLang="en-US" sz="2400" dirty="0"/>
              <a:t> </a:t>
            </a:r>
            <a:r>
              <a:rPr lang="ko-KR" altLang="en-US" sz="2400" dirty="0" err="1"/>
              <a:t>algorithm</a:t>
            </a:r>
            <a:r>
              <a:rPr lang="ko-KR" altLang="en-US" sz="2400" dirty="0"/>
              <a:t> </a:t>
            </a:r>
            <a:r>
              <a:rPr lang="ko-KR" altLang="en-US" sz="2400" dirty="0" err="1"/>
              <a:t>as</a:t>
            </a:r>
            <a:r>
              <a:rPr lang="ko-KR" altLang="en-US" sz="2400" dirty="0"/>
              <a:t> </a:t>
            </a:r>
            <a:r>
              <a:rPr lang="ko-KR" altLang="en-US" sz="2400" dirty="0" err="1"/>
              <a:t>open</a:t>
            </a:r>
            <a:r>
              <a:rPr lang="ko-KR" altLang="en-US" sz="2400" dirty="0"/>
              <a:t> </a:t>
            </a:r>
            <a:r>
              <a:rPr lang="ko-KR" altLang="en-US" sz="2400" dirty="0" err="1"/>
              <a:t>source</a:t>
            </a:r>
            <a:r>
              <a:rPr lang="ko-KR" altLang="en-US" sz="2400" dirty="0"/>
              <a:t> </a:t>
            </a:r>
            <a:r>
              <a:rPr lang="ko-KR" altLang="en-US" sz="2400" dirty="0" err="1"/>
              <a:t>to</a:t>
            </a:r>
            <a:r>
              <a:rPr lang="ko-KR" altLang="en-US" sz="2400" dirty="0"/>
              <a:t> </a:t>
            </a:r>
            <a:r>
              <a:rPr lang="ko-KR" altLang="en-US" sz="2400" dirty="0" err="1"/>
              <a:t>protect</a:t>
            </a:r>
            <a:r>
              <a:rPr lang="ko-KR" altLang="en-US" sz="2400" dirty="0"/>
              <a:t> </a:t>
            </a:r>
            <a:r>
              <a:rPr lang="ko-KR" altLang="en-US" sz="2400" dirty="0" err="1"/>
              <a:t>the</a:t>
            </a:r>
            <a:r>
              <a:rPr lang="ko-KR" altLang="en-US" sz="2400" dirty="0"/>
              <a:t> </a:t>
            </a:r>
            <a:r>
              <a:rPr lang="ko-KR" altLang="en-US" sz="2400" dirty="0" err="1"/>
              <a:t>property</a:t>
            </a:r>
            <a:r>
              <a:rPr lang="ko-KR" altLang="en-US" sz="2400" dirty="0"/>
              <a:t> of </a:t>
            </a:r>
            <a:r>
              <a:rPr lang="ko-KR" altLang="en-US" sz="2400" dirty="0" err="1"/>
              <a:t>people</a:t>
            </a:r>
            <a:r>
              <a:rPr lang="ko-KR" altLang="en-US" sz="2400" dirty="0"/>
              <a:t>.</a:t>
            </a:r>
          </a:p>
        </p:txBody>
      </p:sp>
      <p:pic>
        <p:nvPicPr>
          <p:cNvPr id="5" name="그래픽 4" descr="통계">
            <a:extLst>
              <a:ext uri="{FF2B5EF4-FFF2-40B4-BE49-F238E27FC236}">
                <a16:creationId xmlns:a16="http://schemas.microsoft.com/office/drawing/2014/main" id="{33115ED1-4D41-4267-AB2C-3DF4F4F4A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3300" y="3683000"/>
            <a:ext cx="14097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88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2514A8C-54D2-478D-AA5E-DA04DA8A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impact can we imagine?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9802F3-AEC3-465D-BE8C-475F20C8EF8A}"/>
              </a:ext>
            </a:extLst>
          </p:cNvPr>
          <p:cNvSpPr txBox="1"/>
          <p:nvPr/>
        </p:nvSpPr>
        <p:spPr>
          <a:xfrm>
            <a:off x="1193801" y="1866901"/>
            <a:ext cx="10160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 err="1"/>
              <a:t>Information</a:t>
            </a:r>
            <a:r>
              <a:rPr lang="ko-KR" altLang="en-US" sz="2800" dirty="0"/>
              <a:t> </a:t>
            </a:r>
            <a:r>
              <a:rPr lang="ko-KR" altLang="en-US" sz="2800" dirty="0" err="1"/>
              <a:t>becomes</a:t>
            </a:r>
            <a:r>
              <a:rPr lang="ko-KR" altLang="en-US" sz="2800" dirty="0"/>
              <a:t> </a:t>
            </a:r>
            <a:r>
              <a:rPr lang="ko-KR" altLang="en-US" sz="2800" dirty="0" err="1"/>
              <a:t>open</a:t>
            </a:r>
            <a:r>
              <a:rPr lang="ko-KR" altLang="en-US" sz="2800" dirty="0"/>
              <a:t> </a:t>
            </a:r>
            <a:r>
              <a:rPr lang="ko-KR" altLang="en-US" sz="2800" dirty="0" err="1"/>
              <a:t>because</a:t>
            </a:r>
            <a:r>
              <a:rPr lang="ko-KR" altLang="en-US" sz="2800" dirty="0"/>
              <a:t> </a:t>
            </a:r>
            <a:r>
              <a:rPr lang="ko-KR" altLang="en-US" sz="2800" dirty="0" err="1"/>
              <a:t>people</a:t>
            </a:r>
            <a:r>
              <a:rPr lang="ko-KR" altLang="en-US" sz="2800" dirty="0"/>
              <a:t> </a:t>
            </a:r>
            <a:r>
              <a:rPr lang="ko-KR" altLang="en-US" sz="2800" dirty="0" err="1"/>
              <a:t>can</a:t>
            </a:r>
            <a:r>
              <a:rPr lang="ko-KR" altLang="en-US" sz="2800" dirty="0"/>
              <a:t> </a:t>
            </a:r>
            <a:r>
              <a:rPr lang="ko-KR" altLang="en-US" sz="2800" dirty="0" err="1"/>
              <a:t>simultaneously</a:t>
            </a:r>
            <a:r>
              <a:rPr lang="ko-KR" altLang="en-US" sz="2800" dirty="0"/>
              <a:t> </a:t>
            </a:r>
            <a:r>
              <a:rPr lang="ko-KR" altLang="en-US" sz="2800" dirty="0" err="1"/>
              <a:t>anticipate</a:t>
            </a:r>
            <a:r>
              <a:rPr lang="ko-KR" altLang="en-US" sz="2800" dirty="0"/>
              <a:t> and </a:t>
            </a:r>
            <a:r>
              <a:rPr lang="ko-KR" altLang="en-US" sz="2800" dirty="0" err="1"/>
              <a:t>discuss</a:t>
            </a:r>
            <a:r>
              <a:rPr lang="ko-KR" altLang="en-US" sz="2800" dirty="0"/>
              <a:t>.</a:t>
            </a:r>
          </a:p>
        </p:txBody>
      </p:sp>
      <p:pic>
        <p:nvPicPr>
          <p:cNvPr id="5" name="그래픽 4" descr="강사">
            <a:extLst>
              <a:ext uri="{FF2B5EF4-FFF2-40B4-BE49-F238E27FC236}">
                <a16:creationId xmlns:a16="http://schemas.microsoft.com/office/drawing/2014/main" id="{CD59573C-1B3D-409F-8959-D6DE88E93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4050" y="4503560"/>
            <a:ext cx="914400" cy="914400"/>
          </a:xfrm>
          <a:prstGeom prst="rect">
            <a:avLst/>
          </a:prstGeom>
        </p:spPr>
      </p:pic>
      <p:pic>
        <p:nvPicPr>
          <p:cNvPr id="8" name="그래픽 7" descr="혼란스러운 사람">
            <a:extLst>
              <a:ext uri="{FF2B5EF4-FFF2-40B4-BE49-F238E27FC236}">
                <a16:creationId xmlns:a16="http://schemas.microsoft.com/office/drawing/2014/main" id="{AA3865F7-8B32-4586-9220-D661613D2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5200" y="4503560"/>
            <a:ext cx="914400" cy="914400"/>
          </a:xfrm>
          <a:prstGeom prst="rect">
            <a:avLst/>
          </a:prstGeom>
        </p:spPr>
      </p:pic>
      <p:pic>
        <p:nvPicPr>
          <p:cNvPr id="10" name="그래픽 9" descr="먹고 있는 사람">
            <a:extLst>
              <a:ext uri="{FF2B5EF4-FFF2-40B4-BE49-F238E27FC236}">
                <a16:creationId xmlns:a16="http://schemas.microsoft.com/office/drawing/2014/main" id="{05707F8C-3BE0-4821-B7FC-08F8946414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36700" y="4521760"/>
            <a:ext cx="914400" cy="914400"/>
          </a:xfrm>
          <a:prstGeom prst="rect">
            <a:avLst/>
          </a:prstGeom>
        </p:spPr>
      </p:pic>
      <p:pic>
        <p:nvPicPr>
          <p:cNvPr id="12" name="그래픽 11" descr="실행">
            <a:extLst>
              <a:ext uri="{FF2B5EF4-FFF2-40B4-BE49-F238E27FC236}">
                <a16:creationId xmlns:a16="http://schemas.microsoft.com/office/drawing/2014/main" id="{3423545B-09D0-410D-B1D0-110928FAA5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48100" y="4679100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C1EF89-8EBB-4050-A01D-1EBC7B0E79D2}"/>
              </a:ext>
            </a:extLst>
          </p:cNvPr>
          <p:cNvSpPr txBox="1"/>
          <p:nvPr/>
        </p:nvSpPr>
        <p:spPr>
          <a:xfrm>
            <a:off x="4825150" y="5593500"/>
            <a:ext cx="20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Presenter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05E0C0-60B0-42C6-A731-73DC83D8FD2E}"/>
              </a:ext>
            </a:extLst>
          </p:cNvPr>
          <p:cNvSpPr txBox="1"/>
          <p:nvPr/>
        </p:nvSpPr>
        <p:spPr>
          <a:xfrm>
            <a:off x="10648100" y="5579922"/>
            <a:ext cx="197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Exit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A30D8C-9002-4E37-9255-1DED0FD158DA}"/>
              </a:ext>
            </a:extLst>
          </p:cNvPr>
          <p:cNvSpPr txBox="1"/>
          <p:nvPr/>
        </p:nvSpPr>
        <p:spPr>
          <a:xfrm>
            <a:off x="1616775" y="5611854"/>
            <a:ext cx="13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Endure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06622C-4189-41ED-A8C6-5CCC07E6E3D4}"/>
              </a:ext>
            </a:extLst>
          </p:cNvPr>
          <p:cNvSpPr txBox="1"/>
          <p:nvPr/>
        </p:nvSpPr>
        <p:spPr>
          <a:xfrm>
            <a:off x="7301300" y="5593500"/>
            <a:ext cx="187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Opposer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90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2514A8C-54D2-478D-AA5E-DA04DA8A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Has it been resolved yet? Or still an open problem?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12F0DC-4AFD-450A-A00B-888CA66B42A5}"/>
              </a:ext>
            </a:extLst>
          </p:cNvPr>
          <p:cNvSpPr txBox="1"/>
          <p:nvPr/>
        </p:nvSpPr>
        <p:spPr>
          <a:xfrm>
            <a:off x="558800" y="1587500"/>
            <a:ext cx="109093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Information openness issues.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When you first look at the QV app, you don't know it because there are so many options. We provide only brief information.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45761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2514A8C-54D2-478D-AA5E-DA04DA8A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is an existing solution insufficient?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8C85DE-6C06-46FE-96BC-2C80D4A87836}"/>
              </a:ext>
            </a:extLst>
          </p:cNvPr>
          <p:cNvSpPr txBox="1"/>
          <p:nvPr/>
        </p:nvSpPr>
        <p:spPr>
          <a:xfrm>
            <a:off x="463550" y="1447800"/>
            <a:ext cx="112649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 err="1"/>
              <a:t>In</a:t>
            </a:r>
            <a:r>
              <a:rPr lang="ko-KR" altLang="en-US" sz="2400" dirty="0"/>
              <a:t> </a:t>
            </a:r>
            <a:r>
              <a:rPr lang="ko-KR" altLang="en-US" sz="2400" dirty="0" err="1"/>
              <a:t>the</a:t>
            </a:r>
            <a:r>
              <a:rPr lang="ko-KR" altLang="en-US" sz="2400" dirty="0"/>
              <a:t> </a:t>
            </a:r>
            <a:r>
              <a:rPr lang="ko-KR" altLang="en-US" sz="2400" dirty="0" err="1"/>
              <a:t>case</a:t>
            </a:r>
            <a:r>
              <a:rPr lang="ko-KR" altLang="en-US" sz="2400" dirty="0"/>
              <a:t> of NH </a:t>
            </a:r>
            <a:r>
              <a:rPr lang="ko-KR" altLang="en-US" sz="2400" dirty="0" err="1"/>
              <a:t>S</a:t>
            </a:r>
            <a:r>
              <a:rPr lang="en-US" altLang="ko-KR" sz="2400" dirty="0"/>
              <a:t>tock firm</a:t>
            </a:r>
            <a:r>
              <a:rPr lang="ko-KR" altLang="en-US" sz="2400" dirty="0"/>
              <a:t>, </a:t>
            </a:r>
            <a:r>
              <a:rPr lang="en-US" altLang="ko-KR" sz="2400" dirty="0"/>
              <a:t>the </a:t>
            </a:r>
            <a:r>
              <a:rPr lang="ko-KR" altLang="en-US" sz="2400" dirty="0" err="1"/>
              <a:t>information</a:t>
            </a:r>
            <a:r>
              <a:rPr lang="ko-KR" altLang="en-US" sz="2400" dirty="0"/>
              <a:t> </a:t>
            </a:r>
            <a:r>
              <a:rPr lang="ko-KR" altLang="en-US" sz="2400" dirty="0" err="1"/>
              <a:t>is</a:t>
            </a:r>
            <a:r>
              <a:rPr lang="ko-KR" altLang="en-US" sz="2400" dirty="0"/>
              <a:t> </a:t>
            </a:r>
            <a:r>
              <a:rPr lang="ko-KR" altLang="en-US" sz="2400" dirty="0" err="1"/>
              <a:t>provided</a:t>
            </a:r>
            <a:r>
              <a:rPr lang="ko-KR" altLang="en-US" sz="2400" dirty="0"/>
              <a:t> </a:t>
            </a:r>
            <a:r>
              <a:rPr lang="ko-KR" altLang="en-US" sz="2400" dirty="0" err="1"/>
              <a:t>through</a:t>
            </a:r>
            <a:r>
              <a:rPr lang="ko-KR" altLang="en-US" sz="2400" dirty="0"/>
              <a:t> AI </a:t>
            </a:r>
            <a:r>
              <a:rPr lang="ko-KR" altLang="en-US" sz="2400" dirty="0" err="1"/>
              <a:t>picks</a:t>
            </a:r>
            <a:r>
              <a:rPr lang="ko-KR" altLang="en-US" sz="2400" dirty="0"/>
              <a:t>.</a:t>
            </a:r>
            <a:endParaRPr lang="en-US" altLang="ko-KR" sz="2400" dirty="0"/>
          </a:p>
          <a:p>
            <a:r>
              <a:rPr lang="en-US" altLang="ko-KR" sz="2400" dirty="0"/>
              <a:t>You must have an account to use QV app. We don't mind being anonymous. (Must case)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Of </a:t>
            </a:r>
            <a:r>
              <a:rPr lang="ko-KR" altLang="en-US" sz="2400" dirty="0" err="1"/>
              <a:t>course</a:t>
            </a:r>
            <a:r>
              <a:rPr lang="ko-KR" altLang="en-US" sz="2400" dirty="0"/>
              <a:t>, </a:t>
            </a:r>
            <a:r>
              <a:rPr lang="ko-KR" altLang="en-US" sz="2400" dirty="0" err="1"/>
              <a:t>the</a:t>
            </a:r>
            <a:r>
              <a:rPr lang="ko-KR" altLang="en-US" sz="2400" dirty="0"/>
              <a:t> </a:t>
            </a:r>
            <a:r>
              <a:rPr lang="ko-KR" altLang="en-US" sz="2400" dirty="0" err="1"/>
              <a:t>stock</a:t>
            </a:r>
            <a:r>
              <a:rPr lang="ko-KR" altLang="en-US" sz="2400" dirty="0"/>
              <a:t> </a:t>
            </a:r>
            <a:r>
              <a:rPr lang="ko-KR" altLang="en-US" sz="2400" dirty="0" err="1"/>
              <a:t>price</a:t>
            </a:r>
            <a:r>
              <a:rPr lang="ko-KR" altLang="en-US" sz="2400" dirty="0"/>
              <a:t> </a:t>
            </a:r>
            <a:r>
              <a:rPr lang="ko-KR" altLang="en-US" sz="2400" dirty="0" err="1"/>
              <a:t>prediction</a:t>
            </a:r>
            <a:r>
              <a:rPr lang="ko-KR" altLang="en-US" sz="2400" dirty="0"/>
              <a:t> </a:t>
            </a:r>
            <a:r>
              <a:rPr lang="ko-KR" altLang="en-US" sz="2400" dirty="0" err="1"/>
              <a:t>may</a:t>
            </a:r>
            <a:r>
              <a:rPr lang="ko-KR" altLang="en-US" sz="2400" dirty="0"/>
              <a:t> </a:t>
            </a:r>
            <a:r>
              <a:rPr lang="ko-KR" altLang="en-US" sz="2400" dirty="0" err="1"/>
              <a:t>be</a:t>
            </a:r>
            <a:r>
              <a:rPr lang="ko-KR" altLang="en-US" sz="2400" dirty="0"/>
              <a:t> </a:t>
            </a:r>
            <a:r>
              <a:rPr lang="ko-KR" altLang="en-US" sz="2400" dirty="0" err="1"/>
              <a:t>wrong</a:t>
            </a:r>
            <a:r>
              <a:rPr lang="ko-KR" altLang="en-US" sz="2400" dirty="0"/>
              <a:t>.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We hope the share price forecast can be improved further. (Could case)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27378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2514A8C-54D2-478D-AA5E-DA04DA8A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are </a:t>
            </a:r>
            <a:r>
              <a:rPr lang="en-US" altLang="ko-KR" dirty="0" err="1"/>
              <a:t>limitataions</a:t>
            </a:r>
            <a:r>
              <a:rPr lang="en-US" altLang="ko-KR" dirty="0"/>
              <a:t> of prior approach?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A80E0-7ECB-44C4-9772-E28B083303F1}"/>
              </a:ext>
            </a:extLst>
          </p:cNvPr>
          <p:cNvSpPr txBox="1"/>
          <p:nvPr/>
        </p:nvSpPr>
        <p:spPr>
          <a:xfrm>
            <a:off x="647701" y="16949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T</a:t>
            </a:r>
            <a:r>
              <a:rPr lang="ko-KR" altLang="en-US" sz="2400" dirty="0" err="1"/>
              <a:t>oo</a:t>
            </a:r>
            <a:r>
              <a:rPr lang="ko-KR" altLang="en-US" sz="2400" dirty="0"/>
              <a:t> </a:t>
            </a:r>
            <a:r>
              <a:rPr lang="ko-KR" altLang="en-US" sz="2400" dirty="0" err="1"/>
              <a:t>many</a:t>
            </a:r>
            <a:r>
              <a:rPr lang="ko-KR" altLang="en-US" sz="2400" dirty="0"/>
              <a:t> </a:t>
            </a:r>
            <a:r>
              <a:rPr lang="en-US" altLang="ko-KR" sz="2400" b="0" i="0" u="none" strike="noStrike" dirty="0">
                <a:effectLst/>
                <a:latin typeface="-apple-system"/>
                <a:hlinkClick r:id="rId2"/>
              </a:rPr>
              <a:t>Financial Investment Instruments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1944B0-BBF0-480C-A8ED-1BF88A6F8A0A}"/>
              </a:ext>
            </a:extLst>
          </p:cNvPr>
          <p:cNvSpPr txBox="1"/>
          <p:nvPr/>
        </p:nvSpPr>
        <p:spPr>
          <a:xfrm>
            <a:off x="9042400" y="1787267"/>
            <a:ext cx="439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 need to simplify.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51D8FC-B4A7-4641-9308-DC38A3B1066B}"/>
              </a:ext>
            </a:extLst>
          </p:cNvPr>
          <p:cNvSpPr txBox="1"/>
          <p:nvPr/>
        </p:nvSpPr>
        <p:spPr>
          <a:xfrm>
            <a:off x="647701" y="3105834"/>
            <a:ext cx="6718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case</a:t>
            </a:r>
            <a:r>
              <a:rPr lang="ko-KR" altLang="en-US" dirty="0"/>
              <a:t> of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Nonghyup</a:t>
            </a:r>
            <a:r>
              <a:rPr lang="ko-KR" altLang="en-US" dirty="0"/>
              <a:t> QV </a:t>
            </a:r>
            <a:r>
              <a:rPr lang="ko-KR" altLang="en-US" dirty="0" err="1"/>
              <a:t>app</a:t>
            </a:r>
            <a:r>
              <a:rPr lang="ko-KR" altLang="en-US" dirty="0"/>
              <a:t>,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stock</a:t>
            </a:r>
            <a:r>
              <a:rPr lang="ko-KR" altLang="en-US" dirty="0"/>
              <a:t> </a:t>
            </a:r>
            <a:r>
              <a:rPr lang="ko-KR" altLang="en-US" dirty="0" err="1"/>
              <a:t>discussion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brought</a:t>
            </a:r>
            <a:r>
              <a:rPr lang="ko-KR" altLang="en-US" dirty="0"/>
              <a:t>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another</a:t>
            </a:r>
            <a:r>
              <a:rPr lang="ko-KR" altLang="en-US" dirty="0"/>
              <a:t> </a:t>
            </a:r>
            <a:r>
              <a:rPr lang="ko-KR" altLang="en-US" dirty="0" err="1"/>
              <a:t>website</a:t>
            </a:r>
            <a:r>
              <a:rPr lang="ko-KR" altLang="en-US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0E2B31-0551-4410-9197-28F620EA3265}"/>
              </a:ext>
            </a:extLst>
          </p:cNvPr>
          <p:cNvSpPr txBox="1"/>
          <p:nvPr/>
        </p:nvSpPr>
        <p:spPr>
          <a:xfrm>
            <a:off x="647701" y="5048935"/>
            <a:ext cx="6718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Autonomy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so</a:t>
            </a:r>
            <a:r>
              <a:rPr lang="ko-KR" altLang="en-US" dirty="0"/>
              <a:t> </a:t>
            </a:r>
            <a:r>
              <a:rPr lang="ko-KR" altLang="en-US" dirty="0" err="1"/>
              <a:t>strong</a:t>
            </a:r>
            <a:r>
              <a:rPr lang="ko-KR" altLang="en-US" dirty="0"/>
              <a:t> </a:t>
            </a:r>
            <a:r>
              <a:rPr lang="ko-KR" altLang="en-US" dirty="0" err="1"/>
              <a:t>that</a:t>
            </a:r>
            <a:r>
              <a:rPr lang="ko-KR" altLang="en-US" dirty="0"/>
              <a:t> </a:t>
            </a:r>
            <a:r>
              <a:rPr lang="ko-KR" altLang="en-US" dirty="0" err="1"/>
              <a:t>it</a:t>
            </a:r>
            <a:r>
              <a:rPr lang="ko-KR" altLang="en-US" dirty="0"/>
              <a:t> </a:t>
            </a:r>
            <a:r>
              <a:rPr lang="ko-KR" altLang="en-US" dirty="0" err="1"/>
              <a:t>induces</a:t>
            </a:r>
            <a:r>
              <a:rPr lang="ko-KR" altLang="en-US" dirty="0"/>
              <a:t> </a:t>
            </a:r>
            <a:r>
              <a:rPr lang="ko-KR" altLang="en-US" dirty="0" err="1"/>
              <a:t>short-term</a:t>
            </a:r>
            <a:r>
              <a:rPr lang="ko-KR" altLang="en-US" dirty="0"/>
              <a:t> </a:t>
            </a:r>
            <a:r>
              <a:rPr lang="ko-KR" altLang="en-US" dirty="0" err="1"/>
              <a:t>investment</a:t>
            </a:r>
            <a:r>
              <a:rPr lang="ko-KR" altLang="en-US" dirty="0"/>
              <a:t> </a:t>
            </a:r>
            <a:r>
              <a:rPr lang="ko-KR" altLang="en-US" dirty="0" err="1"/>
              <a:t>rather</a:t>
            </a:r>
            <a:r>
              <a:rPr lang="ko-KR" altLang="en-US" dirty="0"/>
              <a:t> </a:t>
            </a:r>
            <a:r>
              <a:rPr lang="ko-KR" altLang="en-US" dirty="0" err="1"/>
              <a:t>than</a:t>
            </a:r>
            <a:r>
              <a:rPr lang="ko-KR" altLang="en-US" dirty="0"/>
              <a:t> </a:t>
            </a:r>
            <a:r>
              <a:rPr lang="ko-KR" altLang="en-US" dirty="0" err="1"/>
              <a:t>long-term</a:t>
            </a:r>
            <a:r>
              <a:rPr lang="ko-KR" altLang="en-US" dirty="0"/>
              <a:t> </a:t>
            </a:r>
            <a:r>
              <a:rPr lang="ko-KR" altLang="en-US" dirty="0" err="1"/>
              <a:t>investment</a:t>
            </a:r>
            <a:r>
              <a:rPr lang="ko-KR" altLang="en-US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BB63B7-3F52-4B58-9B21-B79A5D5E3D70}"/>
              </a:ext>
            </a:extLst>
          </p:cNvPr>
          <p:cNvSpPr txBox="1"/>
          <p:nvPr/>
        </p:nvSpPr>
        <p:spPr>
          <a:xfrm>
            <a:off x="8674100" y="5156200"/>
            <a:ext cx="307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 need prudence and patience.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A88822-2491-4DB1-B367-850D3766F05B}"/>
              </a:ext>
            </a:extLst>
          </p:cNvPr>
          <p:cNvSpPr txBox="1"/>
          <p:nvPr/>
        </p:nvSpPr>
        <p:spPr>
          <a:xfrm>
            <a:off x="8674100" y="3180665"/>
            <a:ext cx="2679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It requires openness like Wikipedia.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721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2514A8C-54D2-478D-AA5E-DA04DA8A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EF4BA4-6234-4FA4-8CAA-5681172AF073}"/>
              </a:ext>
            </a:extLst>
          </p:cNvPr>
          <p:cNvSpPr txBox="1"/>
          <p:nvPr/>
        </p:nvSpPr>
        <p:spPr>
          <a:xfrm>
            <a:off x="558800" y="1117600"/>
            <a:ext cx="90805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It is a bot that can buy and sell products such as stocks.</a:t>
            </a:r>
          </a:p>
          <a:p>
            <a:r>
              <a:rPr lang="en-US" altLang="ko-KR" sz="2800" dirty="0"/>
              <a:t>In order to save users' money, it provides a function to estimate the price.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4408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2514A8C-54D2-478D-AA5E-DA04DA8A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Must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7A0052-A57C-459A-9A22-28942AA854E1}"/>
              </a:ext>
            </a:extLst>
          </p:cNvPr>
          <p:cNvSpPr txBox="1"/>
          <p:nvPr/>
        </p:nvSpPr>
        <p:spPr>
          <a:xfrm>
            <a:off x="736600" y="1104900"/>
            <a:ext cx="10248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400" dirty="0"/>
              <a:t>have an algorithm for deciding when to buy or sell entity </a:t>
            </a:r>
          </a:p>
          <a:p>
            <a:pPr marL="285750" indent="-285750">
              <a:buFontTx/>
              <a:buChar char="-"/>
            </a:pPr>
            <a:endParaRPr lang="en-US" altLang="ko-KR" sz="2400" dirty="0"/>
          </a:p>
          <a:p>
            <a:pPr marL="285750" indent="-285750">
              <a:buFontTx/>
              <a:buChar char="-"/>
            </a:pPr>
            <a:endParaRPr lang="en-US" altLang="ko-KR" sz="2400" dirty="0"/>
          </a:p>
          <a:p>
            <a:pPr marL="285750" indent="-285750">
              <a:buFontTx/>
              <a:buChar char="-"/>
            </a:pPr>
            <a:endParaRPr lang="en-US" altLang="ko-KR" sz="2400" dirty="0"/>
          </a:p>
          <a:p>
            <a:pPr marL="285750" indent="-285750">
              <a:buFontTx/>
              <a:buChar char="-"/>
            </a:pPr>
            <a:endParaRPr lang="en-US" altLang="ko-KR" sz="2400" dirty="0"/>
          </a:p>
          <a:p>
            <a:r>
              <a:rPr lang="en-US" altLang="ko-KR" sz="2400" dirty="0"/>
              <a:t>- have a user interface for starting the trading</a:t>
            </a:r>
            <a:endParaRPr lang="ko-KR" altLang="en-US" sz="2400" dirty="0"/>
          </a:p>
        </p:txBody>
      </p:sp>
      <p:pic>
        <p:nvPicPr>
          <p:cNvPr id="3" name="그래픽 2" descr="비즈니스 성장">
            <a:extLst>
              <a:ext uri="{FF2B5EF4-FFF2-40B4-BE49-F238E27FC236}">
                <a16:creationId xmlns:a16="http://schemas.microsoft.com/office/drawing/2014/main" id="{24184945-5E30-497F-A242-659B2430D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9300" y="1712962"/>
            <a:ext cx="914400" cy="914400"/>
          </a:xfrm>
          <a:prstGeom prst="rect">
            <a:avLst/>
          </a:prstGeom>
        </p:spPr>
      </p:pic>
      <p:pic>
        <p:nvPicPr>
          <p:cNvPr id="7" name="그래픽 6" descr="동전">
            <a:extLst>
              <a:ext uri="{FF2B5EF4-FFF2-40B4-BE49-F238E27FC236}">
                <a16:creationId xmlns:a16="http://schemas.microsoft.com/office/drawing/2014/main" id="{8F07D16B-4F2B-47B9-AA65-F256D00A6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86300" y="40743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45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492</Words>
  <Application>Microsoft Office PowerPoint</Application>
  <PresentationFormat>와이드스크린</PresentationFormat>
  <Paragraphs>70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-apple-system</vt:lpstr>
      <vt:lpstr>맑은 고딕</vt:lpstr>
      <vt:lpstr>Arial</vt:lpstr>
      <vt:lpstr>Office 테마</vt:lpstr>
      <vt:lpstr>Trading bot for saving money</vt:lpstr>
      <vt:lpstr>Motivation</vt:lpstr>
      <vt:lpstr>How does it contribute or benefit humans or society</vt:lpstr>
      <vt:lpstr>What impact can we imagine?</vt:lpstr>
      <vt:lpstr>Has it been resolved yet? Or still an open problem?</vt:lpstr>
      <vt:lpstr>Why is an existing solution insufficient?</vt:lpstr>
      <vt:lpstr>What are limitataions of prior approach?</vt:lpstr>
      <vt:lpstr>To Do</vt:lpstr>
      <vt:lpstr>Must</vt:lpstr>
      <vt:lpstr>Should</vt:lpstr>
      <vt:lpstr>Could</vt:lpstr>
      <vt:lpstr>The Roles of members</vt:lpstr>
      <vt:lpstr>References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 oh Kim</dc:creator>
  <cp:lastModifiedBy>Kim young oh</cp:lastModifiedBy>
  <cp:revision>27</cp:revision>
  <dcterms:created xsi:type="dcterms:W3CDTF">2021-05-19T06:41:18Z</dcterms:created>
  <dcterms:modified xsi:type="dcterms:W3CDTF">2021-09-15T06:20:20Z</dcterms:modified>
</cp:coreProperties>
</file>