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89750" cy="9671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0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8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7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1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63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88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3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7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9D72-AC3D-4197-B369-6139E92F4C29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CB25-A978-4840-8482-2F9B23D0E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4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F4FF0C8-10A5-4BA0-9AC8-E347FCE3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51298"/>
              </p:ext>
            </p:extLst>
          </p:nvPr>
        </p:nvGraphicFramePr>
        <p:xfrm>
          <a:off x="200025" y="123832"/>
          <a:ext cx="6513193" cy="9431640"/>
        </p:xfrm>
        <a:graphic>
          <a:graphicData uri="http://schemas.openxmlformats.org/drawingml/2006/table">
            <a:tbl>
              <a:tblPr/>
              <a:tblGrid>
                <a:gridCol w="522194">
                  <a:extLst>
                    <a:ext uri="{9D8B030D-6E8A-4147-A177-3AD203B41FA5}">
                      <a16:colId xmlns:a16="http://schemas.microsoft.com/office/drawing/2014/main" val="2348288190"/>
                    </a:ext>
                  </a:extLst>
                </a:gridCol>
                <a:gridCol w="607645">
                  <a:extLst>
                    <a:ext uri="{9D8B030D-6E8A-4147-A177-3AD203B41FA5}">
                      <a16:colId xmlns:a16="http://schemas.microsoft.com/office/drawing/2014/main" val="2940351439"/>
                    </a:ext>
                  </a:extLst>
                </a:gridCol>
                <a:gridCol w="607645">
                  <a:extLst>
                    <a:ext uri="{9D8B030D-6E8A-4147-A177-3AD203B41FA5}">
                      <a16:colId xmlns:a16="http://schemas.microsoft.com/office/drawing/2014/main" val="897203866"/>
                    </a:ext>
                  </a:extLst>
                </a:gridCol>
                <a:gridCol w="607645">
                  <a:extLst>
                    <a:ext uri="{9D8B030D-6E8A-4147-A177-3AD203B41FA5}">
                      <a16:colId xmlns:a16="http://schemas.microsoft.com/office/drawing/2014/main" val="1007460023"/>
                    </a:ext>
                  </a:extLst>
                </a:gridCol>
                <a:gridCol w="607645">
                  <a:extLst>
                    <a:ext uri="{9D8B030D-6E8A-4147-A177-3AD203B41FA5}">
                      <a16:colId xmlns:a16="http://schemas.microsoft.com/office/drawing/2014/main" val="2544473797"/>
                    </a:ext>
                  </a:extLst>
                </a:gridCol>
                <a:gridCol w="522194">
                  <a:extLst>
                    <a:ext uri="{9D8B030D-6E8A-4147-A177-3AD203B41FA5}">
                      <a16:colId xmlns:a16="http://schemas.microsoft.com/office/drawing/2014/main" val="2582681008"/>
                    </a:ext>
                  </a:extLst>
                </a:gridCol>
                <a:gridCol w="607645">
                  <a:extLst>
                    <a:ext uri="{9D8B030D-6E8A-4147-A177-3AD203B41FA5}">
                      <a16:colId xmlns:a16="http://schemas.microsoft.com/office/drawing/2014/main" val="1225572402"/>
                    </a:ext>
                  </a:extLst>
                </a:gridCol>
                <a:gridCol w="607645">
                  <a:extLst>
                    <a:ext uri="{9D8B030D-6E8A-4147-A177-3AD203B41FA5}">
                      <a16:colId xmlns:a16="http://schemas.microsoft.com/office/drawing/2014/main" val="1662723971"/>
                    </a:ext>
                  </a:extLst>
                </a:gridCol>
                <a:gridCol w="607645">
                  <a:extLst>
                    <a:ext uri="{9D8B030D-6E8A-4147-A177-3AD203B41FA5}">
                      <a16:colId xmlns:a16="http://schemas.microsoft.com/office/drawing/2014/main" val="1221371106"/>
                    </a:ext>
                  </a:extLst>
                </a:gridCol>
                <a:gridCol w="607645">
                  <a:extLst>
                    <a:ext uri="{9D8B030D-6E8A-4147-A177-3AD203B41FA5}">
                      <a16:colId xmlns:a16="http://schemas.microsoft.com/office/drawing/2014/main" val="1359301684"/>
                    </a:ext>
                  </a:extLst>
                </a:gridCol>
                <a:gridCol w="607645">
                  <a:extLst>
                    <a:ext uri="{9D8B030D-6E8A-4147-A177-3AD203B41FA5}">
                      <a16:colId xmlns:a16="http://schemas.microsoft.com/office/drawing/2014/main" val="3379423103"/>
                    </a:ext>
                  </a:extLst>
                </a:gridCol>
              </a:tblGrid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16667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106771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17955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92556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738592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180624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801358"/>
                  </a:ext>
                </a:extLst>
              </a:tr>
              <a:tr h="1835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DIN 934/ISO 4032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DIN 562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DIN 439 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DIN 912/ISO 4762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87407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l_max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l_max_ft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274494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460912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389367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46159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49968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48421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312172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201258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03612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521770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97933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048998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131104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585856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334641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39114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52684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029572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077032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648796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35843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566614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DIN 965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ISO 7046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DIN 7991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ISO 10642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92206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35934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603228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282337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641341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75044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845165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450373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14290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422667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23425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207841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81216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375153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657279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ISO 7380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ISO 7380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311616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59685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26771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99903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4046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636255"/>
                  </a:ext>
                </a:extLst>
              </a:tr>
              <a:tr h="1813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55296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360BDD6-F817-4862-A43F-61FE9319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35" y="180975"/>
            <a:ext cx="2362200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712378-BC7F-487F-9815-E62B7F08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194314"/>
            <a:ext cx="1866900" cy="1133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A2666F-6B8C-472D-98C1-180DC684C8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6"/>
          <a:stretch/>
        </p:blipFill>
        <p:spPr>
          <a:xfrm>
            <a:off x="3632835" y="4310062"/>
            <a:ext cx="2181225" cy="1200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DF481B-44FB-4226-A3B3-182B70F1C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310062"/>
            <a:ext cx="2143125" cy="1200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257141-3679-4536-9FC9-EBD9378BC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" y="8334375"/>
            <a:ext cx="2238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2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483</Words>
  <Application>Microsoft Office PowerPoint</Application>
  <PresentationFormat>A4 Paper (210x297 mm)</PresentationFormat>
  <Paragraphs>460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Zhengyi Jiang</dc:creator>
  <cp:lastModifiedBy>Zhengyi Jiang</cp:lastModifiedBy>
  <cp:revision>1</cp:revision>
  <cp:lastPrinted>2022-03-14T23:08:33Z</cp:lastPrinted>
  <dcterms:created xsi:type="dcterms:W3CDTF">2022-03-14T23:02:05Z</dcterms:created>
  <dcterms:modified xsi:type="dcterms:W3CDTF">2022-03-14T23:08:50Z</dcterms:modified>
</cp:coreProperties>
</file>