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  <p:sldId id="305" r:id="rId3"/>
    <p:sldId id="306" r:id="rId4"/>
    <p:sldId id="307" r:id="rId5"/>
    <p:sldId id="308" r:id="rId6"/>
    <p:sldId id="309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5" r:id="rId38"/>
    <p:sldId id="346" r:id="rId39"/>
    <p:sldId id="347" r:id="rId40"/>
    <p:sldId id="310" r:id="rId41"/>
    <p:sldId id="311" r:id="rId42"/>
    <p:sldId id="312" r:id="rId43"/>
    <p:sldId id="313" r:id="rId44"/>
    <p:sldId id="314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3570E9A-FAA4-46C6-B6ED-2C870AF3B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35" y="307841"/>
            <a:ext cx="6128065" cy="5213618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7066E2F0-DBDA-4C70-94A8-42428CD47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ED3C03-1554-4D8B-88EE-E3DA317A62F0}"/>
              </a:ext>
            </a:extLst>
          </p:cNvPr>
          <p:cNvSpPr txBox="1"/>
          <p:nvPr/>
        </p:nvSpPr>
        <p:spPr>
          <a:xfrm>
            <a:off x="7220545" y="1808440"/>
            <a:ext cx="60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这个里面取的模型代码，是可以运行的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83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0386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5610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1287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9747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985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5171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8120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5144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8044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780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570C54-FA68-4D4B-BBF9-C434979F5E4D}"/>
              </a:ext>
            </a:extLst>
          </p:cNvPr>
          <p:cNvSpPr txBox="1"/>
          <p:nvPr/>
        </p:nvSpPr>
        <p:spPr>
          <a:xfrm>
            <a:off x="1391245" y="193953"/>
            <a:ext cx="68740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4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显示里面有可视化的东西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73BD08-89E4-40D6-B9C6-7C10B7272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628"/>
            <a:ext cx="6299524" cy="56962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41D3F89-DC94-4E77-B58D-D0D3ECB0E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625" y="1397665"/>
            <a:ext cx="8496737" cy="499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18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9087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939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251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676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90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3977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0887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170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0113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036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B83BC39-42FC-46AD-AAA6-CE1D9ECCE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51" y="113380"/>
            <a:ext cx="8464985" cy="490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81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5644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81452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0836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905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40591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56938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564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15289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87682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8121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64622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30094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23714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02095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09438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5761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6077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8541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566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3914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850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17</Words>
  <Application>Microsoft Office PowerPoint</Application>
  <PresentationFormat>宽屏</PresentationFormat>
  <Paragraphs>2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8" baseType="lpstr">
      <vt:lpstr>Arial</vt:lpstr>
      <vt:lpstr>Calibri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YXY</dc:creator>
  <cp:lastModifiedBy>叶 鑫宇</cp:lastModifiedBy>
  <cp:revision>45</cp:revision>
  <dcterms:created xsi:type="dcterms:W3CDTF">2021-02-16T08:49:19Z</dcterms:created>
  <dcterms:modified xsi:type="dcterms:W3CDTF">2021-04-10T08:15:34Z</dcterms:modified>
</cp:coreProperties>
</file>