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8"/>
  </p:notesMasterIdLst>
  <p:sldIdLst>
    <p:sldId id="345" r:id="rId2"/>
    <p:sldId id="259" r:id="rId3"/>
    <p:sldId id="311" r:id="rId4"/>
    <p:sldId id="258" r:id="rId5"/>
    <p:sldId id="260" r:id="rId6"/>
    <p:sldId id="344" r:id="rId7"/>
    <p:sldId id="347" r:id="rId8"/>
    <p:sldId id="348" r:id="rId9"/>
    <p:sldId id="343" r:id="rId10"/>
    <p:sldId id="355" r:id="rId11"/>
    <p:sldId id="356" r:id="rId12"/>
    <p:sldId id="349" r:id="rId13"/>
    <p:sldId id="316" r:id="rId14"/>
    <p:sldId id="326" r:id="rId15"/>
    <p:sldId id="327" r:id="rId16"/>
    <p:sldId id="328" r:id="rId17"/>
    <p:sldId id="329" r:id="rId18"/>
    <p:sldId id="350" r:id="rId19"/>
    <p:sldId id="266" r:id="rId20"/>
    <p:sldId id="314" r:id="rId21"/>
    <p:sldId id="317" r:id="rId22"/>
    <p:sldId id="318" r:id="rId23"/>
    <p:sldId id="319" r:id="rId24"/>
    <p:sldId id="351" r:id="rId25"/>
    <p:sldId id="331" r:id="rId26"/>
    <p:sldId id="334" r:id="rId27"/>
    <p:sldId id="332" r:id="rId28"/>
    <p:sldId id="335" r:id="rId29"/>
    <p:sldId id="336" r:id="rId30"/>
    <p:sldId id="337" r:id="rId31"/>
    <p:sldId id="338" r:id="rId32"/>
    <p:sldId id="352" r:id="rId33"/>
    <p:sldId id="264" r:id="rId34"/>
    <p:sldId id="330" r:id="rId35"/>
    <p:sldId id="261" r:id="rId36"/>
    <p:sldId id="290" r:id="rId37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9"/>
    </p:embeddedFont>
    <p:embeddedFont>
      <p:font typeface="Agency FB" panose="020B0503020202020204" pitchFamily="34" charset="0"/>
      <p:regular r:id="rId40"/>
      <p:bold r:id="rId41"/>
    </p:embeddedFont>
    <p:embeddedFont>
      <p:font typeface="Aharoni" panose="02010803020104030203" pitchFamily="2" charset="-79"/>
      <p:bold r:id="rId42"/>
    </p:embeddedFont>
    <p:embeddedFont>
      <p:font typeface="Bebas Neue" panose="020B0606020202050201" pitchFamily="34" charset="0"/>
      <p:regular r:id="rId43"/>
    </p:embeddedFont>
    <p:embeddedFont>
      <p:font typeface="Heebo" pitchFamily="2" charset="-79"/>
      <p:regular r:id="rId44"/>
      <p:bold r:id="rId45"/>
    </p:embeddedFont>
    <p:embeddedFont>
      <p:font typeface="Nunito Light" pitchFamily="2" charset="0"/>
      <p:regular r:id="rId46"/>
      <p:italic r:id="rId47"/>
    </p:embeddedFont>
    <p:embeddedFont>
      <p:font typeface="Yeseva One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A80000"/>
    <a:srgbClr val="740000"/>
    <a:srgbClr val="CFD2C7"/>
    <a:srgbClr val="EDE7D7"/>
    <a:srgbClr val="3E200F"/>
    <a:srgbClr val="6F533F"/>
    <a:srgbClr val="CCAA8E"/>
    <a:srgbClr val="A3653D"/>
    <a:srgbClr val="D4B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1BF18F-F779-4039-926D-05A1A3600141}">
  <a:tblStyle styleId="{EC1BF18F-F779-4039-926D-05A1A3600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B1B126-0115-486A-A688-03730F97BA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3447" autoAdjust="0"/>
  </p:normalViewPr>
  <p:slideViewPr>
    <p:cSldViewPr snapToGrid="0">
      <p:cViewPr varScale="1">
        <p:scale>
          <a:sx n="118" d="100"/>
          <a:sy n="118" d="100"/>
        </p:scale>
        <p:origin x="24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da6b46712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da6b46712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39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68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1fadf73789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1fadf73789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78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337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711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861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65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184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6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da6b46712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da6b46712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89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890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451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997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33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56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940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1fadf73789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1fadf73789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1da6b467120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1da6b467120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1fadf737890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1fadf737890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da6b46712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da6b46712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07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18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53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57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daf662a5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daf662a5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3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038200" y="2039025"/>
            <a:ext cx="5067600" cy="13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idx="2" hasCustomPrompt="1"/>
          </p:nvPr>
        </p:nvSpPr>
        <p:spPr>
          <a:xfrm>
            <a:off x="3958651" y="1035650"/>
            <a:ext cx="12267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2038200" y="35256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 flipH="1">
            <a:off x="-7983" y="-157125"/>
            <a:ext cx="8917884" cy="5357786"/>
            <a:chOff x="226021" y="-157125"/>
            <a:chExt cx="8917884" cy="5357786"/>
          </a:xfrm>
        </p:grpSpPr>
        <p:sp>
          <p:nvSpPr>
            <p:cNvPr id="108" name="Google Shape;108;p3"/>
            <p:cNvSpPr/>
            <p:nvPr/>
          </p:nvSpPr>
          <p:spPr>
            <a:xfrm rot="5400000">
              <a:off x="5016562" y="28450"/>
              <a:ext cx="171835" cy="561936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" name="Google Shape;109;p3"/>
            <p:cNvCxnSpPr/>
            <p:nvPr/>
          </p:nvCxnSpPr>
          <p:spPr>
            <a:xfrm rot="10800000">
              <a:off x="455900" y="1085850"/>
              <a:ext cx="0" cy="4114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3"/>
            <p:cNvSpPr/>
            <p:nvPr/>
          </p:nvSpPr>
          <p:spPr>
            <a:xfrm>
              <a:off x="8651850" y="3459478"/>
              <a:ext cx="492056" cy="1741184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651850" y="-157125"/>
              <a:ext cx="492056" cy="3643892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10800000">
              <a:off x="329288" y="449450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3"/>
            <p:cNvGrpSpPr/>
            <p:nvPr/>
          </p:nvGrpSpPr>
          <p:grpSpPr>
            <a:xfrm rot="5400000">
              <a:off x="38115" y="316149"/>
              <a:ext cx="835560" cy="459748"/>
              <a:chOff x="926800" y="3591425"/>
              <a:chExt cx="737150" cy="40560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3"/>
            <p:cNvGrpSpPr/>
            <p:nvPr/>
          </p:nvGrpSpPr>
          <p:grpSpPr>
            <a:xfrm>
              <a:off x="720000" y="4838950"/>
              <a:ext cx="704625" cy="39175"/>
              <a:chOff x="884150" y="1373525"/>
              <a:chExt cx="704625" cy="39175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"/>
            <p:cNvGrpSpPr/>
            <p:nvPr/>
          </p:nvGrpSpPr>
          <p:grpSpPr>
            <a:xfrm rot="5400000">
              <a:off x="8545550" y="4200400"/>
              <a:ext cx="704625" cy="39175"/>
              <a:chOff x="884150" y="1373525"/>
              <a:chExt cx="704625" cy="39175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142;p3"/>
            <p:cNvSpPr/>
            <p:nvPr/>
          </p:nvSpPr>
          <p:spPr>
            <a:xfrm rot="5400000">
              <a:off x="5454013" y="1723304"/>
              <a:ext cx="125204" cy="6270471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8338" y="303375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2" name="Google Shape;1902;p35"/>
          <p:cNvCxnSpPr/>
          <p:nvPr/>
        </p:nvCxnSpPr>
        <p:spPr>
          <a:xfrm>
            <a:off x="363425" y="981875"/>
            <a:ext cx="0" cy="328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3" name="Google Shape;1903;p35"/>
          <p:cNvCxnSpPr/>
          <p:nvPr/>
        </p:nvCxnSpPr>
        <p:spPr>
          <a:xfrm>
            <a:off x="260300" y="981875"/>
            <a:ext cx="0" cy="328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4" name="Google Shape;1904;p35"/>
          <p:cNvCxnSpPr/>
          <p:nvPr/>
        </p:nvCxnSpPr>
        <p:spPr>
          <a:xfrm>
            <a:off x="8858575" y="981875"/>
            <a:ext cx="0" cy="328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5" name="Google Shape;1905;p35"/>
          <p:cNvCxnSpPr/>
          <p:nvPr/>
        </p:nvCxnSpPr>
        <p:spPr>
          <a:xfrm>
            <a:off x="8755450" y="981875"/>
            <a:ext cx="0" cy="328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6" name="Google Shape;1906;p35"/>
          <p:cNvCxnSpPr/>
          <p:nvPr/>
        </p:nvCxnSpPr>
        <p:spPr>
          <a:xfrm rot="10800000">
            <a:off x="4572000" y="-3736350"/>
            <a:ext cx="0" cy="801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7" name="Google Shape;1907;p35"/>
          <p:cNvCxnSpPr/>
          <p:nvPr/>
        </p:nvCxnSpPr>
        <p:spPr>
          <a:xfrm rot="10800000">
            <a:off x="4572000" y="-3633225"/>
            <a:ext cx="0" cy="801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8" name="Google Shape;1908;p35"/>
          <p:cNvCxnSpPr/>
          <p:nvPr/>
        </p:nvCxnSpPr>
        <p:spPr>
          <a:xfrm rot="10800000">
            <a:off x="4572000" y="814150"/>
            <a:ext cx="0" cy="801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9" name="Google Shape;1909;p35"/>
          <p:cNvCxnSpPr/>
          <p:nvPr/>
        </p:nvCxnSpPr>
        <p:spPr>
          <a:xfrm rot="10800000">
            <a:off x="4572000" y="917275"/>
            <a:ext cx="0" cy="801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6"/>
          <p:cNvSpPr/>
          <p:nvPr/>
        </p:nvSpPr>
        <p:spPr>
          <a:xfrm>
            <a:off x="8600" y="-10750"/>
            <a:ext cx="91719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720000" y="1153101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>
            <a:off x="-35593" y="-156125"/>
            <a:ext cx="9203268" cy="5356699"/>
            <a:chOff x="-35593" y="-156125"/>
            <a:chExt cx="9203268" cy="5356699"/>
          </a:xfrm>
        </p:grpSpPr>
        <p:sp>
          <p:nvSpPr>
            <p:cNvPr id="148" name="Google Shape;148;p4"/>
            <p:cNvSpPr/>
            <p:nvPr/>
          </p:nvSpPr>
          <p:spPr>
            <a:xfrm>
              <a:off x="8842375" y="-156125"/>
              <a:ext cx="325204" cy="4832971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5400000">
              <a:off x="4267754" y="300653"/>
              <a:ext cx="596574" cy="9203268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4"/>
            <p:cNvGrpSpPr/>
            <p:nvPr/>
          </p:nvGrpSpPr>
          <p:grpSpPr>
            <a:xfrm rot="5400000">
              <a:off x="8312625" y="645825"/>
              <a:ext cx="704625" cy="39175"/>
              <a:chOff x="884150" y="1373525"/>
              <a:chExt cx="704625" cy="39175"/>
            </a:xfrm>
          </p:grpSpPr>
          <p:sp>
            <p:nvSpPr>
              <p:cNvPr id="151" name="Google Shape;151;p4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4"/>
            <p:cNvGrpSpPr/>
            <p:nvPr/>
          </p:nvGrpSpPr>
          <p:grpSpPr>
            <a:xfrm>
              <a:off x="414733" y="4186212"/>
              <a:ext cx="835603" cy="835567"/>
              <a:chOff x="249475" y="1715275"/>
              <a:chExt cx="1158950" cy="1158900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668900" y="2134650"/>
                <a:ext cx="320050" cy="32010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2804" extrusionOk="0">
                    <a:moveTo>
                      <a:pt x="1" y="1"/>
                    </a:moveTo>
                    <a:lnTo>
                      <a:pt x="1" y="12803"/>
                    </a:lnTo>
                    <a:lnTo>
                      <a:pt x="12801" y="12803"/>
                    </a:lnTo>
                    <a:lnTo>
                      <a:pt x="12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249475" y="1715275"/>
                <a:ext cx="1158950" cy="1158900"/>
              </a:xfrm>
              <a:custGeom>
                <a:avLst/>
                <a:gdLst/>
                <a:ahLst/>
                <a:cxnLst/>
                <a:rect l="l" t="t" r="r" b="b"/>
                <a:pathLst>
                  <a:path w="46358" h="46356" extrusionOk="0">
                    <a:moveTo>
                      <a:pt x="46216" y="140"/>
                    </a:moveTo>
                    <a:lnTo>
                      <a:pt x="46216" y="46214"/>
                    </a:lnTo>
                    <a:lnTo>
                      <a:pt x="142" y="46214"/>
                    </a:lnTo>
                    <a:lnTo>
                      <a:pt x="142" y="140"/>
                    </a:lnTo>
                    <a:close/>
                    <a:moveTo>
                      <a:pt x="0" y="0"/>
                    </a:moveTo>
                    <a:lnTo>
                      <a:pt x="0" y="46356"/>
                    </a:lnTo>
                    <a:lnTo>
                      <a:pt x="46358" y="46356"/>
                    </a:lnTo>
                    <a:lnTo>
                      <a:pt x="463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4"/>
            <p:cNvGrpSpPr/>
            <p:nvPr/>
          </p:nvGrpSpPr>
          <p:grpSpPr>
            <a:xfrm rot="5400000">
              <a:off x="-50872" y="987487"/>
              <a:ext cx="835560" cy="459748"/>
              <a:chOff x="926800" y="3591425"/>
              <a:chExt cx="737150" cy="405600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7" name="Google Shape;177;p4"/>
            <p:cNvCxnSpPr/>
            <p:nvPr/>
          </p:nvCxnSpPr>
          <p:spPr>
            <a:xfrm rot="10800000">
              <a:off x="8664950" y="1209725"/>
              <a:ext cx="0" cy="32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4"/>
            <p:cNvSpPr/>
            <p:nvPr/>
          </p:nvSpPr>
          <p:spPr>
            <a:xfrm rot="10800000">
              <a:off x="586613" y="226025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4"/>
            <p:cNvGrpSpPr/>
            <p:nvPr/>
          </p:nvGrpSpPr>
          <p:grpSpPr>
            <a:xfrm>
              <a:off x="3380500" y="-94470"/>
              <a:ext cx="2371080" cy="539502"/>
              <a:chOff x="2428800" y="2835025"/>
              <a:chExt cx="1239975" cy="1239950"/>
            </a:xfrm>
          </p:grpSpPr>
          <p:sp>
            <p:nvSpPr>
              <p:cNvPr id="180" name="Google Shape;180;p4"/>
              <p:cNvSpPr/>
              <p:nvPr/>
            </p:nvSpPr>
            <p:spPr>
              <a:xfrm>
                <a:off x="2428800" y="4005450"/>
                <a:ext cx="69550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781" extrusionOk="0">
                    <a:moveTo>
                      <a:pt x="1" y="0"/>
                    </a:moveTo>
                    <a:lnTo>
                      <a:pt x="1" y="2781"/>
                    </a:lnTo>
                    <a:lnTo>
                      <a:pt x="2781" y="27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E7D7">
                  <a:alpha val="46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" name="Google Shape;181;p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grpSp>
              <p:nvGrpSpPr>
                <p:cNvPr id="182" name="Google Shape;182;p4"/>
                <p:cNvGrpSpPr/>
                <p:nvPr/>
              </p:nvGrpSpPr>
              <p:grpSpPr>
                <a:xfrm>
                  <a:off x="2428800" y="2835025"/>
                  <a:ext cx="1239975" cy="1239950"/>
                  <a:chOff x="2428800" y="2835025"/>
                  <a:chExt cx="1239975" cy="1239950"/>
                </a:xfrm>
              </p:grpSpPr>
              <p:sp>
                <p:nvSpPr>
                  <p:cNvPr id="183" name="Google Shape;183;p4"/>
                  <p:cNvSpPr/>
                  <p:nvPr/>
                </p:nvSpPr>
                <p:spPr>
                  <a:xfrm>
                    <a:off x="2428800" y="3759150"/>
                    <a:ext cx="315850" cy="31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4" h="12633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8085" y="12633"/>
                        </a:lnTo>
                        <a:lnTo>
                          <a:pt x="12633" y="1263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4"/>
                  <p:cNvSpPr/>
                  <p:nvPr/>
                </p:nvSpPr>
                <p:spPr>
                  <a:xfrm>
                    <a:off x="2428800" y="3512800"/>
                    <a:ext cx="562200" cy="5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88" h="22487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17939" y="22487"/>
                        </a:lnTo>
                        <a:lnTo>
                          <a:pt x="22487" y="2248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4"/>
                  <p:cNvSpPr/>
                  <p:nvPr/>
                </p:nvSpPr>
                <p:spPr>
                  <a:xfrm>
                    <a:off x="2428800" y="3266450"/>
                    <a:ext cx="808550" cy="80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42" h="32341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27793" y="32341"/>
                        </a:lnTo>
                        <a:lnTo>
                          <a:pt x="32341" y="3234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4"/>
                  <p:cNvSpPr/>
                  <p:nvPr/>
                </p:nvSpPr>
                <p:spPr>
                  <a:xfrm>
                    <a:off x="2428800" y="3020100"/>
                    <a:ext cx="1054900" cy="10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96" h="42195" extrusionOk="0">
                        <a:moveTo>
                          <a:pt x="1" y="1"/>
                        </a:moveTo>
                        <a:lnTo>
                          <a:pt x="1" y="4549"/>
                        </a:lnTo>
                        <a:lnTo>
                          <a:pt x="37647" y="42195"/>
                        </a:lnTo>
                        <a:lnTo>
                          <a:pt x="42195" y="4219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4"/>
                  <p:cNvSpPr/>
                  <p:nvPr/>
                </p:nvSpPr>
                <p:spPr>
                  <a:xfrm>
                    <a:off x="2428800" y="2835025"/>
                    <a:ext cx="1239975" cy="123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599" h="49598" extrusionOk="0">
                        <a:moveTo>
                          <a:pt x="1" y="1"/>
                        </a:moveTo>
                        <a:lnTo>
                          <a:pt x="607" y="1895"/>
                        </a:lnTo>
                        <a:lnTo>
                          <a:pt x="48108" y="49396"/>
                        </a:lnTo>
                        <a:lnTo>
                          <a:pt x="49598" y="49598"/>
                        </a:lnTo>
                        <a:lnTo>
                          <a:pt x="49598" y="47147"/>
                        </a:lnTo>
                        <a:lnTo>
                          <a:pt x="2452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4"/>
                  <p:cNvSpPr/>
                  <p:nvPr/>
                </p:nvSpPr>
                <p:spPr>
                  <a:xfrm>
                    <a:off x="2622725" y="2835025"/>
                    <a:ext cx="1046050" cy="104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42" h="41841" extrusionOk="0">
                        <a:moveTo>
                          <a:pt x="1" y="1"/>
                        </a:moveTo>
                        <a:lnTo>
                          <a:pt x="41841" y="41841"/>
                        </a:lnTo>
                        <a:lnTo>
                          <a:pt x="41841" y="37293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4"/>
                  <p:cNvSpPr/>
                  <p:nvPr/>
                </p:nvSpPr>
                <p:spPr>
                  <a:xfrm>
                    <a:off x="2869075" y="2835025"/>
                    <a:ext cx="799700" cy="79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88" h="31987" extrusionOk="0">
                        <a:moveTo>
                          <a:pt x="1" y="1"/>
                        </a:moveTo>
                        <a:lnTo>
                          <a:pt x="31987" y="31987"/>
                        </a:lnTo>
                        <a:lnTo>
                          <a:pt x="31987" y="27439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4"/>
                  <p:cNvSpPr/>
                  <p:nvPr/>
                </p:nvSpPr>
                <p:spPr>
                  <a:xfrm>
                    <a:off x="3115425" y="2835025"/>
                    <a:ext cx="553350" cy="5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34" h="22134" extrusionOk="0">
                        <a:moveTo>
                          <a:pt x="1" y="1"/>
                        </a:moveTo>
                        <a:lnTo>
                          <a:pt x="22133" y="22133"/>
                        </a:lnTo>
                        <a:lnTo>
                          <a:pt x="22133" y="17585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4"/>
                  <p:cNvSpPr/>
                  <p:nvPr/>
                </p:nvSpPr>
                <p:spPr>
                  <a:xfrm>
                    <a:off x="3361775" y="2835025"/>
                    <a:ext cx="307000" cy="30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0" h="12280" extrusionOk="0">
                        <a:moveTo>
                          <a:pt x="1" y="1"/>
                        </a:moveTo>
                        <a:lnTo>
                          <a:pt x="12279" y="12279"/>
                        </a:lnTo>
                        <a:lnTo>
                          <a:pt x="12279" y="7731"/>
                        </a:lnTo>
                        <a:lnTo>
                          <a:pt x="4548" y="1"/>
                        </a:lnTo>
                        <a:close/>
                      </a:path>
                    </a:pathLst>
                  </a:custGeom>
                  <a:solidFill>
                    <a:srgbClr val="EDE7D7">
                      <a:alpha val="46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2" name="Google Shape;192;p4"/>
                <p:cNvSpPr/>
                <p:nvPr/>
              </p:nvSpPr>
              <p:spPr>
                <a:xfrm>
                  <a:off x="3608125" y="2835025"/>
                  <a:ext cx="60650" cy="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6" h="2426" extrusionOk="0">
                      <a:moveTo>
                        <a:pt x="1" y="1"/>
                      </a:moveTo>
                      <a:lnTo>
                        <a:pt x="2425" y="2425"/>
                      </a:lnTo>
                      <a:lnTo>
                        <a:pt x="2425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3" name="Google Shape;193;p4"/>
            <p:cNvSpPr/>
            <p:nvPr/>
          </p:nvSpPr>
          <p:spPr>
            <a:xfrm rot="5400000">
              <a:off x="7862888" y="54562"/>
              <a:ext cx="171835" cy="561936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42888" y="2290775"/>
              <a:ext cx="171835" cy="561936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>
              <a:off x="4103620" y="4845416"/>
              <a:ext cx="936755" cy="113750"/>
            </a:xfrm>
            <a:custGeom>
              <a:avLst/>
              <a:gdLst/>
              <a:ahLst/>
              <a:cxnLst/>
              <a:rect l="l" t="t" r="r" b="b"/>
              <a:pathLst>
                <a:path w="104055" h="104119" extrusionOk="0">
                  <a:moveTo>
                    <a:pt x="1" y="1"/>
                  </a:moveTo>
                  <a:lnTo>
                    <a:pt x="1" y="104119"/>
                  </a:lnTo>
                  <a:lnTo>
                    <a:pt x="104055" y="104119"/>
                  </a:lnTo>
                  <a:lnTo>
                    <a:pt x="104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>
            <a:spLocks noGrp="1"/>
          </p:cNvSpPr>
          <p:nvPr>
            <p:ph type="title"/>
          </p:nvPr>
        </p:nvSpPr>
        <p:spPr>
          <a:xfrm>
            <a:off x="964925" y="1402125"/>
            <a:ext cx="4487400" cy="1707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9"/>
          <p:cNvSpPr txBox="1">
            <a:spLocks noGrp="1"/>
          </p:cNvSpPr>
          <p:nvPr>
            <p:ph type="subTitle" idx="1"/>
          </p:nvPr>
        </p:nvSpPr>
        <p:spPr>
          <a:xfrm>
            <a:off x="964925" y="3157050"/>
            <a:ext cx="44874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9"/>
          <p:cNvGrpSpPr/>
          <p:nvPr/>
        </p:nvGrpSpPr>
        <p:grpSpPr>
          <a:xfrm>
            <a:off x="-53975" y="-762125"/>
            <a:ext cx="9210700" cy="5724575"/>
            <a:chOff x="-53975" y="-762125"/>
            <a:chExt cx="9210700" cy="5724575"/>
          </a:xfrm>
        </p:grpSpPr>
        <p:sp>
          <p:nvSpPr>
            <p:cNvPr id="450" name="Google Shape;450;p9"/>
            <p:cNvSpPr/>
            <p:nvPr/>
          </p:nvSpPr>
          <p:spPr>
            <a:xfrm rot="5400000">
              <a:off x="1709054" y="2728540"/>
              <a:ext cx="461834" cy="3879943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7545512" y="-762125"/>
              <a:ext cx="1208260" cy="1301629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879950" y="4437600"/>
              <a:ext cx="1208260" cy="461760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3" name="Google Shape;453;p9"/>
            <p:cNvCxnSpPr/>
            <p:nvPr/>
          </p:nvCxnSpPr>
          <p:spPr>
            <a:xfrm>
              <a:off x="-53975" y="466725"/>
              <a:ext cx="550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5452325" y="4743450"/>
              <a:ext cx="3704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5" name="Google Shape;455;p9"/>
            <p:cNvGrpSpPr/>
            <p:nvPr/>
          </p:nvGrpSpPr>
          <p:grpSpPr>
            <a:xfrm>
              <a:off x="186040" y="644587"/>
              <a:ext cx="835560" cy="459748"/>
              <a:chOff x="926800" y="3591425"/>
              <a:chExt cx="737150" cy="405600"/>
            </a:xfrm>
          </p:grpSpPr>
          <p:sp>
            <p:nvSpPr>
              <p:cNvPr id="456" name="Google Shape;456;p9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4" name="Google Shape;474;p9"/>
            <p:cNvSpPr/>
            <p:nvPr/>
          </p:nvSpPr>
          <p:spPr>
            <a:xfrm rot="10800000">
              <a:off x="6414263" y="474345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9"/>
            <p:cNvGrpSpPr/>
            <p:nvPr/>
          </p:nvGrpSpPr>
          <p:grpSpPr>
            <a:xfrm>
              <a:off x="4158525" y="4648888"/>
              <a:ext cx="704625" cy="39175"/>
              <a:chOff x="884150" y="1373525"/>
              <a:chExt cx="704625" cy="39175"/>
            </a:xfrm>
          </p:grpSpPr>
          <p:sp>
            <p:nvSpPr>
              <p:cNvPr id="476" name="Google Shape;476;p9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0" name="Google Shape;480;p9"/>
            <p:cNvSpPr/>
            <p:nvPr/>
          </p:nvSpPr>
          <p:spPr>
            <a:xfrm>
              <a:off x="8023025" y="451355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9"/>
          <p:cNvSpPr/>
          <p:nvPr/>
        </p:nvSpPr>
        <p:spPr>
          <a:xfrm rot="5400000">
            <a:off x="3871912" y="185763"/>
            <a:ext cx="171835" cy="561936"/>
          </a:xfrm>
          <a:custGeom>
            <a:avLst/>
            <a:gdLst/>
            <a:ahLst/>
            <a:cxnLst/>
            <a:rect l="l" t="t" r="r" b="b"/>
            <a:pathLst>
              <a:path w="12802" h="12804" extrusionOk="0">
                <a:moveTo>
                  <a:pt x="1" y="1"/>
                </a:moveTo>
                <a:lnTo>
                  <a:pt x="1" y="12803"/>
                </a:lnTo>
                <a:lnTo>
                  <a:pt x="12801" y="12803"/>
                </a:lnTo>
                <a:lnTo>
                  <a:pt x="128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"/>
          </p:nvPr>
        </p:nvSpPr>
        <p:spPr>
          <a:xfrm>
            <a:off x="720000" y="217335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2"/>
          </p:nvPr>
        </p:nvSpPr>
        <p:spPr>
          <a:xfrm>
            <a:off x="3419269" y="217335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3"/>
          </p:nvPr>
        </p:nvSpPr>
        <p:spPr>
          <a:xfrm>
            <a:off x="720000" y="38676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4"/>
          </p:nvPr>
        </p:nvSpPr>
        <p:spPr>
          <a:xfrm>
            <a:off x="3419269" y="38676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5"/>
          </p:nvPr>
        </p:nvSpPr>
        <p:spPr>
          <a:xfrm>
            <a:off x="6118545" y="217335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title" idx="6" hasCustomPrompt="1"/>
          </p:nvPr>
        </p:nvSpPr>
        <p:spPr>
          <a:xfrm>
            <a:off x="796200" y="13447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3039116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title" idx="8" hasCustomPrompt="1"/>
          </p:nvPr>
        </p:nvSpPr>
        <p:spPr>
          <a:xfrm>
            <a:off x="3495469" y="13447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9" hasCustomPrompt="1"/>
          </p:nvPr>
        </p:nvSpPr>
        <p:spPr>
          <a:xfrm>
            <a:off x="3495469" y="3039116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idx="13" hasCustomPrompt="1"/>
          </p:nvPr>
        </p:nvSpPr>
        <p:spPr>
          <a:xfrm>
            <a:off x="6194745" y="13447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14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15"/>
          </p:nvPr>
        </p:nvSpPr>
        <p:spPr>
          <a:xfrm>
            <a:off x="3419269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16"/>
          </p:nvPr>
        </p:nvSpPr>
        <p:spPr>
          <a:xfrm>
            <a:off x="611854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7"/>
          </p:nvPr>
        </p:nvSpPr>
        <p:spPr>
          <a:xfrm>
            <a:off x="720000" y="3598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18"/>
          </p:nvPr>
        </p:nvSpPr>
        <p:spPr>
          <a:xfrm>
            <a:off x="3419269" y="3598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51" name="Google Shape;551;p13"/>
          <p:cNvGrpSpPr/>
          <p:nvPr/>
        </p:nvGrpSpPr>
        <p:grpSpPr>
          <a:xfrm>
            <a:off x="226021" y="-157125"/>
            <a:ext cx="9096802" cy="5357786"/>
            <a:chOff x="226021" y="-157125"/>
            <a:chExt cx="9096802" cy="5357786"/>
          </a:xfrm>
        </p:grpSpPr>
        <p:sp>
          <p:nvSpPr>
            <p:cNvPr id="552" name="Google Shape;552;p13"/>
            <p:cNvSpPr/>
            <p:nvPr/>
          </p:nvSpPr>
          <p:spPr>
            <a:xfrm rot="5400000">
              <a:off x="5016562" y="28450"/>
              <a:ext cx="171835" cy="561936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3" name="Google Shape;553;p13"/>
            <p:cNvCxnSpPr/>
            <p:nvPr/>
          </p:nvCxnSpPr>
          <p:spPr>
            <a:xfrm rot="10800000">
              <a:off x="455900" y="1085850"/>
              <a:ext cx="0" cy="4114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4" name="Google Shape;554;p13"/>
            <p:cNvSpPr/>
            <p:nvPr/>
          </p:nvSpPr>
          <p:spPr>
            <a:xfrm>
              <a:off x="8651850" y="3459478"/>
              <a:ext cx="492056" cy="1741184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8651850" y="-157125"/>
              <a:ext cx="492056" cy="3643892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 rot="10800000">
              <a:off x="329288" y="449450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13"/>
            <p:cNvGrpSpPr/>
            <p:nvPr/>
          </p:nvGrpSpPr>
          <p:grpSpPr>
            <a:xfrm rot="5400000">
              <a:off x="38115" y="316149"/>
              <a:ext cx="835560" cy="459748"/>
              <a:chOff x="926800" y="3591425"/>
              <a:chExt cx="737150" cy="405600"/>
            </a:xfrm>
          </p:grpSpPr>
          <p:sp>
            <p:nvSpPr>
              <p:cNvPr id="558" name="Google Shape;558;p13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576;p13"/>
            <p:cNvGrpSpPr/>
            <p:nvPr/>
          </p:nvGrpSpPr>
          <p:grpSpPr>
            <a:xfrm>
              <a:off x="720000" y="4838950"/>
              <a:ext cx="704625" cy="39175"/>
              <a:chOff x="884150" y="1373525"/>
              <a:chExt cx="704625" cy="39175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13"/>
            <p:cNvGrpSpPr/>
            <p:nvPr/>
          </p:nvGrpSpPr>
          <p:grpSpPr>
            <a:xfrm rot="5400000">
              <a:off x="8545550" y="4200400"/>
              <a:ext cx="704625" cy="39175"/>
              <a:chOff x="884150" y="1373525"/>
              <a:chExt cx="704625" cy="39175"/>
            </a:xfrm>
          </p:grpSpPr>
          <p:sp>
            <p:nvSpPr>
              <p:cNvPr id="582" name="Google Shape;582;p13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13"/>
            <p:cNvGrpSpPr/>
            <p:nvPr/>
          </p:nvGrpSpPr>
          <p:grpSpPr>
            <a:xfrm>
              <a:off x="8007086" y="281312"/>
              <a:ext cx="1315737" cy="1315835"/>
              <a:chOff x="2428800" y="2835025"/>
              <a:chExt cx="1239975" cy="1239950"/>
            </a:xfrm>
          </p:grpSpPr>
          <p:sp>
            <p:nvSpPr>
              <p:cNvPr id="587" name="Google Shape;587;p13"/>
              <p:cNvSpPr/>
              <p:nvPr/>
            </p:nvSpPr>
            <p:spPr>
              <a:xfrm>
                <a:off x="2428800" y="4005450"/>
                <a:ext cx="69550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781" extrusionOk="0">
                    <a:moveTo>
                      <a:pt x="1" y="0"/>
                    </a:moveTo>
                    <a:lnTo>
                      <a:pt x="1" y="2781"/>
                    </a:lnTo>
                    <a:lnTo>
                      <a:pt x="2781" y="27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8" name="Google Shape;588;p13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grpSp>
              <p:nvGrpSpPr>
                <p:cNvPr id="589" name="Google Shape;589;p13"/>
                <p:cNvGrpSpPr/>
                <p:nvPr/>
              </p:nvGrpSpPr>
              <p:grpSpPr>
                <a:xfrm>
                  <a:off x="2428800" y="2835025"/>
                  <a:ext cx="1239975" cy="1239950"/>
                  <a:chOff x="2428800" y="2835025"/>
                  <a:chExt cx="1239975" cy="1239950"/>
                </a:xfrm>
              </p:grpSpPr>
              <p:sp>
                <p:nvSpPr>
                  <p:cNvPr id="590" name="Google Shape;590;p13"/>
                  <p:cNvSpPr/>
                  <p:nvPr/>
                </p:nvSpPr>
                <p:spPr>
                  <a:xfrm>
                    <a:off x="2428800" y="3759150"/>
                    <a:ext cx="315850" cy="31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4" h="12633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8085" y="12633"/>
                        </a:lnTo>
                        <a:lnTo>
                          <a:pt x="12633" y="1263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" name="Google Shape;591;p13"/>
                  <p:cNvSpPr/>
                  <p:nvPr/>
                </p:nvSpPr>
                <p:spPr>
                  <a:xfrm>
                    <a:off x="2428800" y="3512800"/>
                    <a:ext cx="562200" cy="5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88" h="22487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17939" y="22487"/>
                        </a:lnTo>
                        <a:lnTo>
                          <a:pt x="22487" y="2248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" name="Google Shape;592;p13"/>
                  <p:cNvSpPr/>
                  <p:nvPr/>
                </p:nvSpPr>
                <p:spPr>
                  <a:xfrm>
                    <a:off x="2428800" y="3266450"/>
                    <a:ext cx="808550" cy="80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42" h="32341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27793" y="32341"/>
                        </a:lnTo>
                        <a:lnTo>
                          <a:pt x="32341" y="3234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" name="Google Shape;593;p13"/>
                  <p:cNvSpPr/>
                  <p:nvPr/>
                </p:nvSpPr>
                <p:spPr>
                  <a:xfrm>
                    <a:off x="2428800" y="3020100"/>
                    <a:ext cx="1054900" cy="10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96" h="42195" extrusionOk="0">
                        <a:moveTo>
                          <a:pt x="1" y="1"/>
                        </a:moveTo>
                        <a:lnTo>
                          <a:pt x="1" y="4549"/>
                        </a:lnTo>
                        <a:lnTo>
                          <a:pt x="37647" y="42195"/>
                        </a:lnTo>
                        <a:lnTo>
                          <a:pt x="42195" y="4219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" name="Google Shape;594;p13"/>
                  <p:cNvSpPr/>
                  <p:nvPr/>
                </p:nvSpPr>
                <p:spPr>
                  <a:xfrm>
                    <a:off x="2428800" y="2835025"/>
                    <a:ext cx="1239975" cy="123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599" h="49598" extrusionOk="0">
                        <a:moveTo>
                          <a:pt x="1" y="1"/>
                        </a:moveTo>
                        <a:lnTo>
                          <a:pt x="607" y="1895"/>
                        </a:lnTo>
                        <a:lnTo>
                          <a:pt x="48108" y="49396"/>
                        </a:lnTo>
                        <a:lnTo>
                          <a:pt x="49598" y="49598"/>
                        </a:lnTo>
                        <a:lnTo>
                          <a:pt x="49598" y="47147"/>
                        </a:lnTo>
                        <a:lnTo>
                          <a:pt x="2452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3"/>
                  <p:cNvSpPr/>
                  <p:nvPr/>
                </p:nvSpPr>
                <p:spPr>
                  <a:xfrm>
                    <a:off x="2622725" y="2835025"/>
                    <a:ext cx="1046050" cy="104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42" h="41841" extrusionOk="0">
                        <a:moveTo>
                          <a:pt x="1" y="1"/>
                        </a:moveTo>
                        <a:lnTo>
                          <a:pt x="41841" y="41841"/>
                        </a:lnTo>
                        <a:lnTo>
                          <a:pt x="41841" y="37293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3"/>
                  <p:cNvSpPr/>
                  <p:nvPr/>
                </p:nvSpPr>
                <p:spPr>
                  <a:xfrm>
                    <a:off x="2869075" y="2835025"/>
                    <a:ext cx="799700" cy="79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88" h="31987" extrusionOk="0">
                        <a:moveTo>
                          <a:pt x="1" y="1"/>
                        </a:moveTo>
                        <a:lnTo>
                          <a:pt x="31987" y="31987"/>
                        </a:lnTo>
                        <a:lnTo>
                          <a:pt x="31987" y="27439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3"/>
                  <p:cNvSpPr/>
                  <p:nvPr/>
                </p:nvSpPr>
                <p:spPr>
                  <a:xfrm>
                    <a:off x="3115425" y="2835025"/>
                    <a:ext cx="553350" cy="5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34" h="22134" extrusionOk="0">
                        <a:moveTo>
                          <a:pt x="1" y="1"/>
                        </a:moveTo>
                        <a:lnTo>
                          <a:pt x="22133" y="22133"/>
                        </a:lnTo>
                        <a:lnTo>
                          <a:pt x="22133" y="17585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3"/>
                  <p:cNvSpPr/>
                  <p:nvPr/>
                </p:nvSpPr>
                <p:spPr>
                  <a:xfrm>
                    <a:off x="3361775" y="2835025"/>
                    <a:ext cx="307000" cy="30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0" h="12280" extrusionOk="0">
                        <a:moveTo>
                          <a:pt x="1" y="1"/>
                        </a:moveTo>
                        <a:lnTo>
                          <a:pt x="12279" y="12279"/>
                        </a:lnTo>
                        <a:lnTo>
                          <a:pt x="12279" y="7731"/>
                        </a:lnTo>
                        <a:lnTo>
                          <a:pt x="4548" y="1"/>
                        </a:lnTo>
                        <a:close/>
                      </a:path>
                    </a:pathLst>
                  </a:custGeom>
                  <a:solidFill>
                    <a:srgbClr val="606060">
                      <a:alpha val="518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3"/>
                <p:cNvSpPr/>
                <p:nvPr/>
              </p:nvSpPr>
              <p:spPr>
                <a:xfrm>
                  <a:off x="3608125" y="2835025"/>
                  <a:ext cx="60650" cy="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6" h="2426" extrusionOk="0">
                      <a:moveTo>
                        <a:pt x="1" y="1"/>
                      </a:moveTo>
                      <a:lnTo>
                        <a:pt x="2425" y="2425"/>
                      </a:lnTo>
                      <a:lnTo>
                        <a:pt x="2425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00" name="Google Shape;600;p13"/>
            <p:cNvSpPr/>
            <p:nvPr/>
          </p:nvSpPr>
          <p:spPr>
            <a:xfrm rot="5400000">
              <a:off x="5454013" y="1723304"/>
              <a:ext cx="125204" cy="6270471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8538338" y="303375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3"/>
          <p:cNvSpPr txBox="1">
            <a:spLocks noGrp="1"/>
          </p:cNvSpPr>
          <p:nvPr>
            <p:ph type="subTitle" idx="1"/>
          </p:nvPr>
        </p:nvSpPr>
        <p:spPr>
          <a:xfrm>
            <a:off x="4985239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3"/>
          <p:cNvSpPr txBox="1">
            <a:spLocks noGrp="1"/>
          </p:cNvSpPr>
          <p:nvPr>
            <p:ph type="subTitle" idx="2"/>
          </p:nvPr>
        </p:nvSpPr>
        <p:spPr>
          <a:xfrm>
            <a:off x="1211050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8" name="Google Shape;1128;p23"/>
          <p:cNvGrpSpPr/>
          <p:nvPr/>
        </p:nvGrpSpPr>
        <p:grpSpPr>
          <a:xfrm flipH="1">
            <a:off x="-765135" y="-95250"/>
            <a:ext cx="10674285" cy="5286600"/>
            <a:chOff x="-765135" y="-95250"/>
            <a:chExt cx="10674285" cy="5286600"/>
          </a:xfrm>
        </p:grpSpPr>
        <p:grpSp>
          <p:nvGrpSpPr>
            <p:cNvPr id="1129" name="Google Shape;1129;p23"/>
            <p:cNvGrpSpPr/>
            <p:nvPr/>
          </p:nvGrpSpPr>
          <p:grpSpPr>
            <a:xfrm rot="10800000">
              <a:off x="8423915" y="3542389"/>
              <a:ext cx="1313754" cy="1313727"/>
              <a:chOff x="2428800" y="2835025"/>
              <a:chExt cx="1239975" cy="1239950"/>
            </a:xfrm>
          </p:grpSpPr>
          <p:sp>
            <p:nvSpPr>
              <p:cNvPr id="1130" name="Google Shape;1130;p23"/>
              <p:cNvSpPr/>
              <p:nvPr/>
            </p:nvSpPr>
            <p:spPr>
              <a:xfrm>
                <a:off x="2428800" y="4005450"/>
                <a:ext cx="69550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781" extrusionOk="0">
                    <a:moveTo>
                      <a:pt x="1" y="0"/>
                    </a:moveTo>
                    <a:lnTo>
                      <a:pt x="1" y="2781"/>
                    </a:lnTo>
                    <a:lnTo>
                      <a:pt x="2781" y="27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1" name="Google Shape;1131;p23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grpSp>
              <p:nvGrpSpPr>
                <p:cNvPr id="1132" name="Google Shape;1132;p23"/>
                <p:cNvGrpSpPr/>
                <p:nvPr/>
              </p:nvGrpSpPr>
              <p:grpSpPr>
                <a:xfrm>
                  <a:off x="2428800" y="2835025"/>
                  <a:ext cx="1239975" cy="1239950"/>
                  <a:chOff x="2428800" y="2835025"/>
                  <a:chExt cx="1239975" cy="1239950"/>
                </a:xfrm>
              </p:grpSpPr>
              <p:sp>
                <p:nvSpPr>
                  <p:cNvPr id="1133" name="Google Shape;1133;p23"/>
                  <p:cNvSpPr/>
                  <p:nvPr/>
                </p:nvSpPr>
                <p:spPr>
                  <a:xfrm>
                    <a:off x="2428800" y="3759150"/>
                    <a:ext cx="315850" cy="31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4" h="12633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8085" y="12633"/>
                        </a:lnTo>
                        <a:lnTo>
                          <a:pt x="12633" y="1263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23"/>
                  <p:cNvSpPr/>
                  <p:nvPr/>
                </p:nvSpPr>
                <p:spPr>
                  <a:xfrm>
                    <a:off x="2428800" y="3512800"/>
                    <a:ext cx="562200" cy="5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88" h="22487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17939" y="22487"/>
                        </a:lnTo>
                        <a:lnTo>
                          <a:pt x="22487" y="2248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23"/>
                  <p:cNvSpPr/>
                  <p:nvPr/>
                </p:nvSpPr>
                <p:spPr>
                  <a:xfrm>
                    <a:off x="2428800" y="3266450"/>
                    <a:ext cx="808550" cy="80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42" h="32341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27793" y="32341"/>
                        </a:lnTo>
                        <a:lnTo>
                          <a:pt x="32341" y="3234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23"/>
                  <p:cNvSpPr/>
                  <p:nvPr/>
                </p:nvSpPr>
                <p:spPr>
                  <a:xfrm>
                    <a:off x="2428800" y="3020100"/>
                    <a:ext cx="1054900" cy="10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96" h="42195" extrusionOk="0">
                        <a:moveTo>
                          <a:pt x="1" y="1"/>
                        </a:moveTo>
                        <a:lnTo>
                          <a:pt x="1" y="4549"/>
                        </a:lnTo>
                        <a:lnTo>
                          <a:pt x="37647" y="42195"/>
                        </a:lnTo>
                        <a:lnTo>
                          <a:pt x="42195" y="4219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23"/>
                  <p:cNvSpPr/>
                  <p:nvPr/>
                </p:nvSpPr>
                <p:spPr>
                  <a:xfrm>
                    <a:off x="2428800" y="2835025"/>
                    <a:ext cx="1239975" cy="123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599" h="49598" extrusionOk="0">
                        <a:moveTo>
                          <a:pt x="1" y="1"/>
                        </a:moveTo>
                        <a:lnTo>
                          <a:pt x="607" y="1895"/>
                        </a:lnTo>
                        <a:lnTo>
                          <a:pt x="48108" y="49396"/>
                        </a:lnTo>
                        <a:lnTo>
                          <a:pt x="49598" y="49598"/>
                        </a:lnTo>
                        <a:lnTo>
                          <a:pt x="49598" y="47147"/>
                        </a:lnTo>
                        <a:lnTo>
                          <a:pt x="245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23"/>
                  <p:cNvSpPr/>
                  <p:nvPr/>
                </p:nvSpPr>
                <p:spPr>
                  <a:xfrm>
                    <a:off x="2622725" y="2835025"/>
                    <a:ext cx="1046050" cy="104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42" h="41841" extrusionOk="0">
                        <a:moveTo>
                          <a:pt x="1" y="1"/>
                        </a:moveTo>
                        <a:lnTo>
                          <a:pt x="41841" y="41841"/>
                        </a:lnTo>
                        <a:lnTo>
                          <a:pt x="41841" y="37293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23"/>
                  <p:cNvSpPr/>
                  <p:nvPr/>
                </p:nvSpPr>
                <p:spPr>
                  <a:xfrm>
                    <a:off x="2869075" y="2835025"/>
                    <a:ext cx="799700" cy="79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88" h="31987" extrusionOk="0">
                        <a:moveTo>
                          <a:pt x="1" y="1"/>
                        </a:moveTo>
                        <a:lnTo>
                          <a:pt x="31987" y="31987"/>
                        </a:lnTo>
                        <a:lnTo>
                          <a:pt x="31987" y="27439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23"/>
                  <p:cNvSpPr/>
                  <p:nvPr/>
                </p:nvSpPr>
                <p:spPr>
                  <a:xfrm>
                    <a:off x="3115425" y="2835025"/>
                    <a:ext cx="553350" cy="5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34" h="22134" extrusionOk="0">
                        <a:moveTo>
                          <a:pt x="1" y="1"/>
                        </a:moveTo>
                        <a:lnTo>
                          <a:pt x="22133" y="22133"/>
                        </a:lnTo>
                        <a:lnTo>
                          <a:pt x="22133" y="17585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23"/>
                  <p:cNvSpPr/>
                  <p:nvPr/>
                </p:nvSpPr>
                <p:spPr>
                  <a:xfrm>
                    <a:off x="3361775" y="2835025"/>
                    <a:ext cx="307000" cy="30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0" h="12280" extrusionOk="0">
                        <a:moveTo>
                          <a:pt x="1" y="1"/>
                        </a:moveTo>
                        <a:lnTo>
                          <a:pt x="12279" y="12279"/>
                        </a:lnTo>
                        <a:lnTo>
                          <a:pt x="12279" y="7731"/>
                        </a:lnTo>
                        <a:lnTo>
                          <a:pt x="45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42" name="Google Shape;1142;p23"/>
                <p:cNvSpPr/>
                <p:nvPr/>
              </p:nvSpPr>
              <p:spPr>
                <a:xfrm>
                  <a:off x="3608125" y="2835025"/>
                  <a:ext cx="60650" cy="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6" h="2426" extrusionOk="0">
                      <a:moveTo>
                        <a:pt x="1" y="1"/>
                      </a:moveTo>
                      <a:lnTo>
                        <a:pt x="2425" y="2425"/>
                      </a:lnTo>
                      <a:lnTo>
                        <a:pt x="24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43" name="Google Shape;1143;p23"/>
            <p:cNvSpPr/>
            <p:nvPr/>
          </p:nvSpPr>
          <p:spPr>
            <a:xfrm>
              <a:off x="-6350" y="-95250"/>
              <a:ext cx="704700" cy="528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2406675" y="4683975"/>
              <a:ext cx="4330910" cy="377500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23"/>
            <p:cNvGrpSpPr/>
            <p:nvPr/>
          </p:nvGrpSpPr>
          <p:grpSpPr>
            <a:xfrm rot="5400000">
              <a:off x="-71785" y="4007737"/>
              <a:ext cx="835560" cy="459748"/>
              <a:chOff x="926800" y="3591425"/>
              <a:chExt cx="737150" cy="405600"/>
            </a:xfrm>
          </p:grpSpPr>
          <p:sp>
            <p:nvSpPr>
              <p:cNvPr id="1146" name="Google Shape;1146;p23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3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3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3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3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3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3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3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3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3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3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3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3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3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3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3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3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23"/>
            <p:cNvGrpSpPr/>
            <p:nvPr/>
          </p:nvGrpSpPr>
          <p:grpSpPr>
            <a:xfrm>
              <a:off x="4238738" y="4827550"/>
              <a:ext cx="704625" cy="39175"/>
              <a:chOff x="884150" y="1373525"/>
              <a:chExt cx="704625" cy="39175"/>
            </a:xfrm>
          </p:grpSpPr>
          <p:sp>
            <p:nvSpPr>
              <p:cNvPr id="1165" name="Google Shape;1165;p23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3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3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9" name="Google Shape;1169;p23"/>
            <p:cNvSpPr/>
            <p:nvPr/>
          </p:nvSpPr>
          <p:spPr>
            <a:xfrm rot="5400000">
              <a:off x="8260645" y="3316486"/>
              <a:ext cx="125204" cy="3171807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 rot="5400000">
              <a:off x="758170" y="3316486"/>
              <a:ext cx="125204" cy="3171807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1" name="Google Shape;1171;p23"/>
            <p:cNvGrpSpPr/>
            <p:nvPr/>
          </p:nvGrpSpPr>
          <p:grpSpPr>
            <a:xfrm rot="5400000">
              <a:off x="8327940" y="501499"/>
              <a:ext cx="835560" cy="459748"/>
              <a:chOff x="926800" y="3591425"/>
              <a:chExt cx="737150" cy="40560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23"/>
            <p:cNvSpPr/>
            <p:nvPr/>
          </p:nvSpPr>
          <p:spPr>
            <a:xfrm>
              <a:off x="8619125" y="306490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" name="Google Shape;1191;p23"/>
            <p:cNvGrpSpPr/>
            <p:nvPr/>
          </p:nvGrpSpPr>
          <p:grpSpPr>
            <a:xfrm rot="10800000">
              <a:off x="-765135" y="313589"/>
              <a:ext cx="1313754" cy="1313727"/>
              <a:chOff x="2428800" y="2835025"/>
              <a:chExt cx="1239975" cy="1239950"/>
            </a:xfrm>
          </p:grpSpPr>
          <p:sp>
            <p:nvSpPr>
              <p:cNvPr id="1192" name="Google Shape;1192;p23"/>
              <p:cNvSpPr/>
              <p:nvPr/>
            </p:nvSpPr>
            <p:spPr>
              <a:xfrm>
                <a:off x="2428800" y="4005450"/>
                <a:ext cx="69550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781" extrusionOk="0">
                    <a:moveTo>
                      <a:pt x="1" y="0"/>
                    </a:moveTo>
                    <a:lnTo>
                      <a:pt x="1" y="2781"/>
                    </a:lnTo>
                    <a:lnTo>
                      <a:pt x="2781" y="27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3" name="Google Shape;1193;p23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grpSp>
              <p:nvGrpSpPr>
                <p:cNvPr id="1194" name="Google Shape;1194;p23"/>
                <p:cNvGrpSpPr/>
                <p:nvPr/>
              </p:nvGrpSpPr>
              <p:grpSpPr>
                <a:xfrm>
                  <a:off x="2428800" y="2835025"/>
                  <a:ext cx="1239975" cy="1239950"/>
                  <a:chOff x="2428800" y="2835025"/>
                  <a:chExt cx="1239975" cy="1239950"/>
                </a:xfrm>
              </p:grpSpPr>
              <p:sp>
                <p:nvSpPr>
                  <p:cNvPr id="1195" name="Google Shape;1195;p23"/>
                  <p:cNvSpPr/>
                  <p:nvPr/>
                </p:nvSpPr>
                <p:spPr>
                  <a:xfrm>
                    <a:off x="2428800" y="3759150"/>
                    <a:ext cx="315850" cy="31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4" h="12633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8085" y="12633"/>
                        </a:lnTo>
                        <a:lnTo>
                          <a:pt x="12633" y="1263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23"/>
                  <p:cNvSpPr/>
                  <p:nvPr/>
                </p:nvSpPr>
                <p:spPr>
                  <a:xfrm>
                    <a:off x="2428800" y="3512800"/>
                    <a:ext cx="562200" cy="5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88" h="22487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17939" y="22487"/>
                        </a:lnTo>
                        <a:lnTo>
                          <a:pt x="22487" y="2248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23"/>
                  <p:cNvSpPr/>
                  <p:nvPr/>
                </p:nvSpPr>
                <p:spPr>
                  <a:xfrm>
                    <a:off x="2428800" y="3266450"/>
                    <a:ext cx="808550" cy="80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42" h="32341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27793" y="32341"/>
                        </a:lnTo>
                        <a:lnTo>
                          <a:pt x="32341" y="3234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23"/>
                  <p:cNvSpPr/>
                  <p:nvPr/>
                </p:nvSpPr>
                <p:spPr>
                  <a:xfrm>
                    <a:off x="2428800" y="3020100"/>
                    <a:ext cx="1054900" cy="10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96" h="42195" extrusionOk="0">
                        <a:moveTo>
                          <a:pt x="1" y="1"/>
                        </a:moveTo>
                        <a:lnTo>
                          <a:pt x="1" y="4549"/>
                        </a:lnTo>
                        <a:lnTo>
                          <a:pt x="37647" y="42195"/>
                        </a:lnTo>
                        <a:lnTo>
                          <a:pt x="42195" y="4219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23"/>
                  <p:cNvSpPr/>
                  <p:nvPr/>
                </p:nvSpPr>
                <p:spPr>
                  <a:xfrm>
                    <a:off x="2428800" y="2835025"/>
                    <a:ext cx="1239975" cy="123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599" h="49598" extrusionOk="0">
                        <a:moveTo>
                          <a:pt x="1" y="1"/>
                        </a:moveTo>
                        <a:lnTo>
                          <a:pt x="607" y="1895"/>
                        </a:lnTo>
                        <a:lnTo>
                          <a:pt x="48108" y="49396"/>
                        </a:lnTo>
                        <a:lnTo>
                          <a:pt x="49598" y="49598"/>
                        </a:lnTo>
                        <a:lnTo>
                          <a:pt x="49598" y="47147"/>
                        </a:lnTo>
                        <a:lnTo>
                          <a:pt x="245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23"/>
                  <p:cNvSpPr/>
                  <p:nvPr/>
                </p:nvSpPr>
                <p:spPr>
                  <a:xfrm>
                    <a:off x="2622725" y="2835025"/>
                    <a:ext cx="1046050" cy="104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42" h="41841" extrusionOk="0">
                        <a:moveTo>
                          <a:pt x="1" y="1"/>
                        </a:moveTo>
                        <a:lnTo>
                          <a:pt x="41841" y="41841"/>
                        </a:lnTo>
                        <a:lnTo>
                          <a:pt x="41841" y="37293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23"/>
                  <p:cNvSpPr/>
                  <p:nvPr/>
                </p:nvSpPr>
                <p:spPr>
                  <a:xfrm>
                    <a:off x="2869075" y="2835025"/>
                    <a:ext cx="799700" cy="79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88" h="31987" extrusionOk="0">
                        <a:moveTo>
                          <a:pt x="1" y="1"/>
                        </a:moveTo>
                        <a:lnTo>
                          <a:pt x="31987" y="31987"/>
                        </a:lnTo>
                        <a:lnTo>
                          <a:pt x="31987" y="27439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23"/>
                  <p:cNvSpPr/>
                  <p:nvPr/>
                </p:nvSpPr>
                <p:spPr>
                  <a:xfrm>
                    <a:off x="3115425" y="2835025"/>
                    <a:ext cx="553350" cy="5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34" h="22134" extrusionOk="0">
                        <a:moveTo>
                          <a:pt x="1" y="1"/>
                        </a:moveTo>
                        <a:lnTo>
                          <a:pt x="22133" y="22133"/>
                        </a:lnTo>
                        <a:lnTo>
                          <a:pt x="22133" y="17585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23"/>
                  <p:cNvSpPr/>
                  <p:nvPr/>
                </p:nvSpPr>
                <p:spPr>
                  <a:xfrm>
                    <a:off x="3361775" y="2835025"/>
                    <a:ext cx="307000" cy="30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0" h="12280" extrusionOk="0">
                        <a:moveTo>
                          <a:pt x="1" y="1"/>
                        </a:moveTo>
                        <a:lnTo>
                          <a:pt x="12279" y="12279"/>
                        </a:lnTo>
                        <a:lnTo>
                          <a:pt x="12279" y="7731"/>
                        </a:lnTo>
                        <a:lnTo>
                          <a:pt x="45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23"/>
                <p:cNvSpPr/>
                <p:nvPr/>
              </p:nvSpPr>
              <p:spPr>
                <a:xfrm>
                  <a:off x="3608125" y="2835025"/>
                  <a:ext cx="60650" cy="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6" h="2426" extrusionOk="0">
                      <a:moveTo>
                        <a:pt x="1" y="1"/>
                      </a:moveTo>
                      <a:lnTo>
                        <a:pt x="2425" y="2425"/>
                      </a:lnTo>
                      <a:lnTo>
                        <a:pt x="24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25"/>
          <p:cNvSpPr txBox="1">
            <a:spLocks noGrp="1"/>
          </p:cNvSpPr>
          <p:nvPr>
            <p:ph type="subTitle" idx="1"/>
          </p:nvPr>
        </p:nvSpPr>
        <p:spPr>
          <a:xfrm>
            <a:off x="937626" y="279776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25"/>
          <p:cNvSpPr txBox="1">
            <a:spLocks noGrp="1"/>
          </p:cNvSpPr>
          <p:nvPr>
            <p:ph type="subTitle" idx="2"/>
          </p:nvPr>
        </p:nvSpPr>
        <p:spPr>
          <a:xfrm>
            <a:off x="3484347" y="349317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4" name="Google Shape;1264;p25"/>
          <p:cNvSpPr txBox="1">
            <a:spLocks noGrp="1"/>
          </p:cNvSpPr>
          <p:nvPr>
            <p:ph type="subTitle" idx="3"/>
          </p:nvPr>
        </p:nvSpPr>
        <p:spPr>
          <a:xfrm>
            <a:off x="6031074" y="279776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5" name="Google Shape;1265;p25"/>
          <p:cNvSpPr txBox="1">
            <a:spLocks noGrp="1"/>
          </p:cNvSpPr>
          <p:nvPr>
            <p:ph type="subTitle" idx="4"/>
          </p:nvPr>
        </p:nvSpPr>
        <p:spPr>
          <a:xfrm>
            <a:off x="937625" y="234318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6" name="Google Shape;1266;p25"/>
          <p:cNvSpPr txBox="1">
            <a:spLocks noGrp="1"/>
          </p:cNvSpPr>
          <p:nvPr>
            <p:ph type="subTitle" idx="5"/>
          </p:nvPr>
        </p:nvSpPr>
        <p:spPr>
          <a:xfrm>
            <a:off x="3484350" y="30386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7" name="Google Shape;1267;p25"/>
          <p:cNvSpPr txBox="1">
            <a:spLocks noGrp="1"/>
          </p:cNvSpPr>
          <p:nvPr>
            <p:ph type="subTitle" idx="6"/>
          </p:nvPr>
        </p:nvSpPr>
        <p:spPr>
          <a:xfrm>
            <a:off x="6031075" y="234318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68" name="Google Shape;1268;p25"/>
          <p:cNvGrpSpPr/>
          <p:nvPr/>
        </p:nvGrpSpPr>
        <p:grpSpPr>
          <a:xfrm>
            <a:off x="-765135" y="-95250"/>
            <a:ext cx="10674285" cy="5286600"/>
            <a:chOff x="-765135" y="-95250"/>
            <a:chExt cx="10674285" cy="5286600"/>
          </a:xfrm>
        </p:grpSpPr>
        <p:grpSp>
          <p:nvGrpSpPr>
            <p:cNvPr id="1269" name="Google Shape;1269;p25"/>
            <p:cNvGrpSpPr/>
            <p:nvPr/>
          </p:nvGrpSpPr>
          <p:grpSpPr>
            <a:xfrm rot="10800000">
              <a:off x="8423915" y="3542389"/>
              <a:ext cx="1313754" cy="1313727"/>
              <a:chOff x="2428800" y="2835025"/>
              <a:chExt cx="1239975" cy="1239950"/>
            </a:xfrm>
          </p:grpSpPr>
          <p:sp>
            <p:nvSpPr>
              <p:cNvPr id="1270" name="Google Shape;1270;p25"/>
              <p:cNvSpPr/>
              <p:nvPr/>
            </p:nvSpPr>
            <p:spPr>
              <a:xfrm>
                <a:off x="2428800" y="4005450"/>
                <a:ext cx="69550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781" extrusionOk="0">
                    <a:moveTo>
                      <a:pt x="1" y="0"/>
                    </a:moveTo>
                    <a:lnTo>
                      <a:pt x="1" y="2781"/>
                    </a:lnTo>
                    <a:lnTo>
                      <a:pt x="2781" y="27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1" name="Google Shape;1271;p25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grpSp>
              <p:nvGrpSpPr>
                <p:cNvPr id="1272" name="Google Shape;1272;p25"/>
                <p:cNvGrpSpPr/>
                <p:nvPr/>
              </p:nvGrpSpPr>
              <p:grpSpPr>
                <a:xfrm>
                  <a:off x="2428800" y="2835025"/>
                  <a:ext cx="1239975" cy="1239950"/>
                  <a:chOff x="2428800" y="2835025"/>
                  <a:chExt cx="1239975" cy="1239950"/>
                </a:xfrm>
              </p:grpSpPr>
              <p:sp>
                <p:nvSpPr>
                  <p:cNvPr id="1273" name="Google Shape;1273;p25"/>
                  <p:cNvSpPr/>
                  <p:nvPr/>
                </p:nvSpPr>
                <p:spPr>
                  <a:xfrm>
                    <a:off x="2428800" y="3759150"/>
                    <a:ext cx="315850" cy="31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4" h="12633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8085" y="12633"/>
                        </a:lnTo>
                        <a:lnTo>
                          <a:pt x="12633" y="1263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4" name="Google Shape;1274;p25"/>
                  <p:cNvSpPr/>
                  <p:nvPr/>
                </p:nvSpPr>
                <p:spPr>
                  <a:xfrm>
                    <a:off x="2428800" y="3512800"/>
                    <a:ext cx="562200" cy="5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88" h="22487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17939" y="22487"/>
                        </a:lnTo>
                        <a:lnTo>
                          <a:pt x="22487" y="2248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25"/>
                  <p:cNvSpPr/>
                  <p:nvPr/>
                </p:nvSpPr>
                <p:spPr>
                  <a:xfrm>
                    <a:off x="2428800" y="3266450"/>
                    <a:ext cx="808550" cy="80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42" h="32341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27793" y="32341"/>
                        </a:lnTo>
                        <a:lnTo>
                          <a:pt x="32341" y="3234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25"/>
                  <p:cNvSpPr/>
                  <p:nvPr/>
                </p:nvSpPr>
                <p:spPr>
                  <a:xfrm>
                    <a:off x="2428800" y="3020100"/>
                    <a:ext cx="1054900" cy="10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96" h="42195" extrusionOk="0">
                        <a:moveTo>
                          <a:pt x="1" y="1"/>
                        </a:moveTo>
                        <a:lnTo>
                          <a:pt x="1" y="4549"/>
                        </a:lnTo>
                        <a:lnTo>
                          <a:pt x="37647" y="42195"/>
                        </a:lnTo>
                        <a:lnTo>
                          <a:pt x="42195" y="4219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7" name="Google Shape;1277;p25"/>
                  <p:cNvSpPr/>
                  <p:nvPr/>
                </p:nvSpPr>
                <p:spPr>
                  <a:xfrm>
                    <a:off x="2428800" y="2835025"/>
                    <a:ext cx="1239975" cy="123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599" h="49598" extrusionOk="0">
                        <a:moveTo>
                          <a:pt x="1" y="1"/>
                        </a:moveTo>
                        <a:lnTo>
                          <a:pt x="607" y="1895"/>
                        </a:lnTo>
                        <a:lnTo>
                          <a:pt x="48108" y="49396"/>
                        </a:lnTo>
                        <a:lnTo>
                          <a:pt x="49598" y="49598"/>
                        </a:lnTo>
                        <a:lnTo>
                          <a:pt x="49598" y="47147"/>
                        </a:lnTo>
                        <a:lnTo>
                          <a:pt x="245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8" name="Google Shape;1278;p25"/>
                  <p:cNvSpPr/>
                  <p:nvPr/>
                </p:nvSpPr>
                <p:spPr>
                  <a:xfrm>
                    <a:off x="2622725" y="2835025"/>
                    <a:ext cx="1046050" cy="104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42" h="41841" extrusionOk="0">
                        <a:moveTo>
                          <a:pt x="1" y="1"/>
                        </a:moveTo>
                        <a:lnTo>
                          <a:pt x="41841" y="41841"/>
                        </a:lnTo>
                        <a:lnTo>
                          <a:pt x="41841" y="37293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9" name="Google Shape;1279;p25"/>
                  <p:cNvSpPr/>
                  <p:nvPr/>
                </p:nvSpPr>
                <p:spPr>
                  <a:xfrm>
                    <a:off x="2869075" y="2835025"/>
                    <a:ext cx="799700" cy="79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88" h="31987" extrusionOk="0">
                        <a:moveTo>
                          <a:pt x="1" y="1"/>
                        </a:moveTo>
                        <a:lnTo>
                          <a:pt x="31987" y="31987"/>
                        </a:lnTo>
                        <a:lnTo>
                          <a:pt x="31987" y="27439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80;p25"/>
                  <p:cNvSpPr/>
                  <p:nvPr/>
                </p:nvSpPr>
                <p:spPr>
                  <a:xfrm>
                    <a:off x="3115425" y="2835025"/>
                    <a:ext cx="553350" cy="5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34" h="22134" extrusionOk="0">
                        <a:moveTo>
                          <a:pt x="1" y="1"/>
                        </a:moveTo>
                        <a:lnTo>
                          <a:pt x="22133" y="22133"/>
                        </a:lnTo>
                        <a:lnTo>
                          <a:pt x="22133" y="17585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25"/>
                  <p:cNvSpPr/>
                  <p:nvPr/>
                </p:nvSpPr>
                <p:spPr>
                  <a:xfrm>
                    <a:off x="3361775" y="2835025"/>
                    <a:ext cx="307000" cy="30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0" h="12280" extrusionOk="0">
                        <a:moveTo>
                          <a:pt x="1" y="1"/>
                        </a:moveTo>
                        <a:lnTo>
                          <a:pt x="12279" y="12279"/>
                        </a:lnTo>
                        <a:lnTo>
                          <a:pt x="12279" y="7731"/>
                        </a:lnTo>
                        <a:lnTo>
                          <a:pt x="45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82" name="Google Shape;1282;p25"/>
                <p:cNvSpPr/>
                <p:nvPr/>
              </p:nvSpPr>
              <p:spPr>
                <a:xfrm>
                  <a:off x="3608125" y="2835025"/>
                  <a:ext cx="60650" cy="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6" h="2426" extrusionOk="0">
                      <a:moveTo>
                        <a:pt x="1" y="1"/>
                      </a:moveTo>
                      <a:lnTo>
                        <a:pt x="2425" y="2425"/>
                      </a:lnTo>
                      <a:lnTo>
                        <a:pt x="24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83" name="Google Shape;1283;p25"/>
            <p:cNvSpPr/>
            <p:nvPr/>
          </p:nvSpPr>
          <p:spPr>
            <a:xfrm>
              <a:off x="-6350" y="-95250"/>
              <a:ext cx="704700" cy="528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2406675" y="4683975"/>
              <a:ext cx="4330910" cy="377500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5" name="Google Shape;1285;p25"/>
            <p:cNvGrpSpPr/>
            <p:nvPr/>
          </p:nvGrpSpPr>
          <p:grpSpPr>
            <a:xfrm rot="5400000">
              <a:off x="-71785" y="4007737"/>
              <a:ext cx="835560" cy="459748"/>
              <a:chOff x="926800" y="3591425"/>
              <a:chExt cx="737150" cy="405600"/>
            </a:xfrm>
          </p:grpSpPr>
          <p:sp>
            <p:nvSpPr>
              <p:cNvPr id="1286" name="Google Shape;1286;p25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5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5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5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5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5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5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5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5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5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5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5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5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5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5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5"/>
            <p:cNvGrpSpPr/>
            <p:nvPr/>
          </p:nvGrpSpPr>
          <p:grpSpPr>
            <a:xfrm>
              <a:off x="4238738" y="4827550"/>
              <a:ext cx="704625" cy="39175"/>
              <a:chOff x="884150" y="1373525"/>
              <a:chExt cx="704625" cy="39175"/>
            </a:xfrm>
          </p:grpSpPr>
          <p:sp>
            <p:nvSpPr>
              <p:cNvPr id="1305" name="Google Shape;1305;p25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5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5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5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9" name="Google Shape;1309;p25"/>
            <p:cNvSpPr/>
            <p:nvPr/>
          </p:nvSpPr>
          <p:spPr>
            <a:xfrm rot="5400000">
              <a:off x="8260645" y="3316486"/>
              <a:ext cx="125204" cy="3171807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 rot="5400000">
              <a:off x="758170" y="3316486"/>
              <a:ext cx="125204" cy="3171807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1" name="Google Shape;1311;p25"/>
            <p:cNvGrpSpPr/>
            <p:nvPr/>
          </p:nvGrpSpPr>
          <p:grpSpPr>
            <a:xfrm rot="5400000">
              <a:off x="8327940" y="501499"/>
              <a:ext cx="835560" cy="459748"/>
              <a:chOff x="926800" y="3591425"/>
              <a:chExt cx="737150" cy="405600"/>
            </a:xfrm>
          </p:grpSpPr>
          <p:sp>
            <p:nvSpPr>
              <p:cNvPr id="1312" name="Google Shape;1312;p25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5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5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5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5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5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5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5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5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5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5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5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5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5"/>
            <p:cNvSpPr/>
            <p:nvPr/>
          </p:nvSpPr>
          <p:spPr>
            <a:xfrm>
              <a:off x="8619125" y="306490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1" name="Google Shape;1331;p25"/>
            <p:cNvGrpSpPr/>
            <p:nvPr/>
          </p:nvGrpSpPr>
          <p:grpSpPr>
            <a:xfrm rot="10800000">
              <a:off x="-765135" y="313589"/>
              <a:ext cx="1313754" cy="1313727"/>
              <a:chOff x="2428800" y="2835025"/>
              <a:chExt cx="1239975" cy="1239950"/>
            </a:xfrm>
          </p:grpSpPr>
          <p:sp>
            <p:nvSpPr>
              <p:cNvPr id="1332" name="Google Shape;1332;p25"/>
              <p:cNvSpPr/>
              <p:nvPr/>
            </p:nvSpPr>
            <p:spPr>
              <a:xfrm>
                <a:off x="2428800" y="4005450"/>
                <a:ext cx="69550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781" extrusionOk="0">
                    <a:moveTo>
                      <a:pt x="1" y="0"/>
                    </a:moveTo>
                    <a:lnTo>
                      <a:pt x="1" y="2781"/>
                    </a:lnTo>
                    <a:lnTo>
                      <a:pt x="2781" y="27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5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grpSp>
              <p:nvGrpSpPr>
                <p:cNvPr id="1334" name="Google Shape;1334;p25"/>
                <p:cNvGrpSpPr/>
                <p:nvPr/>
              </p:nvGrpSpPr>
              <p:grpSpPr>
                <a:xfrm>
                  <a:off x="2428800" y="2835025"/>
                  <a:ext cx="1239975" cy="1239950"/>
                  <a:chOff x="2428800" y="2835025"/>
                  <a:chExt cx="1239975" cy="1239950"/>
                </a:xfrm>
              </p:grpSpPr>
              <p:sp>
                <p:nvSpPr>
                  <p:cNvPr id="1335" name="Google Shape;1335;p25"/>
                  <p:cNvSpPr/>
                  <p:nvPr/>
                </p:nvSpPr>
                <p:spPr>
                  <a:xfrm>
                    <a:off x="2428800" y="3759150"/>
                    <a:ext cx="315850" cy="31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4" h="12633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8085" y="12633"/>
                        </a:lnTo>
                        <a:lnTo>
                          <a:pt x="12633" y="1263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6" name="Google Shape;1336;p25"/>
                  <p:cNvSpPr/>
                  <p:nvPr/>
                </p:nvSpPr>
                <p:spPr>
                  <a:xfrm>
                    <a:off x="2428800" y="3512800"/>
                    <a:ext cx="562200" cy="5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88" h="22487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17939" y="22487"/>
                        </a:lnTo>
                        <a:lnTo>
                          <a:pt x="22487" y="2248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7" name="Google Shape;1337;p25"/>
                  <p:cNvSpPr/>
                  <p:nvPr/>
                </p:nvSpPr>
                <p:spPr>
                  <a:xfrm>
                    <a:off x="2428800" y="3266450"/>
                    <a:ext cx="808550" cy="80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42" h="32341" extrusionOk="0">
                        <a:moveTo>
                          <a:pt x="1" y="1"/>
                        </a:moveTo>
                        <a:lnTo>
                          <a:pt x="1" y="4548"/>
                        </a:lnTo>
                        <a:lnTo>
                          <a:pt x="27793" y="32341"/>
                        </a:lnTo>
                        <a:lnTo>
                          <a:pt x="32341" y="3234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8" name="Google Shape;1338;p25"/>
                  <p:cNvSpPr/>
                  <p:nvPr/>
                </p:nvSpPr>
                <p:spPr>
                  <a:xfrm>
                    <a:off x="2428800" y="3020100"/>
                    <a:ext cx="1054900" cy="10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96" h="42195" extrusionOk="0">
                        <a:moveTo>
                          <a:pt x="1" y="1"/>
                        </a:moveTo>
                        <a:lnTo>
                          <a:pt x="1" y="4549"/>
                        </a:lnTo>
                        <a:lnTo>
                          <a:pt x="37647" y="42195"/>
                        </a:lnTo>
                        <a:lnTo>
                          <a:pt x="42195" y="42195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339;p25"/>
                  <p:cNvSpPr/>
                  <p:nvPr/>
                </p:nvSpPr>
                <p:spPr>
                  <a:xfrm>
                    <a:off x="2428800" y="2835025"/>
                    <a:ext cx="1239975" cy="123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599" h="49598" extrusionOk="0">
                        <a:moveTo>
                          <a:pt x="1" y="1"/>
                        </a:moveTo>
                        <a:lnTo>
                          <a:pt x="607" y="1895"/>
                        </a:lnTo>
                        <a:lnTo>
                          <a:pt x="48108" y="49396"/>
                        </a:lnTo>
                        <a:lnTo>
                          <a:pt x="49598" y="49598"/>
                        </a:lnTo>
                        <a:lnTo>
                          <a:pt x="49598" y="47147"/>
                        </a:lnTo>
                        <a:lnTo>
                          <a:pt x="245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340;p25"/>
                  <p:cNvSpPr/>
                  <p:nvPr/>
                </p:nvSpPr>
                <p:spPr>
                  <a:xfrm>
                    <a:off x="2622725" y="2835025"/>
                    <a:ext cx="1046050" cy="104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42" h="41841" extrusionOk="0">
                        <a:moveTo>
                          <a:pt x="1" y="1"/>
                        </a:moveTo>
                        <a:lnTo>
                          <a:pt x="41841" y="41841"/>
                        </a:lnTo>
                        <a:lnTo>
                          <a:pt x="41841" y="37293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1" name="Google Shape;1341;p25"/>
                  <p:cNvSpPr/>
                  <p:nvPr/>
                </p:nvSpPr>
                <p:spPr>
                  <a:xfrm>
                    <a:off x="2869075" y="2835025"/>
                    <a:ext cx="799700" cy="79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88" h="31987" extrusionOk="0">
                        <a:moveTo>
                          <a:pt x="1" y="1"/>
                        </a:moveTo>
                        <a:lnTo>
                          <a:pt x="31987" y="31987"/>
                        </a:lnTo>
                        <a:lnTo>
                          <a:pt x="31987" y="27439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2" name="Google Shape;1342;p25"/>
                  <p:cNvSpPr/>
                  <p:nvPr/>
                </p:nvSpPr>
                <p:spPr>
                  <a:xfrm>
                    <a:off x="3115425" y="2835025"/>
                    <a:ext cx="553350" cy="55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34" h="22134" extrusionOk="0">
                        <a:moveTo>
                          <a:pt x="1" y="1"/>
                        </a:moveTo>
                        <a:lnTo>
                          <a:pt x="22133" y="22133"/>
                        </a:lnTo>
                        <a:lnTo>
                          <a:pt x="22133" y="17585"/>
                        </a:lnTo>
                        <a:lnTo>
                          <a:pt x="454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3" name="Google Shape;1343;p25"/>
                  <p:cNvSpPr/>
                  <p:nvPr/>
                </p:nvSpPr>
                <p:spPr>
                  <a:xfrm>
                    <a:off x="3361775" y="2835025"/>
                    <a:ext cx="307000" cy="30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0" h="12280" extrusionOk="0">
                        <a:moveTo>
                          <a:pt x="1" y="1"/>
                        </a:moveTo>
                        <a:lnTo>
                          <a:pt x="12279" y="12279"/>
                        </a:lnTo>
                        <a:lnTo>
                          <a:pt x="12279" y="7731"/>
                        </a:lnTo>
                        <a:lnTo>
                          <a:pt x="45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44" name="Google Shape;1344;p25"/>
                <p:cNvSpPr/>
                <p:nvPr/>
              </p:nvSpPr>
              <p:spPr>
                <a:xfrm>
                  <a:off x="3608125" y="2835025"/>
                  <a:ext cx="60650" cy="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6" h="2426" extrusionOk="0">
                      <a:moveTo>
                        <a:pt x="1" y="1"/>
                      </a:moveTo>
                      <a:lnTo>
                        <a:pt x="2425" y="2425"/>
                      </a:lnTo>
                      <a:lnTo>
                        <a:pt x="24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29"/>
          <p:cNvSpPr txBox="1">
            <a:spLocks noGrp="1"/>
          </p:cNvSpPr>
          <p:nvPr>
            <p:ph type="subTitle" idx="1"/>
          </p:nvPr>
        </p:nvSpPr>
        <p:spPr>
          <a:xfrm>
            <a:off x="1035475" y="2240448"/>
            <a:ext cx="20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2" name="Google Shape;1552;p29"/>
          <p:cNvSpPr txBox="1">
            <a:spLocks noGrp="1"/>
          </p:cNvSpPr>
          <p:nvPr>
            <p:ph type="subTitle" idx="2"/>
          </p:nvPr>
        </p:nvSpPr>
        <p:spPr>
          <a:xfrm>
            <a:off x="3577998" y="2240448"/>
            <a:ext cx="20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29"/>
          <p:cNvSpPr txBox="1">
            <a:spLocks noGrp="1"/>
          </p:cNvSpPr>
          <p:nvPr>
            <p:ph type="subTitle" idx="3"/>
          </p:nvPr>
        </p:nvSpPr>
        <p:spPr>
          <a:xfrm>
            <a:off x="1035475" y="4054850"/>
            <a:ext cx="20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4" name="Google Shape;1554;p29"/>
          <p:cNvSpPr txBox="1">
            <a:spLocks noGrp="1"/>
          </p:cNvSpPr>
          <p:nvPr>
            <p:ph type="subTitle" idx="4"/>
          </p:nvPr>
        </p:nvSpPr>
        <p:spPr>
          <a:xfrm>
            <a:off x="3577998" y="4054850"/>
            <a:ext cx="20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29"/>
          <p:cNvSpPr txBox="1">
            <a:spLocks noGrp="1"/>
          </p:cNvSpPr>
          <p:nvPr>
            <p:ph type="subTitle" idx="5"/>
          </p:nvPr>
        </p:nvSpPr>
        <p:spPr>
          <a:xfrm>
            <a:off x="6120521" y="2240448"/>
            <a:ext cx="20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6" name="Google Shape;1556;p29"/>
          <p:cNvSpPr txBox="1">
            <a:spLocks noGrp="1"/>
          </p:cNvSpPr>
          <p:nvPr>
            <p:ph type="subTitle" idx="6"/>
          </p:nvPr>
        </p:nvSpPr>
        <p:spPr>
          <a:xfrm>
            <a:off x="6120521" y="4054850"/>
            <a:ext cx="20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7" name="Google Shape;1557;p29"/>
          <p:cNvSpPr txBox="1">
            <a:spLocks noGrp="1"/>
          </p:cNvSpPr>
          <p:nvPr>
            <p:ph type="subTitle" idx="7"/>
          </p:nvPr>
        </p:nvSpPr>
        <p:spPr>
          <a:xfrm>
            <a:off x="1039525" y="1958750"/>
            <a:ext cx="20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8" name="Google Shape;1558;p29"/>
          <p:cNvSpPr txBox="1">
            <a:spLocks noGrp="1"/>
          </p:cNvSpPr>
          <p:nvPr>
            <p:ph type="subTitle" idx="8"/>
          </p:nvPr>
        </p:nvSpPr>
        <p:spPr>
          <a:xfrm>
            <a:off x="3582048" y="1958750"/>
            <a:ext cx="20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9" name="Google Shape;1559;p29"/>
          <p:cNvSpPr txBox="1">
            <a:spLocks noGrp="1"/>
          </p:cNvSpPr>
          <p:nvPr>
            <p:ph type="subTitle" idx="9"/>
          </p:nvPr>
        </p:nvSpPr>
        <p:spPr>
          <a:xfrm>
            <a:off x="6124571" y="1958750"/>
            <a:ext cx="20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0" name="Google Shape;1560;p29"/>
          <p:cNvSpPr txBox="1">
            <a:spLocks noGrp="1"/>
          </p:cNvSpPr>
          <p:nvPr>
            <p:ph type="subTitle" idx="13"/>
          </p:nvPr>
        </p:nvSpPr>
        <p:spPr>
          <a:xfrm>
            <a:off x="1039525" y="3695699"/>
            <a:ext cx="20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1" name="Google Shape;1561;p29"/>
          <p:cNvSpPr txBox="1">
            <a:spLocks noGrp="1"/>
          </p:cNvSpPr>
          <p:nvPr>
            <p:ph type="subTitle" idx="14"/>
          </p:nvPr>
        </p:nvSpPr>
        <p:spPr>
          <a:xfrm>
            <a:off x="3582048" y="3695699"/>
            <a:ext cx="20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2" name="Google Shape;1562;p29"/>
          <p:cNvSpPr txBox="1">
            <a:spLocks noGrp="1"/>
          </p:cNvSpPr>
          <p:nvPr>
            <p:ph type="subTitle" idx="15"/>
          </p:nvPr>
        </p:nvSpPr>
        <p:spPr>
          <a:xfrm>
            <a:off x="6124571" y="3695699"/>
            <a:ext cx="20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63" name="Google Shape;1563;p29"/>
          <p:cNvGrpSpPr/>
          <p:nvPr/>
        </p:nvGrpSpPr>
        <p:grpSpPr>
          <a:xfrm>
            <a:off x="226121" y="-157125"/>
            <a:ext cx="8917884" cy="5357786"/>
            <a:chOff x="226021" y="-157125"/>
            <a:chExt cx="8917884" cy="5357786"/>
          </a:xfrm>
        </p:grpSpPr>
        <p:sp>
          <p:nvSpPr>
            <p:cNvPr id="1564" name="Google Shape;1564;p29"/>
            <p:cNvSpPr/>
            <p:nvPr/>
          </p:nvSpPr>
          <p:spPr>
            <a:xfrm rot="5400000">
              <a:off x="5016562" y="28450"/>
              <a:ext cx="171835" cy="561936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5" name="Google Shape;1565;p29"/>
            <p:cNvCxnSpPr/>
            <p:nvPr/>
          </p:nvCxnSpPr>
          <p:spPr>
            <a:xfrm rot="10800000">
              <a:off x="455900" y="1085850"/>
              <a:ext cx="0" cy="4114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6" name="Google Shape;1566;p29"/>
            <p:cNvSpPr/>
            <p:nvPr/>
          </p:nvSpPr>
          <p:spPr>
            <a:xfrm>
              <a:off x="8651850" y="3459478"/>
              <a:ext cx="492056" cy="1741184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8651850" y="-157125"/>
              <a:ext cx="492056" cy="3643892"/>
            </a:xfrm>
            <a:custGeom>
              <a:avLst/>
              <a:gdLst/>
              <a:ahLst/>
              <a:cxnLst/>
              <a:rect l="l" t="t" r="r" b="b"/>
              <a:pathLst>
                <a:path w="125926" h="121676" extrusionOk="0">
                  <a:moveTo>
                    <a:pt x="0" y="1"/>
                  </a:moveTo>
                  <a:lnTo>
                    <a:pt x="0" y="121675"/>
                  </a:lnTo>
                  <a:lnTo>
                    <a:pt x="125926" y="121675"/>
                  </a:lnTo>
                  <a:lnTo>
                    <a:pt x="125926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 rot="10800000">
              <a:off x="329288" y="449450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9" name="Google Shape;1569;p29"/>
            <p:cNvGrpSpPr/>
            <p:nvPr/>
          </p:nvGrpSpPr>
          <p:grpSpPr>
            <a:xfrm rot="5400000">
              <a:off x="38115" y="316149"/>
              <a:ext cx="835560" cy="459748"/>
              <a:chOff x="926800" y="3591425"/>
              <a:chExt cx="737150" cy="405600"/>
            </a:xfrm>
          </p:grpSpPr>
          <p:sp>
            <p:nvSpPr>
              <p:cNvPr id="1570" name="Google Shape;1570;p29"/>
              <p:cNvSpPr/>
              <p:nvPr/>
            </p:nvSpPr>
            <p:spPr>
              <a:xfrm>
                <a:off x="1625550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9"/>
                      <a:pt x="294" y="1316"/>
                      <a:pt x="879" y="1316"/>
                    </a:cubicBezTo>
                    <a:cubicBezTo>
                      <a:pt x="1243" y="1316"/>
                      <a:pt x="1536" y="1021"/>
                      <a:pt x="1536" y="659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1625550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4" y="1"/>
                    </a:moveTo>
                    <a:cubicBezTo>
                      <a:pt x="712" y="1"/>
                      <a:pt x="548" y="61"/>
                      <a:pt x="413" y="195"/>
                    </a:cubicBezTo>
                    <a:cubicBezTo>
                      <a:pt x="1" y="609"/>
                      <a:pt x="294" y="1317"/>
                      <a:pt x="879" y="1317"/>
                    </a:cubicBezTo>
                    <a:cubicBezTo>
                      <a:pt x="1243" y="1317"/>
                      <a:pt x="1536" y="1022"/>
                      <a:pt x="1536" y="660"/>
                    </a:cubicBezTo>
                    <a:cubicBezTo>
                      <a:pt x="1536" y="263"/>
                      <a:pt x="1212" y="1"/>
                      <a:pt x="8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1625550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4" y="0"/>
                    </a:moveTo>
                    <a:cubicBezTo>
                      <a:pt x="712" y="0"/>
                      <a:pt x="548" y="60"/>
                      <a:pt x="413" y="194"/>
                    </a:cubicBezTo>
                    <a:cubicBezTo>
                      <a:pt x="1" y="607"/>
                      <a:pt x="294" y="1317"/>
                      <a:pt x="879" y="1317"/>
                    </a:cubicBezTo>
                    <a:cubicBezTo>
                      <a:pt x="1243" y="1317"/>
                      <a:pt x="1536" y="1021"/>
                      <a:pt x="1536" y="660"/>
                    </a:cubicBezTo>
                    <a:cubicBezTo>
                      <a:pt x="1536" y="263"/>
                      <a:pt x="1212" y="0"/>
                      <a:pt x="8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148577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148577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148577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134605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9"/>
                      <a:pt x="294" y="1316"/>
                      <a:pt x="880" y="1316"/>
                    </a:cubicBezTo>
                    <a:cubicBezTo>
                      <a:pt x="1242" y="1316"/>
                      <a:pt x="1537" y="1021"/>
                      <a:pt x="1537" y="659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134605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5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0" y="609"/>
                      <a:pt x="294" y="1317"/>
                      <a:pt x="880" y="1317"/>
                    </a:cubicBezTo>
                    <a:cubicBezTo>
                      <a:pt x="1242" y="1317"/>
                      <a:pt x="1537" y="1022"/>
                      <a:pt x="1537" y="660"/>
                    </a:cubicBezTo>
                    <a:cubicBezTo>
                      <a:pt x="1537" y="263"/>
                      <a:pt x="1213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134605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5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0" y="607"/>
                      <a:pt x="294" y="1317"/>
                      <a:pt x="880" y="1317"/>
                    </a:cubicBezTo>
                    <a:cubicBezTo>
                      <a:pt x="1242" y="1317"/>
                      <a:pt x="1537" y="1021"/>
                      <a:pt x="1537" y="660"/>
                    </a:cubicBezTo>
                    <a:cubicBezTo>
                      <a:pt x="1537" y="263"/>
                      <a:pt x="1213" y="0"/>
                      <a:pt x="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1206325" y="3591425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9"/>
                      <a:pt x="293" y="1316"/>
                      <a:pt x="878" y="1316"/>
                    </a:cubicBezTo>
                    <a:cubicBezTo>
                      <a:pt x="1242" y="1316"/>
                      <a:pt x="1535" y="1021"/>
                      <a:pt x="1535" y="659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1206325" y="3777750"/>
                <a:ext cx="384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8" extrusionOk="0">
                    <a:moveTo>
                      <a:pt x="873" y="1"/>
                    </a:moveTo>
                    <a:cubicBezTo>
                      <a:pt x="712" y="1"/>
                      <a:pt x="547" y="61"/>
                      <a:pt x="413" y="195"/>
                    </a:cubicBezTo>
                    <a:cubicBezTo>
                      <a:pt x="0" y="609"/>
                      <a:pt x="293" y="1317"/>
                      <a:pt x="878" y="1317"/>
                    </a:cubicBezTo>
                    <a:cubicBezTo>
                      <a:pt x="1242" y="1317"/>
                      <a:pt x="1535" y="1022"/>
                      <a:pt x="1535" y="660"/>
                    </a:cubicBezTo>
                    <a:cubicBezTo>
                      <a:pt x="1535" y="263"/>
                      <a:pt x="1211" y="1"/>
                      <a:pt x="8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1206325" y="39641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873" y="0"/>
                    </a:moveTo>
                    <a:cubicBezTo>
                      <a:pt x="712" y="0"/>
                      <a:pt x="547" y="60"/>
                      <a:pt x="413" y="194"/>
                    </a:cubicBezTo>
                    <a:cubicBezTo>
                      <a:pt x="0" y="607"/>
                      <a:pt x="293" y="1317"/>
                      <a:pt x="878" y="1317"/>
                    </a:cubicBezTo>
                    <a:cubicBezTo>
                      <a:pt x="1242" y="1317"/>
                      <a:pt x="1535" y="1021"/>
                      <a:pt x="1535" y="660"/>
                    </a:cubicBezTo>
                    <a:cubicBezTo>
                      <a:pt x="1535" y="263"/>
                      <a:pt x="1211" y="0"/>
                      <a:pt x="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1066525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9"/>
                      <a:pt x="294" y="1316"/>
                      <a:pt x="881" y="1316"/>
                    </a:cubicBezTo>
                    <a:cubicBezTo>
                      <a:pt x="1243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1066525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50" y="61"/>
                      <a:pt x="416" y="195"/>
                    </a:cubicBezTo>
                    <a:cubicBezTo>
                      <a:pt x="1" y="609"/>
                      <a:pt x="294" y="1317"/>
                      <a:pt x="881" y="1317"/>
                    </a:cubicBezTo>
                    <a:cubicBezTo>
                      <a:pt x="1243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1066525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50" y="60"/>
                      <a:pt x="416" y="194"/>
                    </a:cubicBezTo>
                    <a:cubicBezTo>
                      <a:pt x="1" y="607"/>
                      <a:pt x="294" y="1317"/>
                      <a:pt x="881" y="1317"/>
                    </a:cubicBezTo>
                    <a:cubicBezTo>
                      <a:pt x="1243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926800" y="3591425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9"/>
                      <a:pt x="294" y="1316"/>
                      <a:pt x="880" y="1316"/>
                    </a:cubicBezTo>
                    <a:cubicBezTo>
                      <a:pt x="1242" y="1316"/>
                      <a:pt x="1538" y="1021"/>
                      <a:pt x="1538" y="659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926800" y="3777750"/>
                <a:ext cx="384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8" extrusionOk="0">
                    <a:moveTo>
                      <a:pt x="876" y="1"/>
                    </a:moveTo>
                    <a:cubicBezTo>
                      <a:pt x="714" y="1"/>
                      <a:pt x="549" y="61"/>
                      <a:pt x="415" y="195"/>
                    </a:cubicBezTo>
                    <a:cubicBezTo>
                      <a:pt x="1" y="609"/>
                      <a:pt x="294" y="1317"/>
                      <a:pt x="880" y="1317"/>
                    </a:cubicBezTo>
                    <a:cubicBezTo>
                      <a:pt x="1242" y="1317"/>
                      <a:pt x="1538" y="1022"/>
                      <a:pt x="1538" y="660"/>
                    </a:cubicBezTo>
                    <a:cubicBezTo>
                      <a:pt x="1538" y="263"/>
                      <a:pt x="1214" y="1"/>
                      <a:pt x="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926800" y="3964100"/>
                <a:ext cx="384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317" extrusionOk="0">
                    <a:moveTo>
                      <a:pt x="876" y="0"/>
                    </a:moveTo>
                    <a:cubicBezTo>
                      <a:pt x="714" y="0"/>
                      <a:pt x="549" y="60"/>
                      <a:pt x="415" y="194"/>
                    </a:cubicBezTo>
                    <a:cubicBezTo>
                      <a:pt x="1" y="607"/>
                      <a:pt x="294" y="1317"/>
                      <a:pt x="880" y="1317"/>
                    </a:cubicBezTo>
                    <a:cubicBezTo>
                      <a:pt x="1242" y="1317"/>
                      <a:pt x="1538" y="1021"/>
                      <a:pt x="1538" y="660"/>
                    </a:cubicBezTo>
                    <a:cubicBezTo>
                      <a:pt x="1538" y="263"/>
                      <a:pt x="1214" y="0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8" name="Google Shape;1588;p29"/>
            <p:cNvGrpSpPr/>
            <p:nvPr/>
          </p:nvGrpSpPr>
          <p:grpSpPr>
            <a:xfrm>
              <a:off x="720000" y="4838950"/>
              <a:ext cx="704625" cy="39175"/>
              <a:chOff x="884150" y="1373525"/>
              <a:chExt cx="704625" cy="39175"/>
            </a:xfrm>
          </p:grpSpPr>
          <p:sp>
            <p:nvSpPr>
              <p:cNvPr id="1589" name="Google Shape;1589;p29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3" name="Google Shape;1593;p29"/>
            <p:cNvGrpSpPr/>
            <p:nvPr/>
          </p:nvGrpSpPr>
          <p:grpSpPr>
            <a:xfrm rot="5400000">
              <a:off x="8545550" y="4200400"/>
              <a:ext cx="704625" cy="39175"/>
              <a:chOff x="884150" y="1373525"/>
              <a:chExt cx="704625" cy="39175"/>
            </a:xfrm>
          </p:grpSpPr>
          <p:sp>
            <p:nvSpPr>
              <p:cNvPr id="1594" name="Google Shape;1594;p29"/>
              <p:cNvSpPr/>
              <p:nvPr/>
            </p:nvSpPr>
            <p:spPr>
              <a:xfrm>
                <a:off x="884150" y="1373525"/>
                <a:ext cx="3920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566" extrusionOk="0">
                    <a:moveTo>
                      <a:pt x="785" y="0"/>
                    </a:moveTo>
                    <a:cubicBezTo>
                      <a:pt x="352" y="0"/>
                      <a:pt x="0" y="350"/>
                      <a:pt x="0" y="783"/>
                    </a:cubicBezTo>
                    <a:cubicBezTo>
                      <a:pt x="0" y="1216"/>
                      <a:pt x="352" y="1566"/>
                      <a:pt x="785" y="1566"/>
                    </a:cubicBezTo>
                    <a:cubicBezTo>
                      <a:pt x="1215" y="1566"/>
                      <a:pt x="1567" y="1216"/>
                      <a:pt x="1567" y="783"/>
                    </a:cubicBezTo>
                    <a:cubicBezTo>
                      <a:pt x="1567" y="350"/>
                      <a:pt x="1215" y="0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1104400" y="1373525"/>
                <a:ext cx="4072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67" extrusionOk="0">
                    <a:moveTo>
                      <a:pt x="846" y="0"/>
                    </a:moveTo>
                    <a:cubicBezTo>
                      <a:pt x="528" y="0"/>
                      <a:pt x="243" y="191"/>
                      <a:pt x="122" y="484"/>
                    </a:cubicBezTo>
                    <a:cubicBezTo>
                      <a:pt x="1" y="777"/>
                      <a:pt x="67" y="1113"/>
                      <a:pt x="292" y="1337"/>
                    </a:cubicBezTo>
                    <a:cubicBezTo>
                      <a:pt x="442" y="1487"/>
                      <a:pt x="642" y="1567"/>
                      <a:pt x="845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8" y="1386"/>
                      <a:pt x="1628" y="1100"/>
                      <a:pt x="1628" y="783"/>
                    </a:cubicBezTo>
                    <a:cubicBezTo>
                      <a:pt x="1628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1327800" y="1373525"/>
                <a:ext cx="39150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6" y="1566"/>
                      <a:pt x="1566" y="1216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1548000" y="1373525"/>
                <a:ext cx="407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67" extrusionOk="0">
                    <a:moveTo>
                      <a:pt x="846" y="0"/>
                    </a:moveTo>
                    <a:cubicBezTo>
                      <a:pt x="529" y="0"/>
                      <a:pt x="244" y="191"/>
                      <a:pt x="122" y="484"/>
                    </a:cubicBezTo>
                    <a:cubicBezTo>
                      <a:pt x="1" y="777"/>
                      <a:pt x="68" y="1113"/>
                      <a:pt x="292" y="1337"/>
                    </a:cubicBezTo>
                    <a:cubicBezTo>
                      <a:pt x="442" y="1487"/>
                      <a:pt x="642" y="1567"/>
                      <a:pt x="846" y="1567"/>
                    </a:cubicBezTo>
                    <a:cubicBezTo>
                      <a:pt x="946" y="1567"/>
                      <a:pt x="1048" y="1547"/>
                      <a:pt x="1145" y="1507"/>
                    </a:cubicBezTo>
                    <a:cubicBezTo>
                      <a:pt x="1439" y="1386"/>
                      <a:pt x="1631" y="1100"/>
                      <a:pt x="1631" y="783"/>
                    </a:cubicBezTo>
                    <a:cubicBezTo>
                      <a:pt x="1631" y="350"/>
                      <a:pt x="1279" y="0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8" name="Google Shape;1598;p29"/>
            <p:cNvSpPr/>
            <p:nvPr/>
          </p:nvSpPr>
          <p:spPr>
            <a:xfrm rot="5400000">
              <a:off x="5454013" y="1723304"/>
              <a:ext cx="125204" cy="6270471"/>
            </a:xfrm>
            <a:custGeom>
              <a:avLst/>
              <a:gdLst/>
              <a:ahLst/>
              <a:cxnLst/>
              <a:rect l="l" t="t" r="r" b="b"/>
              <a:pathLst>
                <a:path w="12802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2801" y="12803"/>
                  </a:lnTo>
                  <a:lnTo>
                    <a:pt x="12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8538338" y="3033750"/>
              <a:ext cx="253200" cy="21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dk1"/>
        </a:solidFill>
        <a:effectLst/>
      </p:bgPr>
    </p:bg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4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363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3" name="Google Shape;1853;p34"/>
          <p:cNvSpPr txBox="1">
            <a:spLocks noGrp="1"/>
          </p:cNvSpPr>
          <p:nvPr>
            <p:ph type="subTitle" idx="1"/>
          </p:nvPr>
        </p:nvSpPr>
        <p:spPr>
          <a:xfrm>
            <a:off x="2347950" y="1984238"/>
            <a:ext cx="4448100" cy="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4" name="Google Shape;1854;p3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ebo"/>
                <a:ea typeface="Heebo"/>
                <a:cs typeface="Heebo"/>
                <a:sym typeface="Heebo"/>
              </a:rPr>
              <a:t>CREDITS: This presentation template was created by </a:t>
            </a:r>
            <a:r>
              <a:rPr lang="en" sz="1200" u="sng">
                <a:solidFill>
                  <a:schemeClr val="accent1"/>
                </a:solidFill>
                <a:latin typeface="Heebo"/>
                <a:ea typeface="Heebo"/>
                <a:cs typeface="Heebo"/>
                <a:sym typeface="Heeb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Heebo"/>
                <a:ea typeface="Heebo"/>
                <a:cs typeface="Heebo"/>
                <a:sym typeface="Heebo"/>
              </a:rPr>
              <a:t>, and includes icons by </a:t>
            </a:r>
            <a:r>
              <a:rPr lang="en" sz="1200" u="sng">
                <a:solidFill>
                  <a:schemeClr val="accent1"/>
                </a:solidFill>
                <a:latin typeface="Heebo"/>
                <a:ea typeface="Heebo"/>
                <a:cs typeface="Heebo"/>
                <a:sym typeface="Heeb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Heebo"/>
                <a:ea typeface="Heebo"/>
                <a:cs typeface="Heebo"/>
                <a:sym typeface="Heebo"/>
              </a:rPr>
              <a:t>, and infographics &amp; images by </a:t>
            </a:r>
            <a:r>
              <a:rPr lang="en" sz="1200" u="sng">
                <a:solidFill>
                  <a:schemeClr val="accent1"/>
                </a:solidFill>
                <a:latin typeface="Heebo"/>
                <a:ea typeface="Heebo"/>
                <a:cs typeface="Heebo"/>
                <a:sym typeface="Heeb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endParaRPr sz="1200" u="sng">
              <a:solidFill>
                <a:schemeClr val="accen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55" name="Google Shape;1855;p34"/>
          <p:cNvSpPr/>
          <p:nvPr/>
        </p:nvSpPr>
        <p:spPr>
          <a:xfrm rot="5400000">
            <a:off x="1686095" y="2607404"/>
            <a:ext cx="461834" cy="3925876"/>
          </a:xfrm>
          <a:custGeom>
            <a:avLst/>
            <a:gdLst/>
            <a:ahLst/>
            <a:cxnLst/>
            <a:rect l="l" t="t" r="r" b="b"/>
            <a:pathLst>
              <a:path w="125926" h="121676" extrusionOk="0">
                <a:moveTo>
                  <a:pt x="0" y="1"/>
                </a:moveTo>
                <a:lnTo>
                  <a:pt x="0" y="121675"/>
                </a:lnTo>
                <a:lnTo>
                  <a:pt x="125926" y="121675"/>
                </a:lnTo>
                <a:lnTo>
                  <a:pt x="1259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4"/>
          <p:cNvSpPr/>
          <p:nvPr/>
        </p:nvSpPr>
        <p:spPr>
          <a:xfrm>
            <a:off x="7669787" y="-561925"/>
            <a:ext cx="1208260" cy="1301629"/>
          </a:xfrm>
          <a:custGeom>
            <a:avLst/>
            <a:gdLst/>
            <a:ahLst/>
            <a:cxnLst/>
            <a:rect l="l" t="t" r="r" b="b"/>
            <a:pathLst>
              <a:path w="125926" h="121676" extrusionOk="0">
                <a:moveTo>
                  <a:pt x="0" y="1"/>
                </a:moveTo>
                <a:lnTo>
                  <a:pt x="0" y="121675"/>
                </a:lnTo>
                <a:lnTo>
                  <a:pt x="125926" y="121675"/>
                </a:lnTo>
                <a:lnTo>
                  <a:pt x="1259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4"/>
          <p:cNvSpPr/>
          <p:nvPr/>
        </p:nvSpPr>
        <p:spPr>
          <a:xfrm>
            <a:off x="3879950" y="4339425"/>
            <a:ext cx="1208260" cy="461760"/>
          </a:xfrm>
          <a:custGeom>
            <a:avLst/>
            <a:gdLst/>
            <a:ahLst/>
            <a:cxnLst/>
            <a:rect l="l" t="t" r="r" b="b"/>
            <a:pathLst>
              <a:path w="125926" h="121676" extrusionOk="0">
                <a:moveTo>
                  <a:pt x="0" y="1"/>
                </a:moveTo>
                <a:lnTo>
                  <a:pt x="0" y="121675"/>
                </a:lnTo>
                <a:lnTo>
                  <a:pt x="125926" y="121675"/>
                </a:lnTo>
                <a:lnTo>
                  <a:pt x="1259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8" name="Google Shape;1858;p34"/>
          <p:cNvGrpSpPr/>
          <p:nvPr/>
        </p:nvGrpSpPr>
        <p:grpSpPr>
          <a:xfrm>
            <a:off x="-19" y="1667343"/>
            <a:ext cx="1395840" cy="2054597"/>
            <a:chOff x="2428800" y="2835025"/>
            <a:chExt cx="1239975" cy="1239950"/>
          </a:xfrm>
        </p:grpSpPr>
        <p:sp>
          <p:nvSpPr>
            <p:cNvPr id="1859" name="Google Shape;1859;p3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7D7">
                <a:alpha val="46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0" name="Google Shape;1860;p3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1861" name="Google Shape;1861;p3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1862" name="Google Shape;1862;p3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3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3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3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3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3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3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3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EDE7D7">
                    <a:alpha val="46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1" name="Google Shape;1871;p3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EDE7D7">
                  <a:alpha val="46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2" name="Google Shape;1872;p34"/>
          <p:cNvCxnSpPr/>
          <p:nvPr/>
        </p:nvCxnSpPr>
        <p:spPr>
          <a:xfrm>
            <a:off x="1395850" y="244125"/>
            <a:ext cx="550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3" name="Google Shape;1873;p34"/>
          <p:cNvCxnSpPr/>
          <p:nvPr/>
        </p:nvCxnSpPr>
        <p:spPr>
          <a:xfrm>
            <a:off x="5452325" y="4591050"/>
            <a:ext cx="3704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4" name="Google Shape;1874;p34"/>
          <p:cNvGrpSpPr/>
          <p:nvPr/>
        </p:nvGrpSpPr>
        <p:grpSpPr>
          <a:xfrm>
            <a:off x="462190" y="644587"/>
            <a:ext cx="835560" cy="459748"/>
            <a:chOff x="926800" y="3591425"/>
            <a:chExt cx="737150" cy="405600"/>
          </a:xfrm>
        </p:grpSpPr>
        <p:sp>
          <p:nvSpPr>
            <p:cNvPr id="1875" name="Google Shape;1875;p34"/>
            <p:cNvSpPr/>
            <p:nvPr/>
          </p:nvSpPr>
          <p:spPr>
            <a:xfrm>
              <a:off x="1625550" y="3591425"/>
              <a:ext cx="38400" cy="32925"/>
            </a:xfrm>
            <a:custGeom>
              <a:avLst/>
              <a:gdLst/>
              <a:ahLst/>
              <a:cxnLst/>
              <a:rect l="l" t="t" r="r" b="b"/>
              <a:pathLst>
                <a:path w="1536" h="1317" extrusionOk="0">
                  <a:moveTo>
                    <a:pt x="874" y="0"/>
                  </a:moveTo>
                  <a:cubicBezTo>
                    <a:pt x="712" y="0"/>
                    <a:pt x="548" y="60"/>
                    <a:pt x="413" y="194"/>
                  </a:cubicBezTo>
                  <a:cubicBezTo>
                    <a:pt x="1" y="609"/>
                    <a:pt x="294" y="1316"/>
                    <a:pt x="879" y="1316"/>
                  </a:cubicBezTo>
                  <a:cubicBezTo>
                    <a:pt x="1243" y="1316"/>
                    <a:pt x="1536" y="1021"/>
                    <a:pt x="1536" y="659"/>
                  </a:cubicBezTo>
                  <a:cubicBezTo>
                    <a:pt x="1536" y="263"/>
                    <a:pt x="1212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1625550" y="3777750"/>
              <a:ext cx="38400" cy="32950"/>
            </a:xfrm>
            <a:custGeom>
              <a:avLst/>
              <a:gdLst/>
              <a:ahLst/>
              <a:cxnLst/>
              <a:rect l="l" t="t" r="r" b="b"/>
              <a:pathLst>
                <a:path w="1536" h="1318" extrusionOk="0">
                  <a:moveTo>
                    <a:pt x="874" y="1"/>
                  </a:moveTo>
                  <a:cubicBezTo>
                    <a:pt x="712" y="1"/>
                    <a:pt x="548" y="61"/>
                    <a:pt x="413" y="195"/>
                  </a:cubicBezTo>
                  <a:cubicBezTo>
                    <a:pt x="1" y="609"/>
                    <a:pt x="294" y="1317"/>
                    <a:pt x="879" y="1317"/>
                  </a:cubicBezTo>
                  <a:cubicBezTo>
                    <a:pt x="1243" y="1317"/>
                    <a:pt x="1536" y="1022"/>
                    <a:pt x="1536" y="660"/>
                  </a:cubicBezTo>
                  <a:cubicBezTo>
                    <a:pt x="1536" y="263"/>
                    <a:pt x="1212" y="1"/>
                    <a:pt x="87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1625550" y="3964100"/>
              <a:ext cx="38400" cy="32925"/>
            </a:xfrm>
            <a:custGeom>
              <a:avLst/>
              <a:gdLst/>
              <a:ahLst/>
              <a:cxnLst/>
              <a:rect l="l" t="t" r="r" b="b"/>
              <a:pathLst>
                <a:path w="1536" h="1317" extrusionOk="0">
                  <a:moveTo>
                    <a:pt x="874" y="0"/>
                  </a:moveTo>
                  <a:cubicBezTo>
                    <a:pt x="712" y="0"/>
                    <a:pt x="548" y="60"/>
                    <a:pt x="413" y="194"/>
                  </a:cubicBezTo>
                  <a:cubicBezTo>
                    <a:pt x="1" y="607"/>
                    <a:pt x="294" y="1317"/>
                    <a:pt x="879" y="1317"/>
                  </a:cubicBezTo>
                  <a:cubicBezTo>
                    <a:pt x="1243" y="1317"/>
                    <a:pt x="1536" y="1021"/>
                    <a:pt x="1536" y="660"/>
                  </a:cubicBezTo>
                  <a:cubicBezTo>
                    <a:pt x="1536" y="263"/>
                    <a:pt x="1212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1485775" y="3591425"/>
              <a:ext cx="38450" cy="32925"/>
            </a:xfrm>
            <a:custGeom>
              <a:avLst/>
              <a:gdLst/>
              <a:ahLst/>
              <a:cxnLst/>
              <a:rect l="l" t="t" r="r" b="b"/>
              <a:pathLst>
                <a:path w="1538" h="1317" extrusionOk="0">
                  <a:moveTo>
                    <a:pt x="876" y="0"/>
                  </a:moveTo>
                  <a:cubicBezTo>
                    <a:pt x="714" y="0"/>
                    <a:pt x="549" y="60"/>
                    <a:pt x="415" y="194"/>
                  </a:cubicBezTo>
                  <a:cubicBezTo>
                    <a:pt x="1" y="609"/>
                    <a:pt x="294" y="1316"/>
                    <a:pt x="880" y="1316"/>
                  </a:cubicBezTo>
                  <a:cubicBezTo>
                    <a:pt x="1242" y="1316"/>
                    <a:pt x="1537" y="1021"/>
                    <a:pt x="1537" y="659"/>
                  </a:cubicBezTo>
                  <a:cubicBezTo>
                    <a:pt x="1537" y="263"/>
                    <a:pt x="1214" y="0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1485775" y="3777750"/>
              <a:ext cx="38450" cy="32950"/>
            </a:xfrm>
            <a:custGeom>
              <a:avLst/>
              <a:gdLst/>
              <a:ahLst/>
              <a:cxnLst/>
              <a:rect l="l" t="t" r="r" b="b"/>
              <a:pathLst>
                <a:path w="1538" h="1318" extrusionOk="0">
                  <a:moveTo>
                    <a:pt x="876" y="1"/>
                  </a:moveTo>
                  <a:cubicBezTo>
                    <a:pt x="714" y="1"/>
                    <a:pt x="549" y="61"/>
                    <a:pt x="415" y="195"/>
                  </a:cubicBezTo>
                  <a:cubicBezTo>
                    <a:pt x="1" y="609"/>
                    <a:pt x="294" y="1317"/>
                    <a:pt x="880" y="1317"/>
                  </a:cubicBezTo>
                  <a:cubicBezTo>
                    <a:pt x="1242" y="1317"/>
                    <a:pt x="1537" y="1022"/>
                    <a:pt x="1537" y="660"/>
                  </a:cubicBezTo>
                  <a:cubicBezTo>
                    <a:pt x="1537" y="263"/>
                    <a:pt x="121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1485775" y="3964100"/>
              <a:ext cx="38450" cy="32925"/>
            </a:xfrm>
            <a:custGeom>
              <a:avLst/>
              <a:gdLst/>
              <a:ahLst/>
              <a:cxnLst/>
              <a:rect l="l" t="t" r="r" b="b"/>
              <a:pathLst>
                <a:path w="1538" h="1317" extrusionOk="0">
                  <a:moveTo>
                    <a:pt x="876" y="0"/>
                  </a:moveTo>
                  <a:cubicBezTo>
                    <a:pt x="714" y="0"/>
                    <a:pt x="549" y="60"/>
                    <a:pt x="415" y="194"/>
                  </a:cubicBezTo>
                  <a:cubicBezTo>
                    <a:pt x="1" y="607"/>
                    <a:pt x="294" y="1317"/>
                    <a:pt x="880" y="1317"/>
                  </a:cubicBezTo>
                  <a:cubicBezTo>
                    <a:pt x="1242" y="1317"/>
                    <a:pt x="1537" y="1021"/>
                    <a:pt x="1537" y="660"/>
                  </a:cubicBezTo>
                  <a:cubicBezTo>
                    <a:pt x="1537" y="263"/>
                    <a:pt x="1214" y="0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1346050" y="3591425"/>
              <a:ext cx="38450" cy="32925"/>
            </a:xfrm>
            <a:custGeom>
              <a:avLst/>
              <a:gdLst/>
              <a:ahLst/>
              <a:cxnLst/>
              <a:rect l="l" t="t" r="r" b="b"/>
              <a:pathLst>
                <a:path w="1538" h="1317" extrusionOk="0">
                  <a:moveTo>
                    <a:pt x="875" y="0"/>
                  </a:moveTo>
                  <a:cubicBezTo>
                    <a:pt x="714" y="0"/>
                    <a:pt x="549" y="60"/>
                    <a:pt x="415" y="194"/>
                  </a:cubicBezTo>
                  <a:cubicBezTo>
                    <a:pt x="0" y="609"/>
                    <a:pt x="294" y="1316"/>
                    <a:pt x="880" y="1316"/>
                  </a:cubicBezTo>
                  <a:cubicBezTo>
                    <a:pt x="1242" y="1316"/>
                    <a:pt x="1537" y="1021"/>
                    <a:pt x="1537" y="659"/>
                  </a:cubicBezTo>
                  <a:cubicBezTo>
                    <a:pt x="1537" y="263"/>
                    <a:pt x="1213" y="0"/>
                    <a:pt x="8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1346050" y="3777750"/>
              <a:ext cx="38450" cy="32950"/>
            </a:xfrm>
            <a:custGeom>
              <a:avLst/>
              <a:gdLst/>
              <a:ahLst/>
              <a:cxnLst/>
              <a:rect l="l" t="t" r="r" b="b"/>
              <a:pathLst>
                <a:path w="1538" h="1318" extrusionOk="0">
                  <a:moveTo>
                    <a:pt x="875" y="1"/>
                  </a:moveTo>
                  <a:cubicBezTo>
                    <a:pt x="714" y="1"/>
                    <a:pt x="549" y="61"/>
                    <a:pt x="415" y="195"/>
                  </a:cubicBezTo>
                  <a:cubicBezTo>
                    <a:pt x="0" y="609"/>
                    <a:pt x="294" y="1317"/>
                    <a:pt x="880" y="1317"/>
                  </a:cubicBezTo>
                  <a:cubicBezTo>
                    <a:pt x="1242" y="1317"/>
                    <a:pt x="1537" y="1022"/>
                    <a:pt x="1537" y="660"/>
                  </a:cubicBezTo>
                  <a:cubicBezTo>
                    <a:pt x="1537" y="263"/>
                    <a:pt x="1213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1346050" y="3964100"/>
              <a:ext cx="38450" cy="32925"/>
            </a:xfrm>
            <a:custGeom>
              <a:avLst/>
              <a:gdLst/>
              <a:ahLst/>
              <a:cxnLst/>
              <a:rect l="l" t="t" r="r" b="b"/>
              <a:pathLst>
                <a:path w="1538" h="1317" extrusionOk="0">
                  <a:moveTo>
                    <a:pt x="875" y="0"/>
                  </a:moveTo>
                  <a:cubicBezTo>
                    <a:pt x="714" y="0"/>
                    <a:pt x="549" y="60"/>
                    <a:pt x="415" y="194"/>
                  </a:cubicBezTo>
                  <a:cubicBezTo>
                    <a:pt x="0" y="607"/>
                    <a:pt x="294" y="1317"/>
                    <a:pt x="880" y="1317"/>
                  </a:cubicBezTo>
                  <a:cubicBezTo>
                    <a:pt x="1242" y="1317"/>
                    <a:pt x="1537" y="1021"/>
                    <a:pt x="1537" y="660"/>
                  </a:cubicBezTo>
                  <a:cubicBezTo>
                    <a:pt x="1537" y="263"/>
                    <a:pt x="1213" y="0"/>
                    <a:pt x="8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1206325" y="3591425"/>
              <a:ext cx="38400" cy="32925"/>
            </a:xfrm>
            <a:custGeom>
              <a:avLst/>
              <a:gdLst/>
              <a:ahLst/>
              <a:cxnLst/>
              <a:rect l="l" t="t" r="r" b="b"/>
              <a:pathLst>
                <a:path w="1536" h="1317" extrusionOk="0">
                  <a:moveTo>
                    <a:pt x="873" y="0"/>
                  </a:moveTo>
                  <a:cubicBezTo>
                    <a:pt x="712" y="0"/>
                    <a:pt x="547" y="60"/>
                    <a:pt x="413" y="194"/>
                  </a:cubicBezTo>
                  <a:cubicBezTo>
                    <a:pt x="0" y="609"/>
                    <a:pt x="293" y="1316"/>
                    <a:pt x="878" y="1316"/>
                  </a:cubicBezTo>
                  <a:cubicBezTo>
                    <a:pt x="1242" y="1316"/>
                    <a:pt x="1535" y="1021"/>
                    <a:pt x="1535" y="659"/>
                  </a:cubicBezTo>
                  <a:cubicBezTo>
                    <a:pt x="1535" y="263"/>
                    <a:pt x="1211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1206325" y="3777750"/>
              <a:ext cx="38400" cy="32950"/>
            </a:xfrm>
            <a:custGeom>
              <a:avLst/>
              <a:gdLst/>
              <a:ahLst/>
              <a:cxnLst/>
              <a:rect l="l" t="t" r="r" b="b"/>
              <a:pathLst>
                <a:path w="1536" h="1318" extrusionOk="0">
                  <a:moveTo>
                    <a:pt x="873" y="1"/>
                  </a:moveTo>
                  <a:cubicBezTo>
                    <a:pt x="712" y="1"/>
                    <a:pt x="547" y="61"/>
                    <a:pt x="413" y="195"/>
                  </a:cubicBezTo>
                  <a:cubicBezTo>
                    <a:pt x="0" y="609"/>
                    <a:pt x="293" y="1317"/>
                    <a:pt x="878" y="1317"/>
                  </a:cubicBezTo>
                  <a:cubicBezTo>
                    <a:pt x="1242" y="1317"/>
                    <a:pt x="1535" y="1022"/>
                    <a:pt x="1535" y="660"/>
                  </a:cubicBezTo>
                  <a:cubicBezTo>
                    <a:pt x="1535" y="263"/>
                    <a:pt x="1211" y="1"/>
                    <a:pt x="8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1206325" y="3964100"/>
              <a:ext cx="38400" cy="32925"/>
            </a:xfrm>
            <a:custGeom>
              <a:avLst/>
              <a:gdLst/>
              <a:ahLst/>
              <a:cxnLst/>
              <a:rect l="l" t="t" r="r" b="b"/>
              <a:pathLst>
                <a:path w="1536" h="1317" extrusionOk="0">
                  <a:moveTo>
                    <a:pt x="873" y="0"/>
                  </a:moveTo>
                  <a:cubicBezTo>
                    <a:pt x="712" y="0"/>
                    <a:pt x="547" y="60"/>
                    <a:pt x="413" y="194"/>
                  </a:cubicBezTo>
                  <a:cubicBezTo>
                    <a:pt x="0" y="607"/>
                    <a:pt x="293" y="1317"/>
                    <a:pt x="878" y="1317"/>
                  </a:cubicBezTo>
                  <a:cubicBezTo>
                    <a:pt x="1242" y="1317"/>
                    <a:pt x="1535" y="1021"/>
                    <a:pt x="1535" y="660"/>
                  </a:cubicBezTo>
                  <a:cubicBezTo>
                    <a:pt x="1535" y="263"/>
                    <a:pt x="1211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1066525" y="3591425"/>
              <a:ext cx="38450" cy="32925"/>
            </a:xfrm>
            <a:custGeom>
              <a:avLst/>
              <a:gdLst/>
              <a:ahLst/>
              <a:cxnLst/>
              <a:rect l="l" t="t" r="r" b="b"/>
              <a:pathLst>
                <a:path w="1538" h="1317" extrusionOk="0">
                  <a:moveTo>
                    <a:pt x="876" y="0"/>
                  </a:moveTo>
                  <a:cubicBezTo>
                    <a:pt x="714" y="0"/>
                    <a:pt x="550" y="60"/>
                    <a:pt x="416" y="194"/>
                  </a:cubicBezTo>
                  <a:cubicBezTo>
                    <a:pt x="1" y="609"/>
                    <a:pt x="294" y="1316"/>
                    <a:pt x="881" y="1316"/>
                  </a:cubicBezTo>
                  <a:cubicBezTo>
                    <a:pt x="1243" y="1316"/>
                    <a:pt x="1538" y="1021"/>
                    <a:pt x="1538" y="659"/>
                  </a:cubicBezTo>
                  <a:cubicBezTo>
                    <a:pt x="1538" y="263"/>
                    <a:pt x="1214" y="0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1066525" y="3777750"/>
              <a:ext cx="38450" cy="32950"/>
            </a:xfrm>
            <a:custGeom>
              <a:avLst/>
              <a:gdLst/>
              <a:ahLst/>
              <a:cxnLst/>
              <a:rect l="l" t="t" r="r" b="b"/>
              <a:pathLst>
                <a:path w="1538" h="1318" extrusionOk="0">
                  <a:moveTo>
                    <a:pt x="876" y="1"/>
                  </a:moveTo>
                  <a:cubicBezTo>
                    <a:pt x="714" y="1"/>
                    <a:pt x="550" y="61"/>
                    <a:pt x="416" y="195"/>
                  </a:cubicBezTo>
                  <a:cubicBezTo>
                    <a:pt x="1" y="609"/>
                    <a:pt x="294" y="1317"/>
                    <a:pt x="881" y="1317"/>
                  </a:cubicBezTo>
                  <a:cubicBezTo>
                    <a:pt x="1243" y="1317"/>
                    <a:pt x="1538" y="1022"/>
                    <a:pt x="1538" y="660"/>
                  </a:cubicBezTo>
                  <a:cubicBezTo>
                    <a:pt x="1538" y="263"/>
                    <a:pt x="121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1066525" y="3964100"/>
              <a:ext cx="38450" cy="32925"/>
            </a:xfrm>
            <a:custGeom>
              <a:avLst/>
              <a:gdLst/>
              <a:ahLst/>
              <a:cxnLst/>
              <a:rect l="l" t="t" r="r" b="b"/>
              <a:pathLst>
                <a:path w="1538" h="1317" extrusionOk="0">
                  <a:moveTo>
                    <a:pt x="876" y="0"/>
                  </a:moveTo>
                  <a:cubicBezTo>
                    <a:pt x="714" y="0"/>
                    <a:pt x="550" y="60"/>
                    <a:pt x="416" y="194"/>
                  </a:cubicBezTo>
                  <a:cubicBezTo>
                    <a:pt x="1" y="607"/>
                    <a:pt x="294" y="1317"/>
                    <a:pt x="881" y="1317"/>
                  </a:cubicBezTo>
                  <a:cubicBezTo>
                    <a:pt x="1243" y="1317"/>
                    <a:pt x="1538" y="1021"/>
                    <a:pt x="1538" y="660"/>
                  </a:cubicBezTo>
                  <a:cubicBezTo>
                    <a:pt x="1538" y="263"/>
                    <a:pt x="1214" y="0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926800" y="3591425"/>
              <a:ext cx="38450" cy="32925"/>
            </a:xfrm>
            <a:custGeom>
              <a:avLst/>
              <a:gdLst/>
              <a:ahLst/>
              <a:cxnLst/>
              <a:rect l="l" t="t" r="r" b="b"/>
              <a:pathLst>
                <a:path w="1538" h="1317" extrusionOk="0">
                  <a:moveTo>
                    <a:pt x="876" y="0"/>
                  </a:moveTo>
                  <a:cubicBezTo>
                    <a:pt x="714" y="0"/>
                    <a:pt x="549" y="60"/>
                    <a:pt x="415" y="194"/>
                  </a:cubicBezTo>
                  <a:cubicBezTo>
                    <a:pt x="1" y="609"/>
                    <a:pt x="294" y="1316"/>
                    <a:pt x="880" y="1316"/>
                  </a:cubicBezTo>
                  <a:cubicBezTo>
                    <a:pt x="1242" y="1316"/>
                    <a:pt x="1538" y="1021"/>
                    <a:pt x="1538" y="659"/>
                  </a:cubicBezTo>
                  <a:cubicBezTo>
                    <a:pt x="1538" y="263"/>
                    <a:pt x="1214" y="0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926800" y="3777750"/>
              <a:ext cx="38450" cy="32950"/>
            </a:xfrm>
            <a:custGeom>
              <a:avLst/>
              <a:gdLst/>
              <a:ahLst/>
              <a:cxnLst/>
              <a:rect l="l" t="t" r="r" b="b"/>
              <a:pathLst>
                <a:path w="1538" h="1318" extrusionOk="0">
                  <a:moveTo>
                    <a:pt x="876" y="1"/>
                  </a:moveTo>
                  <a:cubicBezTo>
                    <a:pt x="714" y="1"/>
                    <a:pt x="549" y="61"/>
                    <a:pt x="415" y="195"/>
                  </a:cubicBezTo>
                  <a:cubicBezTo>
                    <a:pt x="1" y="609"/>
                    <a:pt x="294" y="1317"/>
                    <a:pt x="880" y="1317"/>
                  </a:cubicBezTo>
                  <a:cubicBezTo>
                    <a:pt x="1242" y="1317"/>
                    <a:pt x="1538" y="1022"/>
                    <a:pt x="1538" y="660"/>
                  </a:cubicBezTo>
                  <a:cubicBezTo>
                    <a:pt x="1538" y="263"/>
                    <a:pt x="121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926800" y="3964100"/>
              <a:ext cx="38450" cy="32925"/>
            </a:xfrm>
            <a:custGeom>
              <a:avLst/>
              <a:gdLst/>
              <a:ahLst/>
              <a:cxnLst/>
              <a:rect l="l" t="t" r="r" b="b"/>
              <a:pathLst>
                <a:path w="1538" h="1317" extrusionOk="0">
                  <a:moveTo>
                    <a:pt x="876" y="0"/>
                  </a:moveTo>
                  <a:cubicBezTo>
                    <a:pt x="714" y="0"/>
                    <a:pt x="549" y="60"/>
                    <a:pt x="415" y="194"/>
                  </a:cubicBezTo>
                  <a:cubicBezTo>
                    <a:pt x="1" y="607"/>
                    <a:pt x="294" y="1317"/>
                    <a:pt x="880" y="1317"/>
                  </a:cubicBezTo>
                  <a:cubicBezTo>
                    <a:pt x="1242" y="1317"/>
                    <a:pt x="1538" y="1021"/>
                    <a:pt x="1538" y="660"/>
                  </a:cubicBezTo>
                  <a:cubicBezTo>
                    <a:pt x="1538" y="263"/>
                    <a:pt x="1214" y="0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34"/>
          <p:cNvSpPr/>
          <p:nvPr/>
        </p:nvSpPr>
        <p:spPr>
          <a:xfrm rot="10800000">
            <a:off x="6414263" y="4591050"/>
            <a:ext cx="253200" cy="219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34"/>
          <p:cNvGrpSpPr/>
          <p:nvPr/>
        </p:nvGrpSpPr>
        <p:grpSpPr>
          <a:xfrm>
            <a:off x="4158525" y="4550713"/>
            <a:ext cx="704625" cy="39175"/>
            <a:chOff x="884150" y="1373525"/>
            <a:chExt cx="704625" cy="39175"/>
          </a:xfrm>
        </p:grpSpPr>
        <p:sp>
          <p:nvSpPr>
            <p:cNvPr id="1895" name="Google Shape;1895;p34"/>
            <p:cNvSpPr/>
            <p:nvPr/>
          </p:nvSpPr>
          <p:spPr>
            <a:xfrm>
              <a:off x="884150" y="1373525"/>
              <a:ext cx="39200" cy="39150"/>
            </a:xfrm>
            <a:custGeom>
              <a:avLst/>
              <a:gdLst/>
              <a:ahLst/>
              <a:cxnLst/>
              <a:rect l="l" t="t" r="r" b="b"/>
              <a:pathLst>
                <a:path w="1568" h="1566" extrusionOk="0">
                  <a:moveTo>
                    <a:pt x="785" y="0"/>
                  </a:moveTo>
                  <a:cubicBezTo>
                    <a:pt x="352" y="0"/>
                    <a:pt x="0" y="350"/>
                    <a:pt x="0" y="783"/>
                  </a:cubicBezTo>
                  <a:cubicBezTo>
                    <a:pt x="0" y="1216"/>
                    <a:pt x="352" y="1566"/>
                    <a:pt x="785" y="1566"/>
                  </a:cubicBezTo>
                  <a:cubicBezTo>
                    <a:pt x="1215" y="1566"/>
                    <a:pt x="1567" y="1216"/>
                    <a:pt x="1567" y="783"/>
                  </a:cubicBezTo>
                  <a:cubicBezTo>
                    <a:pt x="1567" y="350"/>
                    <a:pt x="1215" y="0"/>
                    <a:pt x="7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1104400" y="1373525"/>
              <a:ext cx="40725" cy="39175"/>
            </a:xfrm>
            <a:custGeom>
              <a:avLst/>
              <a:gdLst/>
              <a:ahLst/>
              <a:cxnLst/>
              <a:rect l="l" t="t" r="r" b="b"/>
              <a:pathLst>
                <a:path w="1629" h="1567" extrusionOk="0">
                  <a:moveTo>
                    <a:pt x="846" y="0"/>
                  </a:moveTo>
                  <a:cubicBezTo>
                    <a:pt x="528" y="0"/>
                    <a:pt x="243" y="191"/>
                    <a:pt x="122" y="484"/>
                  </a:cubicBezTo>
                  <a:cubicBezTo>
                    <a:pt x="1" y="777"/>
                    <a:pt x="67" y="1113"/>
                    <a:pt x="292" y="1337"/>
                  </a:cubicBezTo>
                  <a:cubicBezTo>
                    <a:pt x="442" y="1487"/>
                    <a:pt x="642" y="1567"/>
                    <a:pt x="845" y="1567"/>
                  </a:cubicBezTo>
                  <a:cubicBezTo>
                    <a:pt x="946" y="1567"/>
                    <a:pt x="1048" y="1547"/>
                    <a:pt x="1145" y="1507"/>
                  </a:cubicBezTo>
                  <a:cubicBezTo>
                    <a:pt x="1438" y="1386"/>
                    <a:pt x="1628" y="1100"/>
                    <a:pt x="1628" y="783"/>
                  </a:cubicBezTo>
                  <a:cubicBezTo>
                    <a:pt x="1628" y="350"/>
                    <a:pt x="1279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1327800" y="1373525"/>
              <a:ext cx="39150" cy="39150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0"/>
                  </a:moveTo>
                  <a:cubicBezTo>
                    <a:pt x="350" y="0"/>
                    <a:pt x="0" y="350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6" y="1566"/>
                    <a:pt x="1566" y="1216"/>
                    <a:pt x="1566" y="783"/>
                  </a:cubicBezTo>
                  <a:cubicBezTo>
                    <a:pt x="1566" y="350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1548000" y="1373525"/>
              <a:ext cx="40775" cy="39175"/>
            </a:xfrm>
            <a:custGeom>
              <a:avLst/>
              <a:gdLst/>
              <a:ahLst/>
              <a:cxnLst/>
              <a:rect l="l" t="t" r="r" b="b"/>
              <a:pathLst>
                <a:path w="1631" h="1567" extrusionOk="0">
                  <a:moveTo>
                    <a:pt x="846" y="0"/>
                  </a:moveTo>
                  <a:cubicBezTo>
                    <a:pt x="529" y="0"/>
                    <a:pt x="244" y="191"/>
                    <a:pt x="122" y="484"/>
                  </a:cubicBezTo>
                  <a:cubicBezTo>
                    <a:pt x="1" y="777"/>
                    <a:pt x="68" y="1113"/>
                    <a:pt x="292" y="1337"/>
                  </a:cubicBezTo>
                  <a:cubicBezTo>
                    <a:pt x="442" y="1487"/>
                    <a:pt x="642" y="1567"/>
                    <a:pt x="846" y="1567"/>
                  </a:cubicBezTo>
                  <a:cubicBezTo>
                    <a:pt x="946" y="1567"/>
                    <a:pt x="1048" y="1547"/>
                    <a:pt x="1145" y="1507"/>
                  </a:cubicBezTo>
                  <a:cubicBezTo>
                    <a:pt x="1439" y="1386"/>
                    <a:pt x="1631" y="1100"/>
                    <a:pt x="1631" y="783"/>
                  </a:cubicBezTo>
                  <a:cubicBezTo>
                    <a:pt x="1631" y="350"/>
                    <a:pt x="1279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34"/>
          <p:cNvSpPr/>
          <p:nvPr/>
        </p:nvSpPr>
        <p:spPr>
          <a:xfrm>
            <a:off x="8023025" y="4361150"/>
            <a:ext cx="253200" cy="219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34"/>
          <p:cNvSpPr/>
          <p:nvPr/>
        </p:nvSpPr>
        <p:spPr>
          <a:xfrm rot="5400000">
            <a:off x="5321737" y="-36837"/>
            <a:ext cx="171835" cy="561936"/>
          </a:xfrm>
          <a:custGeom>
            <a:avLst/>
            <a:gdLst/>
            <a:ahLst/>
            <a:cxnLst/>
            <a:rect l="l" t="t" r="r" b="b"/>
            <a:pathLst>
              <a:path w="12802" h="12804" extrusionOk="0">
                <a:moveTo>
                  <a:pt x="1" y="1"/>
                </a:moveTo>
                <a:lnTo>
                  <a:pt x="1" y="12803"/>
                </a:lnTo>
                <a:lnTo>
                  <a:pt x="12801" y="12803"/>
                </a:lnTo>
                <a:lnTo>
                  <a:pt x="128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59" r:id="rId5"/>
    <p:sldLayoutId id="2147483669" r:id="rId6"/>
    <p:sldLayoutId id="2147483671" r:id="rId7"/>
    <p:sldLayoutId id="2147483675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A2263-9352-6154-701A-92BD267AF5F0}"/>
              </a:ext>
            </a:extLst>
          </p:cNvPr>
          <p:cNvSpPr txBox="1"/>
          <p:nvPr/>
        </p:nvSpPr>
        <p:spPr>
          <a:xfrm>
            <a:off x="1318260" y="1165860"/>
            <a:ext cx="6461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6"/>
                </a:solidFill>
                <a:latin typeface="Agency FB" panose="020B0503020202020204" pitchFamily="34" charset="0"/>
              </a:rPr>
              <a:t>WELCOME TO OUR PRESENTATION!</a:t>
            </a:r>
          </a:p>
        </p:txBody>
      </p:sp>
    </p:spTree>
    <p:extLst>
      <p:ext uri="{BB962C8B-B14F-4D97-AF65-F5344CB8AC3E}">
        <p14:creationId xmlns:p14="http://schemas.microsoft.com/office/powerpoint/2010/main" val="15301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5699760" y="204470"/>
            <a:ext cx="3208020" cy="717233"/>
          </a:xfrm>
          <a:prstGeom prst="rect">
            <a:avLst/>
          </a:prstGeom>
          <a:ln w="28575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A0000"/>
                </a:solidFill>
              </a:rPr>
              <a:t>Relationship</a:t>
            </a:r>
          </a:p>
        </p:txBody>
      </p:sp>
      <p:sp>
        <p:nvSpPr>
          <p:cNvPr id="2" name="Google Shape;2015;p44">
            <a:extLst>
              <a:ext uri="{FF2B5EF4-FFF2-40B4-BE49-F238E27FC236}">
                <a16:creationId xmlns:a16="http://schemas.microsoft.com/office/drawing/2014/main" id="{CBD4E723-3B78-01CF-D13E-7969E0D20A20}"/>
              </a:ext>
            </a:extLst>
          </p:cNvPr>
          <p:cNvSpPr txBox="1">
            <a:spLocks/>
          </p:cNvSpPr>
          <p:nvPr/>
        </p:nvSpPr>
        <p:spPr>
          <a:xfrm>
            <a:off x="0" y="204470"/>
            <a:ext cx="4663440" cy="842963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pPr algn="ctr"/>
            <a:r>
              <a:rPr lang="en-US" dirty="0">
                <a:solidFill>
                  <a:srgbClr val="9A0000"/>
                </a:solidFill>
              </a:rPr>
              <a:t>Part 2: ERD-EERD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D55E2EFC-C6C2-703F-D806-B507A7AC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493"/>
            <a:ext cx="9083040" cy="40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832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5699760" y="204470"/>
            <a:ext cx="3208020" cy="717233"/>
          </a:xfrm>
          <a:prstGeom prst="rect">
            <a:avLst/>
          </a:prstGeom>
          <a:ln w="28575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A0000"/>
                </a:solidFill>
              </a:rPr>
              <a:t>Cardinality</a:t>
            </a:r>
          </a:p>
        </p:txBody>
      </p:sp>
      <p:sp>
        <p:nvSpPr>
          <p:cNvPr id="2" name="Google Shape;2015;p44">
            <a:extLst>
              <a:ext uri="{FF2B5EF4-FFF2-40B4-BE49-F238E27FC236}">
                <a16:creationId xmlns:a16="http://schemas.microsoft.com/office/drawing/2014/main" id="{CBD4E723-3B78-01CF-D13E-7969E0D20A20}"/>
              </a:ext>
            </a:extLst>
          </p:cNvPr>
          <p:cNvSpPr txBox="1">
            <a:spLocks/>
          </p:cNvSpPr>
          <p:nvPr/>
        </p:nvSpPr>
        <p:spPr>
          <a:xfrm>
            <a:off x="0" y="204470"/>
            <a:ext cx="4663440" cy="842963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pPr algn="ctr"/>
            <a:r>
              <a:rPr lang="en-US" dirty="0">
                <a:solidFill>
                  <a:srgbClr val="9A0000"/>
                </a:solidFill>
              </a:rPr>
              <a:t>Part 2: ERD-EERD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D55E2EFC-C6C2-703F-D806-B507A7AC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493"/>
            <a:ext cx="9083040" cy="40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402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419100" y="1438910"/>
            <a:ext cx="8221980" cy="2043430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A0000"/>
                </a:solidFill>
              </a:rPr>
              <a:t>Part III: Database Normalization</a:t>
            </a:r>
            <a:endParaRPr sz="6000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4774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" name="Google Shape;2017;p44"/>
          <p:cNvGrpSpPr/>
          <p:nvPr/>
        </p:nvGrpSpPr>
        <p:grpSpPr>
          <a:xfrm>
            <a:off x="9144000" y="-1315835"/>
            <a:ext cx="1315737" cy="1315835"/>
            <a:chOff x="2428800" y="2835025"/>
            <a:chExt cx="1239975" cy="1239950"/>
          </a:xfrm>
        </p:grpSpPr>
        <p:sp>
          <p:nvSpPr>
            <p:cNvPr id="2018" name="Google Shape;2018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20" name="Google Shape;2020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21" name="Google Shape;2021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30" name="Google Shape;2030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1" name="Google Shape;2031;p44"/>
          <p:cNvGrpSpPr/>
          <p:nvPr/>
        </p:nvGrpSpPr>
        <p:grpSpPr>
          <a:xfrm>
            <a:off x="-1315737" y="5153752"/>
            <a:ext cx="1315737" cy="1315835"/>
            <a:chOff x="2428800" y="2835025"/>
            <a:chExt cx="1239975" cy="1239950"/>
          </a:xfrm>
        </p:grpSpPr>
        <p:sp>
          <p:nvSpPr>
            <p:cNvPr id="2032" name="Google Shape;2032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3" name="Google Shape;2033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34" name="Google Shape;2034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35" name="Google Shape;2035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4" name="Google Shape;2044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2258;p58">
            <a:extLst>
              <a:ext uri="{FF2B5EF4-FFF2-40B4-BE49-F238E27FC236}">
                <a16:creationId xmlns:a16="http://schemas.microsoft.com/office/drawing/2014/main" id="{D2F99985-AD98-7659-9024-B4A1B2E7C73F}"/>
              </a:ext>
            </a:extLst>
          </p:cNvPr>
          <p:cNvSpPr/>
          <p:nvPr/>
        </p:nvSpPr>
        <p:spPr>
          <a:xfrm>
            <a:off x="3324225" y="659993"/>
            <a:ext cx="2482850" cy="495300"/>
          </a:xfrm>
          <a:prstGeom prst="rect">
            <a:avLst/>
          </a:prstGeom>
          <a:solidFill>
            <a:srgbClr val="CFD2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E200F"/>
                </a:solidFill>
                <a:latin typeface="Yeseva One"/>
                <a:ea typeface="Yeseva One"/>
                <a:cs typeface="Yeseva One"/>
                <a:sym typeface="Yeseva One"/>
              </a:rPr>
              <a:t>Normalization</a:t>
            </a:r>
          </a:p>
        </p:txBody>
      </p:sp>
      <p:sp>
        <p:nvSpPr>
          <p:cNvPr id="4" name="Google Shape;2259;p58">
            <a:extLst>
              <a:ext uri="{FF2B5EF4-FFF2-40B4-BE49-F238E27FC236}">
                <a16:creationId xmlns:a16="http://schemas.microsoft.com/office/drawing/2014/main" id="{6B4E9E64-02B0-F6AE-9549-65EBD97996C8}"/>
              </a:ext>
            </a:extLst>
          </p:cNvPr>
          <p:cNvSpPr txBox="1"/>
          <p:nvPr/>
        </p:nvSpPr>
        <p:spPr>
          <a:xfrm>
            <a:off x="1387804" y="3066087"/>
            <a:ext cx="1673100" cy="133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First Normal Form</a:t>
            </a:r>
          </a:p>
        </p:txBody>
      </p:sp>
      <p:sp>
        <p:nvSpPr>
          <p:cNvPr id="6" name="Google Shape;2261;p58">
            <a:extLst>
              <a:ext uri="{FF2B5EF4-FFF2-40B4-BE49-F238E27FC236}">
                <a16:creationId xmlns:a16="http://schemas.microsoft.com/office/drawing/2014/main" id="{C92622BE-FFBF-8830-5371-4C0137E83C3A}"/>
              </a:ext>
            </a:extLst>
          </p:cNvPr>
          <p:cNvSpPr txBox="1"/>
          <p:nvPr/>
        </p:nvSpPr>
        <p:spPr>
          <a:xfrm>
            <a:off x="3725154" y="3066088"/>
            <a:ext cx="1673100" cy="133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Second Normal Form</a:t>
            </a:r>
          </a:p>
        </p:txBody>
      </p:sp>
      <p:sp>
        <p:nvSpPr>
          <p:cNvPr id="8" name="Google Shape;2263;p58">
            <a:extLst>
              <a:ext uri="{FF2B5EF4-FFF2-40B4-BE49-F238E27FC236}">
                <a16:creationId xmlns:a16="http://schemas.microsoft.com/office/drawing/2014/main" id="{D8BF9B78-4E7B-889D-9998-17DE7B68995B}"/>
              </a:ext>
            </a:extLst>
          </p:cNvPr>
          <p:cNvSpPr txBox="1"/>
          <p:nvPr/>
        </p:nvSpPr>
        <p:spPr>
          <a:xfrm>
            <a:off x="6066450" y="3066087"/>
            <a:ext cx="1673100" cy="133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Third Normal Form</a:t>
            </a:r>
          </a:p>
        </p:txBody>
      </p:sp>
      <p:sp>
        <p:nvSpPr>
          <p:cNvPr id="10" name="Google Shape;2265;p58">
            <a:extLst>
              <a:ext uri="{FF2B5EF4-FFF2-40B4-BE49-F238E27FC236}">
                <a16:creationId xmlns:a16="http://schemas.microsoft.com/office/drawing/2014/main" id="{141ADC97-7E85-21BA-6453-17C3CB331402}"/>
              </a:ext>
            </a:extLst>
          </p:cNvPr>
          <p:cNvSpPr/>
          <p:nvPr/>
        </p:nvSpPr>
        <p:spPr>
          <a:xfrm>
            <a:off x="1826684" y="2380566"/>
            <a:ext cx="795340" cy="795340"/>
          </a:xfrm>
          <a:prstGeom prst="rect">
            <a:avLst/>
          </a:prstGeom>
          <a:solidFill>
            <a:srgbClr val="CFD2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3E200F"/>
                </a:solidFill>
                <a:latin typeface="Yeseva One"/>
                <a:ea typeface="Yeseva One"/>
                <a:cs typeface="Yeseva One"/>
                <a:sym typeface="Yeseva One"/>
              </a:rPr>
              <a:t>1NF</a:t>
            </a:r>
          </a:p>
        </p:txBody>
      </p:sp>
      <p:sp>
        <p:nvSpPr>
          <p:cNvPr id="11" name="Google Shape;2266;p58">
            <a:extLst>
              <a:ext uri="{FF2B5EF4-FFF2-40B4-BE49-F238E27FC236}">
                <a16:creationId xmlns:a16="http://schemas.microsoft.com/office/drawing/2014/main" id="{691C9D63-155D-C72F-B406-AF9253AFF30E}"/>
              </a:ext>
            </a:extLst>
          </p:cNvPr>
          <p:cNvSpPr/>
          <p:nvPr/>
        </p:nvSpPr>
        <p:spPr>
          <a:xfrm>
            <a:off x="4164034" y="2397136"/>
            <a:ext cx="795341" cy="795341"/>
          </a:xfrm>
          <a:prstGeom prst="rect">
            <a:avLst/>
          </a:prstGeom>
          <a:solidFill>
            <a:srgbClr val="CFD2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3E200F"/>
                </a:solidFill>
                <a:latin typeface="Yeseva One"/>
                <a:ea typeface="Yeseva One"/>
                <a:cs typeface="Yeseva One"/>
                <a:sym typeface="Yeseva One"/>
              </a:rPr>
              <a:t>2NF</a:t>
            </a:r>
          </a:p>
        </p:txBody>
      </p:sp>
      <p:sp>
        <p:nvSpPr>
          <p:cNvPr id="12" name="Google Shape;2267;p58">
            <a:extLst>
              <a:ext uri="{FF2B5EF4-FFF2-40B4-BE49-F238E27FC236}">
                <a16:creationId xmlns:a16="http://schemas.microsoft.com/office/drawing/2014/main" id="{3C167CEC-0FD3-4D36-89F4-A1441219AF77}"/>
              </a:ext>
            </a:extLst>
          </p:cNvPr>
          <p:cNvSpPr/>
          <p:nvPr/>
        </p:nvSpPr>
        <p:spPr>
          <a:xfrm>
            <a:off x="6505330" y="2380565"/>
            <a:ext cx="795341" cy="795341"/>
          </a:xfrm>
          <a:prstGeom prst="rect">
            <a:avLst/>
          </a:prstGeom>
          <a:solidFill>
            <a:srgbClr val="CFD2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3E200F"/>
                </a:solidFill>
                <a:latin typeface="Yeseva One"/>
                <a:ea typeface="Yeseva One"/>
                <a:cs typeface="Yeseva One"/>
                <a:sym typeface="Yeseva One"/>
              </a:rPr>
              <a:t>3NF</a:t>
            </a:r>
          </a:p>
        </p:txBody>
      </p:sp>
      <p:cxnSp>
        <p:nvCxnSpPr>
          <p:cNvPr id="13" name="Google Shape;2268;p58">
            <a:extLst>
              <a:ext uri="{FF2B5EF4-FFF2-40B4-BE49-F238E27FC236}">
                <a16:creationId xmlns:a16="http://schemas.microsoft.com/office/drawing/2014/main" id="{B840E013-3C3D-E4B4-A99E-497249F4B2F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5400000">
            <a:off x="2782366" y="597281"/>
            <a:ext cx="1225273" cy="23412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E200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269;p58">
            <a:extLst>
              <a:ext uri="{FF2B5EF4-FFF2-40B4-BE49-F238E27FC236}">
                <a16:creationId xmlns:a16="http://schemas.microsoft.com/office/drawing/2014/main" id="{CAC5EA27-A934-45EC-B2E0-1160E3DF9690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5121689" y="599253"/>
            <a:ext cx="1225272" cy="23373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E200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270;p58">
            <a:extLst>
              <a:ext uri="{FF2B5EF4-FFF2-40B4-BE49-F238E27FC236}">
                <a16:creationId xmlns:a16="http://schemas.microsoft.com/office/drawing/2014/main" id="{F46B196B-094D-FA6D-1449-6C1C30FC320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3942757" y="1774242"/>
            <a:ext cx="1241843" cy="39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E200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0490965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A1B-F06C-E8E0-D54A-BAB0CCD0E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500"/>
            <a:ext cx="7702550" cy="573088"/>
          </a:xfrm>
        </p:spPr>
        <p:txBody>
          <a:bodyPr/>
          <a:lstStyle/>
          <a:p>
            <a:r>
              <a:rPr lang="en-US" sz="3600" dirty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First Normal Form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F3AAF8-F08B-4867-4278-964E0985D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9114" r="6500" b="5614"/>
          <a:stretch/>
        </p:blipFill>
        <p:spPr bwMode="auto">
          <a:xfrm>
            <a:off x="991961" y="1567543"/>
            <a:ext cx="7160079" cy="2473778"/>
          </a:xfrm>
          <a:prstGeom prst="rect">
            <a:avLst/>
          </a:prstGeom>
          <a:noFill/>
          <a:ln w="38100">
            <a:solidFill>
              <a:srgbClr val="3E20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35823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A1B-F06C-E8E0-D54A-BAB0CCD0E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500"/>
            <a:ext cx="7702550" cy="573088"/>
          </a:xfrm>
        </p:spPr>
        <p:txBody>
          <a:bodyPr/>
          <a:lstStyle/>
          <a:p>
            <a:r>
              <a:rPr lang="en-US" sz="3600" dirty="0"/>
              <a:t>Second </a:t>
            </a:r>
            <a:r>
              <a:rPr lang="en-US" sz="3600" dirty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Normal Form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C2EBEA-A171-F8E6-2235-6DACF4A1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t="7700" r="7001" b="7143"/>
          <a:stretch/>
        </p:blipFill>
        <p:spPr bwMode="auto">
          <a:xfrm>
            <a:off x="1816554" y="1330779"/>
            <a:ext cx="5510893" cy="284853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99126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A1B-F06C-E8E0-D54A-BAB0CCD0E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500"/>
            <a:ext cx="7702550" cy="573088"/>
          </a:xfrm>
        </p:spPr>
        <p:txBody>
          <a:bodyPr/>
          <a:lstStyle/>
          <a:p>
            <a:r>
              <a:rPr lang="en-US" sz="3600" dirty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Third Normal Form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A28897-2A24-D297-CC45-4F438FCF9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t="9562" r="14973" b="10253"/>
          <a:stretch/>
        </p:blipFill>
        <p:spPr bwMode="auto">
          <a:xfrm>
            <a:off x="1463026" y="1485899"/>
            <a:ext cx="6217949" cy="2661557"/>
          </a:xfrm>
          <a:prstGeom prst="rect">
            <a:avLst/>
          </a:prstGeom>
          <a:noFill/>
          <a:ln w="38100">
            <a:solidFill>
              <a:srgbClr val="3E20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27338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A1B-F06C-E8E0-D54A-BAB0CCD0E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500"/>
            <a:ext cx="7702550" cy="573088"/>
          </a:xfrm>
        </p:spPr>
        <p:txBody>
          <a:bodyPr/>
          <a:lstStyle/>
          <a:p>
            <a:r>
              <a:rPr lang="en-US" sz="3600" dirty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Apply into th</a:t>
            </a:r>
            <a:r>
              <a:rPr lang="en-US" sz="3600" dirty="0"/>
              <a:t>e project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5F67729-01A0-8EFB-C265-1EFA3806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4" y="1731329"/>
            <a:ext cx="6831533" cy="2053999"/>
          </a:xfrm>
          <a:prstGeom prst="rect">
            <a:avLst/>
          </a:prstGeom>
          <a:noFill/>
          <a:ln w="38100">
            <a:solidFill>
              <a:srgbClr val="3E20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826930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419100" y="1438910"/>
            <a:ext cx="8221980" cy="2043430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A0000"/>
                </a:solidFill>
              </a:rPr>
              <a:t>Part IV: Relational Schema</a:t>
            </a:r>
            <a:endParaRPr sz="6000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5758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5000"/>
          </a:schemeClr>
        </a:solidFill>
        <a:effectLst/>
      </p:bgPr>
    </p:bg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Steps</a:t>
            </a:r>
            <a:endParaRPr dirty="0"/>
          </a:p>
        </p:txBody>
      </p:sp>
      <p:sp>
        <p:nvSpPr>
          <p:cNvPr id="2155" name="Google Shape;2155;p50"/>
          <p:cNvSpPr txBox="1">
            <a:spLocks noGrp="1"/>
          </p:cNvSpPr>
          <p:nvPr>
            <p:ph type="subTitle" idx="7"/>
          </p:nvPr>
        </p:nvSpPr>
        <p:spPr>
          <a:xfrm>
            <a:off x="1039525" y="1958750"/>
            <a:ext cx="2036400" cy="742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Strong Entity Types</a:t>
            </a:r>
          </a:p>
        </p:txBody>
      </p:sp>
      <p:sp>
        <p:nvSpPr>
          <p:cNvPr id="2156" name="Google Shape;2156;p50"/>
          <p:cNvSpPr txBox="1">
            <a:spLocks noGrp="1"/>
          </p:cNvSpPr>
          <p:nvPr>
            <p:ph type="subTitle" idx="8"/>
          </p:nvPr>
        </p:nvSpPr>
        <p:spPr>
          <a:xfrm>
            <a:off x="3582048" y="1958750"/>
            <a:ext cx="2036400" cy="742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Binary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1-to-1</a:t>
            </a:r>
          </a:p>
        </p:txBody>
      </p:sp>
      <p:sp>
        <p:nvSpPr>
          <p:cNvPr id="2157" name="Google Shape;2157;p50"/>
          <p:cNvSpPr txBox="1">
            <a:spLocks noGrp="1"/>
          </p:cNvSpPr>
          <p:nvPr>
            <p:ph type="subTitle" idx="9"/>
          </p:nvPr>
        </p:nvSpPr>
        <p:spPr>
          <a:xfrm>
            <a:off x="6124571" y="1958749"/>
            <a:ext cx="2036400" cy="742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Binary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1-to-N</a:t>
            </a:r>
          </a:p>
        </p:txBody>
      </p:sp>
      <p:sp>
        <p:nvSpPr>
          <p:cNvPr id="2158" name="Google Shape;2158;p50"/>
          <p:cNvSpPr txBox="1">
            <a:spLocks noGrp="1"/>
          </p:cNvSpPr>
          <p:nvPr>
            <p:ph type="subTitle" idx="13"/>
          </p:nvPr>
        </p:nvSpPr>
        <p:spPr>
          <a:xfrm>
            <a:off x="1039525" y="3695698"/>
            <a:ext cx="2036400" cy="742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Binary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M-to-N</a:t>
            </a:r>
          </a:p>
        </p:txBody>
      </p:sp>
      <p:sp>
        <p:nvSpPr>
          <p:cNvPr id="2161" name="Google Shape;2161;p50"/>
          <p:cNvSpPr txBox="1">
            <a:spLocks noGrp="1"/>
          </p:cNvSpPr>
          <p:nvPr>
            <p:ph type="subTitle" idx="14"/>
          </p:nvPr>
        </p:nvSpPr>
        <p:spPr>
          <a:xfrm>
            <a:off x="3582048" y="3695699"/>
            <a:ext cx="2036400" cy="742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Multivalued Attributes</a:t>
            </a:r>
          </a:p>
        </p:txBody>
      </p:sp>
      <p:sp>
        <p:nvSpPr>
          <p:cNvPr id="2163" name="Google Shape;2163;p50"/>
          <p:cNvSpPr/>
          <p:nvPr/>
        </p:nvSpPr>
        <p:spPr>
          <a:xfrm>
            <a:off x="1771375" y="1307975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50"/>
          <p:cNvSpPr/>
          <p:nvPr/>
        </p:nvSpPr>
        <p:spPr>
          <a:xfrm>
            <a:off x="1771375" y="3045025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50"/>
          <p:cNvSpPr/>
          <p:nvPr/>
        </p:nvSpPr>
        <p:spPr>
          <a:xfrm>
            <a:off x="4313894" y="1307975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50"/>
          <p:cNvSpPr/>
          <p:nvPr/>
        </p:nvSpPr>
        <p:spPr>
          <a:xfrm>
            <a:off x="4313894" y="3045025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50"/>
          <p:cNvSpPr/>
          <p:nvPr/>
        </p:nvSpPr>
        <p:spPr>
          <a:xfrm>
            <a:off x="6856413" y="1307975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15;p44">
            <a:extLst>
              <a:ext uri="{FF2B5EF4-FFF2-40B4-BE49-F238E27FC236}">
                <a16:creationId xmlns:a16="http://schemas.microsoft.com/office/drawing/2014/main" id="{E78C33F6-DB43-57F5-02DC-F44CC9943FDC}"/>
              </a:ext>
            </a:extLst>
          </p:cNvPr>
          <p:cNvSpPr txBox="1">
            <a:spLocks/>
          </p:cNvSpPr>
          <p:nvPr/>
        </p:nvSpPr>
        <p:spPr>
          <a:xfrm>
            <a:off x="1771375" y="1307975"/>
            <a:ext cx="572700" cy="569045"/>
          </a:xfrm>
          <a:prstGeom prst="rect">
            <a:avLst/>
          </a:prstGeom>
          <a:solidFill>
            <a:schemeClr val="accent4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en" sz="2400" dirty="0">
                <a:solidFill>
                  <a:srgbClr val="3E200F"/>
                </a:solidFill>
                <a:latin typeface="Yeseva One" panose="020B0604020202020204" charset="0"/>
              </a:rPr>
              <a:t>01</a:t>
            </a:r>
          </a:p>
        </p:txBody>
      </p:sp>
      <p:sp>
        <p:nvSpPr>
          <p:cNvPr id="9" name="Google Shape;2015;p44">
            <a:extLst>
              <a:ext uri="{FF2B5EF4-FFF2-40B4-BE49-F238E27FC236}">
                <a16:creationId xmlns:a16="http://schemas.microsoft.com/office/drawing/2014/main" id="{D5C35961-1FC5-D1BF-5AEA-FCF75C92B230}"/>
              </a:ext>
            </a:extLst>
          </p:cNvPr>
          <p:cNvSpPr txBox="1">
            <a:spLocks/>
          </p:cNvSpPr>
          <p:nvPr/>
        </p:nvSpPr>
        <p:spPr>
          <a:xfrm>
            <a:off x="4313894" y="1307975"/>
            <a:ext cx="572700" cy="569045"/>
          </a:xfrm>
          <a:prstGeom prst="rect">
            <a:avLst/>
          </a:prstGeom>
          <a:solidFill>
            <a:schemeClr val="accent4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en" sz="2400" dirty="0">
                <a:solidFill>
                  <a:srgbClr val="3E200F"/>
                </a:solidFill>
                <a:latin typeface="Yeseva One" panose="020B0604020202020204" charset="0"/>
              </a:rPr>
              <a:t>02</a:t>
            </a:r>
          </a:p>
        </p:txBody>
      </p:sp>
      <p:sp>
        <p:nvSpPr>
          <p:cNvPr id="10" name="Google Shape;2015;p44">
            <a:extLst>
              <a:ext uri="{FF2B5EF4-FFF2-40B4-BE49-F238E27FC236}">
                <a16:creationId xmlns:a16="http://schemas.microsoft.com/office/drawing/2014/main" id="{155684DA-481B-2954-201A-ACB2C2BAEE31}"/>
              </a:ext>
            </a:extLst>
          </p:cNvPr>
          <p:cNvSpPr txBox="1">
            <a:spLocks/>
          </p:cNvSpPr>
          <p:nvPr/>
        </p:nvSpPr>
        <p:spPr>
          <a:xfrm>
            <a:off x="6856413" y="1307975"/>
            <a:ext cx="572700" cy="569045"/>
          </a:xfrm>
          <a:prstGeom prst="rect">
            <a:avLst/>
          </a:prstGeom>
          <a:solidFill>
            <a:schemeClr val="accent4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en" sz="2400" dirty="0">
                <a:solidFill>
                  <a:srgbClr val="3E200F"/>
                </a:solidFill>
                <a:latin typeface="Yeseva One" panose="020B0604020202020204" charset="0"/>
              </a:rPr>
              <a:t>03</a:t>
            </a:r>
          </a:p>
        </p:txBody>
      </p:sp>
      <p:sp>
        <p:nvSpPr>
          <p:cNvPr id="12" name="Google Shape;2015;p44">
            <a:extLst>
              <a:ext uri="{FF2B5EF4-FFF2-40B4-BE49-F238E27FC236}">
                <a16:creationId xmlns:a16="http://schemas.microsoft.com/office/drawing/2014/main" id="{B3EBAE9C-7C13-43E3-FFE5-341716E0B8F6}"/>
              </a:ext>
            </a:extLst>
          </p:cNvPr>
          <p:cNvSpPr txBox="1">
            <a:spLocks/>
          </p:cNvSpPr>
          <p:nvPr/>
        </p:nvSpPr>
        <p:spPr>
          <a:xfrm>
            <a:off x="4313894" y="3049444"/>
            <a:ext cx="572700" cy="569045"/>
          </a:xfrm>
          <a:prstGeom prst="rect">
            <a:avLst/>
          </a:prstGeom>
          <a:solidFill>
            <a:schemeClr val="accent4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en" sz="2400" dirty="0">
                <a:solidFill>
                  <a:srgbClr val="3E200F"/>
                </a:solidFill>
                <a:latin typeface="Yeseva One" panose="020B0604020202020204" charset="0"/>
              </a:rPr>
              <a:t>05</a:t>
            </a:r>
          </a:p>
        </p:txBody>
      </p:sp>
      <p:sp>
        <p:nvSpPr>
          <p:cNvPr id="13" name="Google Shape;2015;p44">
            <a:extLst>
              <a:ext uri="{FF2B5EF4-FFF2-40B4-BE49-F238E27FC236}">
                <a16:creationId xmlns:a16="http://schemas.microsoft.com/office/drawing/2014/main" id="{9FF04B43-B95D-077D-24D2-4B1C5CA69309}"/>
              </a:ext>
            </a:extLst>
          </p:cNvPr>
          <p:cNvSpPr txBox="1">
            <a:spLocks/>
          </p:cNvSpPr>
          <p:nvPr/>
        </p:nvSpPr>
        <p:spPr>
          <a:xfrm>
            <a:off x="1771375" y="3049444"/>
            <a:ext cx="572700" cy="569045"/>
          </a:xfrm>
          <a:prstGeom prst="rect">
            <a:avLst/>
          </a:prstGeom>
          <a:solidFill>
            <a:schemeClr val="accent4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en" sz="2400" dirty="0">
                <a:solidFill>
                  <a:srgbClr val="3E200F"/>
                </a:solidFill>
                <a:latin typeface="Yeseva One" panose="020B0604020202020204" charset="0"/>
              </a:rPr>
              <a:t>04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0000"/>
        </a:solid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3"/>
          <p:cNvSpPr txBox="1">
            <a:spLocks noGrp="1"/>
          </p:cNvSpPr>
          <p:nvPr>
            <p:ph type="title" idx="4294967295"/>
          </p:nvPr>
        </p:nvSpPr>
        <p:spPr>
          <a:xfrm>
            <a:off x="466725" y="901541"/>
            <a:ext cx="8210550" cy="2928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accent6"/>
                </a:solidFill>
              </a:rPr>
              <a:t>E-commerce Platform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2693988" y="-19050"/>
            <a:ext cx="6450012" cy="1385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Model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2066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04</a:t>
            </a:r>
            <a:endParaRPr dirty="0">
              <a:solidFill>
                <a:srgbClr val="3E200F"/>
              </a:solidFill>
            </a:endParaRPr>
          </a:p>
        </p:txBody>
      </p:sp>
      <p:sp>
        <p:nvSpPr>
          <p:cNvPr id="6" name="Google Shape;1922;p40">
            <a:extLst>
              <a:ext uri="{FF2B5EF4-FFF2-40B4-BE49-F238E27FC236}">
                <a16:creationId xmlns:a16="http://schemas.microsoft.com/office/drawing/2014/main" id="{6FD17075-5D0D-1610-1196-D0E063260A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341438"/>
            <a:ext cx="2709863" cy="377825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E200F"/>
                </a:solidFill>
              </a:rPr>
              <a:t>Step 1: Strong Entity Types</a:t>
            </a:r>
          </a:p>
        </p:txBody>
      </p:sp>
      <p:grpSp>
        <p:nvGrpSpPr>
          <p:cNvPr id="2017" name="Google Shape;2017;p44"/>
          <p:cNvGrpSpPr/>
          <p:nvPr/>
        </p:nvGrpSpPr>
        <p:grpSpPr>
          <a:xfrm>
            <a:off x="9144000" y="-1315835"/>
            <a:ext cx="1315737" cy="1315835"/>
            <a:chOff x="2428800" y="2835025"/>
            <a:chExt cx="1239975" cy="1239950"/>
          </a:xfrm>
        </p:grpSpPr>
        <p:sp>
          <p:nvSpPr>
            <p:cNvPr id="2018" name="Google Shape;2018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20" name="Google Shape;2020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21" name="Google Shape;2021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30" name="Google Shape;2030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1" name="Google Shape;2031;p44"/>
          <p:cNvGrpSpPr/>
          <p:nvPr/>
        </p:nvGrpSpPr>
        <p:grpSpPr>
          <a:xfrm>
            <a:off x="-1315737" y="5153752"/>
            <a:ext cx="1315737" cy="1315835"/>
            <a:chOff x="2428800" y="2835025"/>
            <a:chExt cx="1239975" cy="1239950"/>
          </a:xfrm>
        </p:grpSpPr>
        <p:sp>
          <p:nvSpPr>
            <p:cNvPr id="2032" name="Google Shape;2032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3" name="Google Shape;2033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34" name="Google Shape;2034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35" name="Google Shape;2035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4" name="Google Shape;2044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A0734A-3EC4-C48F-822C-A0D3B43D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55" y="1944158"/>
            <a:ext cx="4314825" cy="2000250"/>
          </a:xfrm>
          <a:prstGeom prst="rect">
            <a:avLst/>
          </a:prstGeom>
          <a:noFill/>
          <a:ln w="38100">
            <a:solidFill>
              <a:srgbClr val="3E200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060;p46">
            <a:extLst>
              <a:ext uri="{FF2B5EF4-FFF2-40B4-BE49-F238E27FC236}">
                <a16:creationId xmlns:a16="http://schemas.microsoft.com/office/drawing/2014/main" id="{EB4EA158-C9F6-146F-EA40-F62B04E575C6}"/>
              </a:ext>
            </a:extLst>
          </p:cNvPr>
          <p:cNvSpPr txBox="1">
            <a:spLocks/>
          </p:cNvSpPr>
          <p:nvPr/>
        </p:nvSpPr>
        <p:spPr>
          <a:xfrm>
            <a:off x="981075" y="2251733"/>
            <a:ext cx="2905125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6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indent="-336550" algn="l">
              <a:spcBef>
                <a:spcPts val="1000"/>
              </a:spcBef>
              <a:buSzPts val="1700"/>
              <a:buFont typeface="Heebo" pitchFamily="2" charset="-79"/>
              <a:buChar char="●"/>
            </a:pPr>
            <a:r>
              <a:rPr lang="en-US" dirty="0"/>
              <a:t>Relations with attributes</a:t>
            </a:r>
          </a:p>
          <a:p>
            <a:pPr indent="-336550" algn="l">
              <a:spcBef>
                <a:spcPts val="1000"/>
              </a:spcBef>
              <a:buSzPts val="1700"/>
              <a:buFont typeface="Heebo" pitchFamily="2" charset="-79"/>
              <a:buChar char="●"/>
            </a:pPr>
            <a:r>
              <a:rPr lang="en-US" dirty="0"/>
              <a:t>Primary keys</a:t>
            </a:r>
          </a:p>
          <a:p>
            <a:pPr indent="-336550" algn="l">
              <a:spcBef>
                <a:spcPts val="1000"/>
              </a:spcBef>
              <a:buSzPts val="1700"/>
              <a:buFont typeface="Heebo" pitchFamily="2" charset="-79"/>
              <a:buChar char="●"/>
            </a:pPr>
            <a:r>
              <a:rPr lang="en-US" dirty="0"/>
              <a:t>Unique keys</a:t>
            </a:r>
          </a:p>
        </p:txBody>
      </p:sp>
    </p:spTree>
    <p:extLst>
      <p:ext uri="{BB962C8B-B14F-4D97-AF65-F5344CB8AC3E}">
        <p14:creationId xmlns:p14="http://schemas.microsoft.com/office/powerpoint/2010/main" val="1520113041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2693988" y="-19050"/>
            <a:ext cx="6450012" cy="1385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Model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2066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04</a:t>
            </a:r>
            <a:endParaRPr dirty="0">
              <a:solidFill>
                <a:srgbClr val="3E200F"/>
              </a:solidFill>
            </a:endParaRPr>
          </a:p>
        </p:txBody>
      </p:sp>
      <p:sp>
        <p:nvSpPr>
          <p:cNvPr id="6" name="Google Shape;1922;p40">
            <a:extLst>
              <a:ext uri="{FF2B5EF4-FFF2-40B4-BE49-F238E27FC236}">
                <a16:creationId xmlns:a16="http://schemas.microsoft.com/office/drawing/2014/main" id="{6FD17075-5D0D-1610-1196-D0E063260A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341438"/>
            <a:ext cx="2709863" cy="3857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E200F"/>
                </a:solidFill>
              </a:rPr>
              <a:t>Step 2: Binary 1-to-1</a:t>
            </a:r>
          </a:p>
        </p:txBody>
      </p:sp>
      <p:grpSp>
        <p:nvGrpSpPr>
          <p:cNvPr id="2017" name="Google Shape;2017;p44"/>
          <p:cNvGrpSpPr/>
          <p:nvPr/>
        </p:nvGrpSpPr>
        <p:grpSpPr>
          <a:xfrm>
            <a:off x="9144000" y="-1315835"/>
            <a:ext cx="1315737" cy="1315835"/>
            <a:chOff x="2428800" y="2835025"/>
            <a:chExt cx="1239975" cy="1239950"/>
          </a:xfrm>
        </p:grpSpPr>
        <p:sp>
          <p:nvSpPr>
            <p:cNvPr id="2018" name="Google Shape;2018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20" name="Google Shape;2020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21" name="Google Shape;2021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30" name="Google Shape;2030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1" name="Google Shape;2031;p44"/>
          <p:cNvGrpSpPr/>
          <p:nvPr/>
        </p:nvGrpSpPr>
        <p:grpSpPr>
          <a:xfrm>
            <a:off x="-1315737" y="5153752"/>
            <a:ext cx="1315737" cy="1315835"/>
            <a:chOff x="2428800" y="2835025"/>
            <a:chExt cx="1239975" cy="1239950"/>
          </a:xfrm>
        </p:grpSpPr>
        <p:sp>
          <p:nvSpPr>
            <p:cNvPr id="2032" name="Google Shape;2032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3" name="Google Shape;2033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34" name="Google Shape;2034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35" name="Google Shape;2035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4" name="Google Shape;2044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4FC7C4-6F5F-0FE6-0696-84830C57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93" y="1891094"/>
            <a:ext cx="5263459" cy="2775861"/>
          </a:xfrm>
          <a:prstGeom prst="rect">
            <a:avLst/>
          </a:prstGeom>
          <a:noFill/>
          <a:ln w="38100">
            <a:solidFill>
              <a:srgbClr val="3E200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60;p46">
            <a:extLst>
              <a:ext uri="{FF2B5EF4-FFF2-40B4-BE49-F238E27FC236}">
                <a16:creationId xmlns:a16="http://schemas.microsoft.com/office/drawing/2014/main" id="{6CB7D73F-672F-9E07-36ED-FB44F20AAB26}"/>
              </a:ext>
            </a:extLst>
          </p:cNvPr>
          <p:cNvSpPr txBox="1">
            <a:spLocks/>
          </p:cNvSpPr>
          <p:nvPr/>
        </p:nvSpPr>
        <p:spPr>
          <a:xfrm>
            <a:off x="3606802" y="1199147"/>
            <a:ext cx="4310592" cy="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6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indent="-336550" algn="l">
              <a:spcBef>
                <a:spcPts val="1000"/>
              </a:spcBef>
              <a:buSzPts val="1700"/>
              <a:buFont typeface="Heebo" pitchFamily="2" charset="-79"/>
              <a:buChar char="●"/>
            </a:pPr>
            <a:r>
              <a:rPr lang="en-US" dirty="0"/>
              <a:t>No 1-to-1 relationship in the ERD model.</a:t>
            </a:r>
          </a:p>
        </p:txBody>
      </p:sp>
    </p:spTree>
    <p:extLst>
      <p:ext uri="{BB962C8B-B14F-4D97-AF65-F5344CB8AC3E}">
        <p14:creationId xmlns:p14="http://schemas.microsoft.com/office/powerpoint/2010/main" val="3363465425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2693988" y="-19050"/>
            <a:ext cx="6450012" cy="1385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Model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2066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04</a:t>
            </a:r>
            <a:endParaRPr dirty="0">
              <a:solidFill>
                <a:srgbClr val="3E200F"/>
              </a:solidFill>
            </a:endParaRPr>
          </a:p>
        </p:txBody>
      </p:sp>
      <p:sp>
        <p:nvSpPr>
          <p:cNvPr id="6" name="Google Shape;1922;p40">
            <a:extLst>
              <a:ext uri="{FF2B5EF4-FFF2-40B4-BE49-F238E27FC236}">
                <a16:creationId xmlns:a16="http://schemas.microsoft.com/office/drawing/2014/main" id="{6FD17075-5D0D-1610-1196-D0E063260A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341438"/>
            <a:ext cx="2709863" cy="384175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E200F"/>
                </a:solidFill>
              </a:rPr>
              <a:t>Step 3: Binary 1-to-N</a:t>
            </a:r>
          </a:p>
        </p:txBody>
      </p:sp>
      <p:grpSp>
        <p:nvGrpSpPr>
          <p:cNvPr id="2017" name="Google Shape;2017;p44"/>
          <p:cNvGrpSpPr/>
          <p:nvPr/>
        </p:nvGrpSpPr>
        <p:grpSpPr>
          <a:xfrm>
            <a:off x="9144000" y="-1315835"/>
            <a:ext cx="1315737" cy="1315835"/>
            <a:chOff x="2428800" y="2835025"/>
            <a:chExt cx="1239975" cy="1239950"/>
          </a:xfrm>
        </p:grpSpPr>
        <p:sp>
          <p:nvSpPr>
            <p:cNvPr id="2018" name="Google Shape;2018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20" name="Google Shape;2020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21" name="Google Shape;2021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30" name="Google Shape;2030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1" name="Google Shape;2031;p44"/>
          <p:cNvGrpSpPr/>
          <p:nvPr/>
        </p:nvGrpSpPr>
        <p:grpSpPr>
          <a:xfrm>
            <a:off x="-1315737" y="5153752"/>
            <a:ext cx="1315737" cy="1315835"/>
            <a:chOff x="2428800" y="2835025"/>
            <a:chExt cx="1239975" cy="1239950"/>
          </a:xfrm>
        </p:grpSpPr>
        <p:sp>
          <p:nvSpPr>
            <p:cNvPr id="2032" name="Google Shape;2032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3" name="Google Shape;2033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34" name="Google Shape;2034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35" name="Google Shape;2035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4" name="Google Shape;2044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57B75E-9710-78C6-2E42-4B159BCF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58" y="2187235"/>
            <a:ext cx="6815683" cy="2309681"/>
          </a:xfrm>
          <a:prstGeom prst="rect">
            <a:avLst/>
          </a:prstGeom>
          <a:noFill/>
          <a:ln w="38100">
            <a:solidFill>
              <a:srgbClr val="3E200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60;p46">
            <a:extLst>
              <a:ext uri="{FF2B5EF4-FFF2-40B4-BE49-F238E27FC236}">
                <a16:creationId xmlns:a16="http://schemas.microsoft.com/office/drawing/2014/main" id="{46C54D6E-1001-F692-90BE-160CA450D005}"/>
              </a:ext>
            </a:extLst>
          </p:cNvPr>
          <p:cNvSpPr txBox="1">
            <a:spLocks/>
          </p:cNvSpPr>
          <p:nvPr/>
        </p:nvSpPr>
        <p:spPr>
          <a:xfrm>
            <a:off x="3606802" y="1199147"/>
            <a:ext cx="4310592" cy="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6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indent="-336550" algn="l">
              <a:spcBef>
                <a:spcPts val="1000"/>
              </a:spcBef>
              <a:buSzPts val="1700"/>
              <a:buFont typeface="Heebo" pitchFamily="2" charset="-79"/>
              <a:buChar char="●"/>
            </a:pPr>
            <a:r>
              <a:rPr lang="en-US" dirty="0"/>
              <a:t>Add foreign keys.</a:t>
            </a:r>
          </a:p>
        </p:txBody>
      </p:sp>
    </p:spTree>
    <p:extLst>
      <p:ext uri="{BB962C8B-B14F-4D97-AF65-F5344CB8AC3E}">
        <p14:creationId xmlns:p14="http://schemas.microsoft.com/office/powerpoint/2010/main" val="910313103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5000"/>
          </a:schemeClr>
        </a:solidFill>
        <a:effectLst/>
      </p:bgPr>
    </p:bg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/>
          </p:nvPr>
        </p:nvSpPr>
        <p:spPr>
          <a:xfrm>
            <a:off x="1939893" y="-18447"/>
            <a:ext cx="6450411" cy="13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Model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2"/>
          </p:nvPr>
        </p:nvSpPr>
        <p:spPr>
          <a:xfrm>
            <a:off x="965361" y="221369"/>
            <a:ext cx="1226700" cy="841800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04</a:t>
            </a:r>
            <a:endParaRPr dirty="0">
              <a:solidFill>
                <a:srgbClr val="3E200F"/>
              </a:solidFill>
            </a:endParaRPr>
          </a:p>
        </p:txBody>
      </p:sp>
      <p:grpSp>
        <p:nvGrpSpPr>
          <p:cNvPr id="2017" name="Google Shape;2017;p44"/>
          <p:cNvGrpSpPr/>
          <p:nvPr/>
        </p:nvGrpSpPr>
        <p:grpSpPr>
          <a:xfrm>
            <a:off x="9144000" y="-1315835"/>
            <a:ext cx="1315737" cy="1315835"/>
            <a:chOff x="2428800" y="2835025"/>
            <a:chExt cx="1239975" cy="1239950"/>
          </a:xfrm>
        </p:grpSpPr>
        <p:sp>
          <p:nvSpPr>
            <p:cNvPr id="2018" name="Google Shape;2018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20" name="Google Shape;2020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21" name="Google Shape;2021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30" name="Google Shape;2030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1" name="Google Shape;2031;p44"/>
          <p:cNvGrpSpPr/>
          <p:nvPr/>
        </p:nvGrpSpPr>
        <p:grpSpPr>
          <a:xfrm>
            <a:off x="-1315737" y="5153752"/>
            <a:ext cx="1315737" cy="1315835"/>
            <a:chOff x="2428800" y="2835025"/>
            <a:chExt cx="1239975" cy="1239950"/>
          </a:xfrm>
        </p:grpSpPr>
        <p:sp>
          <p:nvSpPr>
            <p:cNvPr id="2032" name="Google Shape;2032;p44"/>
            <p:cNvSpPr/>
            <p:nvPr/>
          </p:nvSpPr>
          <p:spPr>
            <a:xfrm>
              <a:off x="2428800" y="4005450"/>
              <a:ext cx="69550" cy="69525"/>
            </a:xfrm>
            <a:custGeom>
              <a:avLst/>
              <a:gdLst/>
              <a:ahLst/>
              <a:cxnLst/>
              <a:rect l="l" t="t" r="r" b="b"/>
              <a:pathLst>
                <a:path w="2782" h="2781" extrusionOk="0">
                  <a:moveTo>
                    <a:pt x="1" y="0"/>
                  </a:moveTo>
                  <a:lnTo>
                    <a:pt x="1" y="2781"/>
                  </a:lnTo>
                  <a:lnTo>
                    <a:pt x="2781" y="2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060">
                <a:alpha val="51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3" name="Google Shape;2033;p44"/>
            <p:cNvGrpSpPr/>
            <p:nvPr/>
          </p:nvGrpSpPr>
          <p:grpSpPr>
            <a:xfrm>
              <a:off x="2428800" y="2835025"/>
              <a:ext cx="1239975" cy="1239950"/>
              <a:chOff x="2428800" y="2835025"/>
              <a:chExt cx="1239975" cy="1239950"/>
            </a:xfrm>
          </p:grpSpPr>
          <p:grpSp>
            <p:nvGrpSpPr>
              <p:cNvPr id="2034" name="Google Shape;2034;p44"/>
              <p:cNvGrpSpPr/>
              <p:nvPr/>
            </p:nvGrpSpPr>
            <p:grpSpPr>
              <a:xfrm>
                <a:off x="2428800" y="2835025"/>
                <a:ext cx="1239975" cy="1239950"/>
                <a:chOff x="2428800" y="2835025"/>
                <a:chExt cx="1239975" cy="1239950"/>
              </a:xfrm>
            </p:grpSpPr>
            <p:sp>
              <p:nvSpPr>
                <p:cNvPr id="2035" name="Google Shape;2035;p44"/>
                <p:cNvSpPr/>
                <p:nvPr/>
              </p:nvSpPr>
              <p:spPr>
                <a:xfrm>
                  <a:off x="2428800" y="3759150"/>
                  <a:ext cx="315850" cy="3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2633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8085" y="12633"/>
                      </a:lnTo>
                      <a:lnTo>
                        <a:pt x="12633" y="1263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2428800" y="3512800"/>
                  <a:ext cx="562200" cy="5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8" h="22487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17939" y="22487"/>
                      </a:lnTo>
                      <a:lnTo>
                        <a:pt x="22487" y="224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2428800" y="3266450"/>
                  <a:ext cx="808550" cy="80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2341" extrusionOk="0">
                      <a:moveTo>
                        <a:pt x="1" y="1"/>
                      </a:moveTo>
                      <a:lnTo>
                        <a:pt x="1" y="4548"/>
                      </a:lnTo>
                      <a:lnTo>
                        <a:pt x="27793" y="32341"/>
                      </a:lnTo>
                      <a:lnTo>
                        <a:pt x="32341" y="323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2428800" y="3020100"/>
                  <a:ext cx="1054900" cy="10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96" h="42195" extrusionOk="0">
                      <a:moveTo>
                        <a:pt x="1" y="1"/>
                      </a:moveTo>
                      <a:lnTo>
                        <a:pt x="1" y="4549"/>
                      </a:lnTo>
                      <a:lnTo>
                        <a:pt x="37647" y="42195"/>
                      </a:lnTo>
                      <a:lnTo>
                        <a:pt x="42195" y="421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2428800" y="2835025"/>
                  <a:ext cx="1239975" cy="12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9" h="49598" extrusionOk="0">
                      <a:moveTo>
                        <a:pt x="1" y="1"/>
                      </a:moveTo>
                      <a:lnTo>
                        <a:pt x="607" y="1895"/>
                      </a:lnTo>
                      <a:lnTo>
                        <a:pt x="48108" y="49396"/>
                      </a:lnTo>
                      <a:lnTo>
                        <a:pt x="49598" y="49598"/>
                      </a:lnTo>
                      <a:lnTo>
                        <a:pt x="49598" y="47147"/>
                      </a:lnTo>
                      <a:lnTo>
                        <a:pt x="2452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2622725" y="2835025"/>
                  <a:ext cx="1046050" cy="10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2" h="41841" extrusionOk="0">
                      <a:moveTo>
                        <a:pt x="1" y="1"/>
                      </a:moveTo>
                      <a:lnTo>
                        <a:pt x="41841" y="41841"/>
                      </a:lnTo>
                      <a:lnTo>
                        <a:pt x="41841" y="37293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2869075" y="2835025"/>
                  <a:ext cx="799700" cy="7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8" h="31987" extrusionOk="0">
                      <a:moveTo>
                        <a:pt x="1" y="1"/>
                      </a:moveTo>
                      <a:lnTo>
                        <a:pt x="31987" y="31987"/>
                      </a:lnTo>
                      <a:lnTo>
                        <a:pt x="31987" y="27439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3115425" y="2835025"/>
                  <a:ext cx="553350" cy="5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22134" extrusionOk="0">
                      <a:moveTo>
                        <a:pt x="1" y="1"/>
                      </a:moveTo>
                      <a:lnTo>
                        <a:pt x="22133" y="22133"/>
                      </a:lnTo>
                      <a:lnTo>
                        <a:pt x="22133" y="17585"/>
                      </a:lnTo>
                      <a:lnTo>
                        <a:pt x="4549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3361775" y="2835025"/>
                  <a:ext cx="307000" cy="3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0" h="12280" extrusionOk="0">
                      <a:moveTo>
                        <a:pt x="1" y="1"/>
                      </a:moveTo>
                      <a:lnTo>
                        <a:pt x="12279" y="12279"/>
                      </a:lnTo>
                      <a:lnTo>
                        <a:pt x="12279" y="7731"/>
                      </a:lnTo>
                      <a:lnTo>
                        <a:pt x="4548" y="1"/>
                      </a:lnTo>
                      <a:close/>
                    </a:path>
                  </a:pathLst>
                </a:custGeom>
                <a:solidFill>
                  <a:srgbClr val="606060">
                    <a:alpha val="51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4" name="Google Shape;2044;p44"/>
              <p:cNvSpPr/>
              <p:nvPr/>
            </p:nvSpPr>
            <p:spPr>
              <a:xfrm>
                <a:off x="3608125" y="2835025"/>
                <a:ext cx="606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26" extrusionOk="0">
                    <a:moveTo>
                      <a:pt x="1" y="1"/>
                    </a:moveTo>
                    <a:lnTo>
                      <a:pt x="2425" y="2425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606060">
                  <a:alpha val="51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1922;p40">
            <a:extLst>
              <a:ext uri="{FF2B5EF4-FFF2-40B4-BE49-F238E27FC236}">
                <a16:creationId xmlns:a16="http://schemas.microsoft.com/office/drawing/2014/main" id="{6FD17075-5D0D-1610-1196-D0E063260A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361" y="1341825"/>
            <a:ext cx="2709540" cy="384048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E200F"/>
                </a:solidFill>
              </a:rPr>
              <a:t>Step 4: Binary M-to-N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8BBF2C-E1C4-740C-B6D7-EAD465C9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11" y="1997989"/>
            <a:ext cx="5641898" cy="2582477"/>
          </a:xfrm>
          <a:prstGeom prst="rect">
            <a:avLst/>
          </a:prstGeom>
          <a:noFill/>
          <a:ln w="38100">
            <a:solidFill>
              <a:srgbClr val="3E20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60;p46">
            <a:extLst>
              <a:ext uri="{FF2B5EF4-FFF2-40B4-BE49-F238E27FC236}">
                <a16:creationId xmlns:a16="http://schemas.microsoft.com/office/drawing/2014/main" id="{03E97801-3A1B-31B1-3B6F-A1E1326D0287}"/>
              </a:ext>
            </a:extLst>
          </p:cNvPr>
          <p:cNvSpPr txBox="1">
            <a:spLocks/>
          </p:cNvSpPr>
          <p:nvPr/>
        </p:nvSpPr>
        <p:spPr>
          <a:xfrm>
            <a:off x="3606801" y="1199147"/>
            <a:ext cx="4910665" cy="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6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indent="-336550" algn="l">
              <a:spcBef>
                <a:spcPts val="1000"/>
              </a:spcBef>
              <a:buSzPts val="1700"/>
              <a:buFont typeface="Heebo" pitchFamily="2" charset="-79"/>
              <a:buChar char="●"/>
            </a:pPr>
            <a:r>
              <a:rPr lang="en-US" dirty="0"/>
              <a:t>Create relation for many-to-many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91607608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419100" y="1438910"/>
            <a:ext cx="8221980" cy="2043430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A0000"/>
                </a:solidFill>
              </a:rPr>
              <a:t>Part V: Create Table &amp; Insert Data </a:t>
            </a:r>
            <a:endParaRPr sz="6000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6932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1356360" y="301787"/>
            <a:ext cx="4395788" cy="84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Table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6511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05</a:t>
            </a:r>
            <a:endParaRPr dirty="0">
              <a:solidFill>
                <a:srgbClr val="3E200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D7237-C20A-115B-733E-1DC23B020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2497"/>
          <a:stretch/>
        </p:blipFill>
        <p:spPr>
          <a:xfrm>
            <a:off x="1583871" y="1289958"/>
            <a:ext cx="2943625" cy="1498092"/>
          </a:xfrm>
          <a:prstGeom prst="rect">
            <a:avLst/>
          </a:prstGeom>
          <a:ln w="28575">
            <a:solidFill>
              <a:srgbClr val="3E200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2E548-03FF-F4FC-5C76-251A00B4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423" y="1268595"/>
            <a:ext cx="3264068" cy="2444876"/>
          </a:xfrm>
          <a:prstGeom prst="rect">
            <a:avLst/>
          </a:prstGeom>
          <a:ln w="28575">
            <a:solidFill>
              <a:srgbClr val="3E200F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77C57-87D9-021E-1C95-0F24BAC21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871" y="3035739"/>
            <a:ext cx="2943625" cy="1355464"/>
          </a:xfrm>
          <a:prstGeom prst="rect">
            <a:avLst/>
          </a:prstGeom>
          <a:ln w="28575">
            <a:solidFill>
              <a:srgbClr val="3E200F"/>
            </a:solidFill>
          </a:ln>
        </p:spPr>
      </p:pic>
    </p:spTree>
    <p:extLst>
      <p:ext uri="{BB962C8B-B14F-4D97-AF65-F5344CB8AC3E}">
        <p14:creationId xmlns:p14="http://schemas.microsoft.com/office/powerpoint/2010/main" val="1532618837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5000"/>
          </a:schemeClr>
        </a:solidFill>
        <a:effectLst/>
      </p:bgPr>
    </p:bg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1744980" y="265112"/>
            <a:ext cx="4395788" cy="84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Table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6511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05</a:t>
            </a:r>
            <a:endParaRPr dirty="0">
              <a:solidFill>
                <a:srgbClr val="3E200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85462-AEED-1A91-63A6-F073808C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39" y="3155538"/>
            <a:ext cx="2362321" cy="13272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1CC89-041B-35F0-559D-AD6DFABAB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228" y="1341707"/>
            <a:ext cx="2756318" cy="1681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65E9B-D71A-D15C-BBF6-3CA52724F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73" y="1342982"/>
            <a:ext cx="3435527" cy="16574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332047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5000"/>
          </a:schemeClr>
        </a:solidFill>
        <a:effectLst/>
      </p:bgPr>
    </p:bg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/>
          </p:nvPr>
        </p:nvSpPr>
        <p:spPr>
          <a:xfrm>
            <a:off x="2038200" y="280065"/>
            <a:ext cx="439525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Create Table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2"/>
          </p:nvPr>
        </p:nvSpPr>
        <p:spPr>
          <a:xfrm>
            <a:off x="811500" y="265783"/>
            <a:ext cx="1226700" cy="841800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05</a:t>
            </a:r>
            <a:endParaRPr dirty="0">
              <a:solidFill>
                <a:srgbClr val="3E200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9C4CCF-2FB3-7EC9-14B0-1EAF6BC4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67" y="2962260"/>
            <a:ext cx="3479979" cy="13462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560478-1362-A6B1-E9F3-35BA003B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00" y="1372103"/>
            <a:ext cx="3448227" cy="13399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1508117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1554480" y="286385"/>
            <a:ext cx="4395788" cy="84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Insert Data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6511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05</a:t>
            </a:r>
            <a:endParaRPr dirty="0">
              <a:solidFill>
                <a:srgbClr val="3E200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C8E07-0112-84A4-B303-B9B0FA5E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32" y="1579285"/>
            <a:ext cx="7149135" cy="22824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085563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1584960" y="265113"/>
            <a:ext cx="4395788" cy="84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Insert Data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6511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05</a:t>
            </a:r>
            <a:endParaRPr dirty="0">
              <a:solidFill>
                <a:srgbClr val="3E200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EB936-0466-953F-B809-D751E81C4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84"/>
          <a:stretch/>
        </p:blipFill>
        <p:spPr>
          <a:xfrm>
            <a:off x="2410340" y="1264278"/>
            <a:ext cx="4144220" cy="16457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38382-774C-4F3C-7D36-EA896C1AC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59" b="17325"/>
          <a:stretch/>
        </p:blipFill>
        <p:spPr>
          <a:xfrm>
            <a:off x="2410340" y="3052414"/>
            <a:ext cx="4144221" cy="16457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984217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1"/>
          <p:cNvSpPr txBox="1">
            <a:spLocks noGrp="1"/>
          </p:cNvSpPr>
          <p:nvPr>
            <p:ph type="title" idx="4294967295"/>
          </p:nvPr>
        </p:nvSpPr>
        <p:spPr>
          <a:xfrm>
            <a:off x="719930" y="264240"/>
            <a:ext cx="770413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80000"/>
                </a:solidFill>
              </a:rPr>
              <a:t>Group 8</a:t>
            </a:r>
            <a:endParaRPr dirty="0">
              <a:solidFill>
                <a:srgbClr val="A80000"/>
              </a:solidFill>
            </a:endParaRPr>
          </a:p>
        </p:txBody>
      </p:sp>
      <p:sp>
        <p:nvSpPr>
          <p:cNvPr id="1958" name="Google Shape;1958;p41"/>
          <p:cNvSpPr txBox="1"/>
          <p:nvPr/>
        </p:nvSpPr>
        <p:spPr>
          <a:xfrm>
            <a:off x="2545131" y="1132665"/>
            <a:ext cx="4175657" cy="308952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ebo"/>
                <a:ea typeface="Heebo"/>
                <a:cs typeface="Heebo"/>
                <a:sym typeface="Heebo"/>
              </a:rPr>
              <a:t>Dinh Thi Thanh Hang	ITDSIU21083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ebo"/>
                <a:ea typeface="Heebo"/>
                <a:cs typeface="Heebo"/>
                <a:sym typeface="Heebo"/>
              </a:rPr>
              <a:t>Dinh Vu Ngoc Linh		ITDSIU21095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ebo"/>
                <a:ea typeface="Heebo"/>
                <a:cs typeface="Heebo"/>
                <a:sym typeface="Heebo"/>
              </a:rPr>
              <a:t>Le Thi Tuyet My		ITDSIU21005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ebo"/>
                <a:ea typeface="Heebo"/>
                <a:cs typeface="Heebo"/>
                <a:sym typeface="Heebo"/>
              </a:rPr>
              <a:t>Trinh Le Bich Hang		ITDSIU21084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ebo"/>
                <a:ea typeface="Heebo"/>
                <a:cs typeface="Heebo"/>
                <a:sym typeface="Heebo"/>
              </a:rPr>
              <a:t>Nguyen Mai Phuong	ITDSIU20105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ebo"/>
                <a:ea typeface="Heebo"/>
                <a:cs typeface="Heebo"/>
                <a:sym typeface="Heebo"/>
              </a:rPr>
              <a:t>Nguyen Huu Thuy		ITCSIU22141</a:t>
            </a:r>
            <a:endParaRPr sz="1600" b="1" dirty="0">
              <a:solidFill>
                <a:schemeClr val="tx1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127998644"/>
      </p:ext>
    </p:extLst>
  </p:cSld>
  <p:clrMapOvr>
    <a:masterClrMapping/>
  </p:clrMapOvr>
  <p:transition>
    <p:push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1653702" y="231963"/>
            <a:ext cx="4395788" cy="84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Insert Data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6511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05</a:t>
            </a:r>
            <a:endParaRPr dirty="0">
              <a:solidFill>
                <a:srgbClr val="3E200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D2CE3-4094-EE76-2FD4-8CC06592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24" y="1266787"/>
            <a:ext cx="4889751" cy="14669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DB03E-1357-29F0-B030-65B275A81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25" y="2925573"/>
            <a:ext cx="3867349" cy="14732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3541469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1667975" y="265113"/>
            <a:ext cx="4395788" cy="84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Insert Data</a:t>
            </a:r>
          </a:p>
        </p:txBody>
      </p:sp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0" y="265113"/>
            <a:ext cx="1227138" cy="842962"/>
          </a:xfrm>
          <a:prstGeom prst="rect">
            <a:avLst/>
          </a:prstGeom>
          <a:solidFill>
            <a:srgbClr val="CFD2C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E200F"/>
                </a:solidFill>
              </a:rPr>
              <a:t>05</a:t>
            </a:r>
            <a:endParaRPr dirty="0">
              <a:solidFill>
                <a:srgbClr val="3E200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A0B69-8B26-6544-D5D4-FEDA1ED8A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05" y="1732601"/>
            <a:ext cx="3039972" cy="18925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AC308-E2D5-3EDB-D7A4-DAA2BF63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098" y="1732601"/>
            <a:ext cx="3221331" cy="18925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015779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419100" y="1438910"/>
            <a:ext cx="8221980" cy="2043430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A0000"/>
                </a:solidFill>
              </a:rPr>
              <a:t>Part VI: Demo</a:t>
            </a:r>
            <a:endParaRPr sz="6000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50030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48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E-commerce platform in which:</a:t>
            </a:r>
          </a:p>
        </p:txBody>
      </p:sp>
      <p:sp>
        <p:nvSpPr>
          <p:cNvPr id="2087" name="Google Shape;2087;p48"/>
          <p:cNvSpPr txBox="1">
            <a:spLocks noGrp="1"/>
          </p:cNvSpPr>
          <p:nvPr>
            <p:ph type="subTitle" idx="4294967295"/>
          </p:nvPr>
        </p:nvSpPr>
        <p:spPr>
          <a:xfrm>
            <a:off x="0" y="2320925"/>
            <a:ext cx="1612900" cy="657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Customer</a:t>
            </a:r>
            <a:endParaRPr sz="1800" dirty="0"/>
          </a:p>
        </p:txBody>
      </p:sp>
      <p:sp>
        <p:nvSpPr>
          <p:cNvPr id="2089" name="Google Shape;2089;p48"/>
          <p:cNvSpPr txBox="1">
            <a:spLocks noGrp="1"/>
          </p:cNvSpPr>
          <p:nvPr>
            <p:ph type="subTitle" idx="4294967295"/>
          </p:nvPr>
        </p:nvSpPr>
        <p:spPr>
          <a:xfrm>
            <a:off x="37572" y="3057862"/>
            <a:ext cx="2370138" cy="146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Register a new account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product list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Purchase items</a:t>
            </a:r>
          </a:p>
        </p:txBody>
      </p:sp>
      <p:sp>
        <p:nvSpPr>
          <p:cNvPr id="2091" name="Google Shape;2091;p48"/>
          <p:cNvSpPr txBox="1">
            <a:spLocks noGrp="1"/>
          </p:cNvSpPr>
          <p:nvPr>
            <p:ph type="subTitle" idx="4294967295"/>
          </p:nvPr>
        </p:nvSpPr>
        <p:spPr>
          <a:xfrm>
            <a:off x="7231591" y="2879481"/>
            <a:ext cx="1874837" cy="71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unique user ID</a:t>
            </a:r>
          </a:p>
        </p:txBody>
      </p:sp>
      <p:sp>
        <p:nvSpPr>
          <p:cNvPr id="2092" name="Google Shape;2092;p48"/>
          <p:cNvSpPr txBox="1">
            <a:spLocks noGrp="1"/>
          </p:cNvSpPr>
          <p:nvPr>
            <p:ph type="subTitle" idx="4294967295"/>
          </p:nvPr>
        </p:nvSpPr>
        <p:spPr>
          <a:xfrm>
            <a:off x="6969125" y="2293332"/>
            <a:ext cx="2174875" cy="527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System</a:t>
            </a:r>
            <a:endParaRPr sz="1800" dirty="0"/>
          </a:p>
        </p:txBody>
      </p:sp>
      <p:sp>
        <p:nvSpPr>
          <p:cNvPr id="2093" name="Google Shape;2093;p48"/>
          <p:cNvSpPr/>
          <p:nvPr/>
        </p:nvSpPr>
        <p:spPr>
          <a:xfrm>
            <a:off x="7611675" y="1332043"/>
            <a:ext cx="902190" cy="902190"/>
          </a:xfrm>
          <a:prstGeom prst="rect">
            <a:avLst/>
          </a:prstGeom>
          <a:solidFill>
            <a:srgbClr val="CFD2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4" name="Google Shape;2094;p48"/>
          <p:cNvSpPr/>
          <p:nvPr/>
        </p:nvSpPr>
        <p:spPr>
          <a:xfrm>
            <a:off x="340575" y="1553930"/>
            <a:ext cx="890079" cy="890079"/>
          </a:xfrm>
          <a:prstGeom prst="rect">
            <a:avLst/>
          </a:prstGeom>
          <a:solidFill>
            <a:srgbClr val="CFD2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10973;p89">
            <a:extLst>
              <a:ext uri="{FF2B5EF4-FFF2-40B4-BE49-F238E27FC236}">
                <a16:creationId xmlns:a16="http://schemas.microsoft.com/office/drawing/2014/main" id="{1F21CCDE-4427-22F1-6CB3-D10DF6D0C9A2}"/>
              </a:ext>
            </a:extLst>
          </p:cNvPr>
          <p:cNvGrpSpPr/>
          <p:nvPr/>
        </p:nvGrpSpPr>
        <p:grpSpPr>
          <a:xfrm>
            <a:off x="434580" y="1667147"/>
            <a:ext cx="702069" cy="698273"/>
            <a:chOff x="-64401400" y="1914475"/>
            <a:chExt cx="319000" cy="317275"/>
          </a:xfrm>
          <a:solidFill>
            <a:srgbClr val="3E200F"/>
          </a:solidFill>
        </p:grpSpPr>
        <p:sp>
          <p:nvSpPr>
            <p:cNvPr id="3" name="Google Shape;10974;p89">
              <a:extLst>
                <a:ext uri="{FF2B5EF4-FFF2-40B4-BE49-F238E27FC236}">
                  <a16:creationId xmlns:a16="http://schemas.microsoft.com/office/drawing/2014/main" id="{F18B8DA0-8699-5C2A-EB35-0D069EFE2A45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EDE7D7"/>
                </a:solidFill>
              </a:endParaRPr>
            </a:p>
          </p:txBody>
        </p:sp>
        <p:sp>
          <p:nvSpPr>
            <p:cNvPr id="4" name="Google Shape;10975;p89">
              <a:extLst>
                <a:ext uri="{FF2B5EF4-FFF2-40B4-BE49-F238E27FC236}">
                  <a16:creationId xmlns:a16="http://schemas.microsoft.com/office/drawing/2014/main" id="{C84088EA-5791-2760-315C-2A6997345022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E7D7"/>
                </a:solidFill>
              </a:endParaRPr>
            </a:p>
          </p:txBody>
        </p:sp>
        <p:sp>
          <p:nvSpPr>
            <p:cNvPr id="5" name="Google Shape;10976;p89">
              <a:extLst>
                <a:ext uri="{FF2B5EF4-FFF2-40B4-BE49-F238E27FC236}">
                  <a16:creationId xmlns:a16="http://schemas.microsoft.com/office/drawing/2014/main" id="{DC66B4F1-80AB-757B-B718-309FE92DBCAB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E7D7"/>
                </a:solidFill>
              </a:endParaRPr>
            </a:p>
          </p:txBody>
        </p:sp>
      </p:grpSp>
      <p:grpSp>
        <p:nvGrpSpPr>
          <p:cNvPr id="6" name="Google Shape;11246;p89">
            <a:extLst>
              <a:ext uri="{FF2B5EF4-FFF2-40B4-BE49-F238E27FC236}">
                <a16:creationId xmlns:a16="http://schemas.microsoft.com/office/drawing/2014/main" id="{A0F0A816-AB5F-1CDA-2E22-DC7930D28BF0}"/>
              </a:ext>
            </a:extLst>
          </p:cNvPr>
          <p:cNvGrpSpPr/>
          <p:nvPr/>
        </p:nvGrpSpPr>
        <p:grpSpPr>
          <a:xfrm>
            <a:off x="7743990" y="1410632"/>
            <a:ext cx="637561" cy="726477"/>
            <a:chOff x="5794025" y="2673575"/>
            <a:chExt cx="259925" cy="296175"/>
          </a:xfrm>
          <a:solidFill>
            <a:srgbClr val="3E200F"/>
          </a:solidFill>
        </p:grpSpPr>
        <p:sp>
          <p:nvSpPr>
            <p:cNvPr id="7" name="Google Shape;11247;p89">
              <a:extLst>
                <a:ext uri="{FF2B5EF4-FFF2-40B4-BE49-F238E27FC236}">
                  <a16:creationId xmlns:a16="http://schemas.microsoft.com/office/drawing/2014/main" id="{AAC9FBFA-7A1C-C619-C3AB-2F897C5245A2}"/>
                </a:ext>
              </a:extLst>
            </p:cNvPr>
            <p:cNvSpPr/>
            <p:nvPr/>
          </p:nvSpPr>
          <p:spPr>
            <a:xfrm>
              <a:off x="5794025" y="2673575"/>
              <a:ext cx="259925" cy="296175"/>
            </a:xfrm>
            <a:custGeom>
              <a:avLst/>
              <a:gdLst/>
              <a:ahLst/>
              <a:cxnLst/>
              <a:rect l="l" t="t" r="r" b="b"/>
              <a:pathLst>
                <a:path w="10397" h="11847" extrusionOk="0">
                  <a:moveTo>
                    <a:pt x="5860" y="694"/>
                  </a:moveTo>
                  <a:cubicBezTo>
                    <a:pt x="7089" y="694"/>
                    <a:pt x="8097" y="1639"/>
                    <a:pt x="8254" y="2805"/>
                  </a:cubicBezTo>
                  <a:cubicBezTo>
                    <a:pt x="8160" y="2773"/>
                    <a:pt x="8065" y="2773"/>
                    <a:pt x="7939" y="2773"/>
                  </a:cubicBezTo>
                  <a:lnTo>
                    <a:pt x="7561" y="2773"/>
                  </a:lnTo>
                  <a:cubicBezTo>
                    <a:pt x="7404" y="1985"/>
                    <a:pt x="6679" y="1387"/>
                    <a:pt x="5860" y="1387"/>
                  </a:cubicBezTo>
                  <a:lnTo>
                    <a:pt x="4474" y="1387"/>
                  </a:lnTo>
                  <a:cubicBezTo>
                    <a:pt x="3655" y="1387"/>
                    <a:pt x="2930" y="1985"/>
                    <a:pt x="2804" y="2773"/>
                  </a:cubicBezTo>
                  <a:lnTo>
                    <a:pt x="2394" y="2773"/>
                  </a:lnTo>
                  <a:cubicBezTo>
                    <a:pt x="2268" y="2773"/>
                    <a:pt x="2142" y="2773"/>
                    <a:pt x="2079" y="2805"/>
                  </a:cubicBezTo>
                  <a:cubicBezTo>
                    <a:pt x="2237" y="1639"/>
                    <a:pt x="3277" y="694"/>
                    <a:pt x="4474" y="694"/>
                  </a:cubicBezTo>
                  <a:close/>
                  <a:moveTo>
                    <a:pt x="6206" y="2143"/>
                  </a:moveTo>
                  <a:cubicBezTo>
                    <a:pt x="6616" y="2300"/>
                    <a:pt x="6931" y="2647"/>
                    <a:pt x="6931" y="3120"/>
                  </a:cubicBezTo>
                  <a:lnTo>
                    <a:pt x="6931" y="3403"/>
                  </a:lnTo>
                  <a:cubicBezTo>
                    <a:pt x="6522" y="3246"/>
                    <a:pt x="6206" y="2899"/>
                    <a:pt x="6206" y="2427"/>
                  </a:cubicBezTo>
                  <a:lnTo>
                    <a:pt x="6206" y="2143"/>
                  </a:lnTo>
                  <a:close/>
                  <a:moveTo>
                    <a:pt x="5513" y="2080"/>
                  </a:moveTo>
                  <a:lnTo>
                    <a:pt x="5513" y="2427"/>
                  </a:lnTo>
                  <a:cubicBezTo>
                    <a:pt x="5513" y="3025"/>
                    <a:pt x="5041" y="3435"/>
                    <a:pt x="4474" y="3435"/>
                  </a:cubicBezTo>
                  <a:lnTo>
                    <a:pt x="3466" y="3435"/>
                  </a:lnTo>
                  <a:lnTo>
                    <a:pt x="3466" y="3088"/>
                  </a:lnTo>
                  <a:cubicBezTo>
                    <a:pt x="3466" y="2490"/>
                    <a:pt x="3938" y="2080"/>
                    <a:pt x="4474" y="2080"/>
                  </a:cubicBezTo>
                  <a:close/>
                  <a:moveTo>
                    <a:pt x="2741" y="3435"/>
                  </a:moveTo>
                  <a:lnTo>
                    <a:pt x="2741" y="5451"/>
                  </a:lnTo>
                  <a:cubicBezTo>
                    <a:pt x="2363" y="5293"/>
                    <a:pt x="2048" y="4947"/>
                    <a:pt x="2048" y="4474"/>
                  </a:cubicBezTo>
                  <a:lnTo>
                    <a:pt x="2048" y="3813"/>
                  </a:lnTo>
                  <a:cubicBezTo>
                    <a:pt x="2048" y="3592"/>
                    <a:pt x="2205" y="3435"/>
                    <a:pt x="2394" y="3435"/>
                  </a:cubicBezTo>
                  <a:close/>
                  <a:moveTo>
                    <a:pt x="7939" y="3498"/>
                  </a:moveTo>
                  <a:cubicBezTo>
                    <a:pt x="8160" y="3498"/>
                    <a:pt x="8317" y="3655"/>
                    <a:pt x="8317" y="3844"/>
                  </a:cubicBezTo>
                  <a:lnTo>
                    <a:pt x="8317" y="4506"/>
                  </a:lnTo>
                  <a:cubicBezTo>
                    <a:pt x="8317" y="4947"/>
                    <a:pt x="8034" y="5325"/>
                    <a:pt x="7593" y="5482"/>
                  </a:cubicBezTo>
                  <a:lnTo>
                    <a:pt x="7593" y="3498"/>
                  </a:lnTo>
                  <a:close/>
                  <a:moveTo>
                    <a:pt x="5891" y="3435"/>
                  </a:moveTo>
                  <a:cubicBezTo>
                    <a:pt x="6143" y="3750"/>
                    <a:pt x="6522" y="4033"/>
                    <a:pt x="6931" y="4128"/>
                  </a:cubicBezTo>
                  <a:lnTo>
                    <a:pt x="6931" y="5892"/>
                  </a:lnTo>
                  <a:cubicBezTo>
                    <a:pt x="6931" y="6491"/>
                    <a:pt x="6459" y="6900"/>
                    <a:pt x="5891" y="6900"/>
                  </a:cubicBezTo>
                  <a:lnTo>
                    <a:pt x="4505" y="6900"/>
                  </a:lnTo>
                  <a:cubicBezTo>
                    <a:pt x="3938" y="6900"/>
                    <a:pt x="3497" y="6428"/>
                    <a:pt x="3497" y="5892"/>
                  </a:cubicBezTo>
                  <a:lnTo>
                    <a:pt x="3497" y="4159"/>
                  </a:lnTo>
                  <a:lnTo>
                    <a:pt x="4505" y="4159"/>
                  </a:lnTo>
                  <a:cubicBezTo>
                    <a:pt x="5072" y="4159"/>
                    <a:pt x="5576" y="3876"/>
                    <a:pt x="5891" y="3435"/>
                  </a:cubicBezTo>
                  <a:close/>
                  <a:moveTo>
                    <a:pt x="6238" y="7593"/>
                  </a:moveTo>
                  <a:cubicBezTo>
                    <a:pt x="6333" y="7782"/>
                    <a:pt x="6459" y="7971"/>
                    <a:pt x="6616" y="8097"/>
                  </a:cubicBezTo>
                  <a:lnTo>
                    <a:pt x="5198" y="9547"/>
                  </a:lnTo>
                  <a:lnTo>
                    <a:pt x="3718" y="8097"/>
                  </a:lnTo>
                  <a:cubicBezTo>
                    <a:pt x="3875" y="7971"/>
                    <a:pt x="4033" y="7782"/>
                    <a:pt x="4096" y="7593"/>
                  </a:cubicBezTo>
                  <a:cubicBezTo>
                    <a:pt x="4190" y="7625"/>
                    <a:pt x="4379" y="7625"/>
                    <a:pt x="4474" y="7625"/>
                  </a:cubicBezTo>
                  <a:lnTo>
                    <a:pt x="5860" y="7625"/>
                  </a:lnTo>
                  <a:cubicBezTo>
                    <a:pt x="5986" y="7625"/>
                    <a:pt x="6143" y="7625"/>
                    <a:pt x="6238" y="7593"/>
                  </a:cubicBezTo>
                  <a:close/>
                  <a:moveTo>
                    <a:pt x="2961" y="8318"/>
                  </a:moveTo>
                  <a:lnTo>
                    <a:pt x="4852" y="10177"/>
                  </a:lnTo>
                  <a:lnTo>
                    <a:pt x="4852" y="11122"/>
                  </a:lnTo>
                  <a:lnTo>
                    <a:pt x="662" y="11122"/>
                  </a:lnTo>
                  <a:lnTo>
                    <a:pt x="662" y="9358"/>
                  </a:lnTo>
                  <a:cubicBezTo>
                    <a:pt x="662" y="8759"/>
                    <a:pt x="1134" y="8318"/>
                    <a:pt x="1701" y="8318"/>
                  </a:cubicBezTo>
                  <a:close/>
                  <a:moveTo>
                    <a:pt x="8664" y="8318"/>
                  </a:moveTo>
                  <a:cubicBezTo>
                    <a:pt x="9262" y="8318"/>
                    <a:pt x="9672" y="8790"/>
                    <a:pt x="9672" y="9358"/>
                  </a:cubicBezTo>
                  <a:lnTo>
                    <a:pt x="9672" y="11122"/>
                  </a:lnTo>
                  <a:lnTo>
                    <a:pt x="5513" y="11122"/>
                  </a:lnTo>
                  <a:lnTo>
                    <a:pt x="5513" y="10177"/>
                  </a:lnTo>
                  <a:lnTo>
                    <a:pt x="7404" y="8318"/>
                  </a:lnTo>
                  <a:close/>
                  <a:moveTo>
                    <a:pt x="4537" y="1"/>
                  </a:moveTo>
                  <a:cubicBezTo>
                    <a:pt x="2804" y="1"/>
                    <a:pt x="1418" y="1418"/>
                    <a:pt x="1418" y="3120"/>
                  </a:cubicBezTo>
                  <a:lnTo>
                    <a:pt x="1418" y="4506"/>
                  </a:lnTo>
                  <a:cubicBezTo>
                    <a:pt x="1418" y="5356"/>
                    <a:pt x="2048" y="6050"/>
                    <a:pt x="2835" y="6207"/>
                  </a:cubicBezTo>
                  <a:cubicBezTo>
                    <a:pt x="2898" y="6648"/>
                    <a:pt x="3151" y="7026"/>
                    <a:pt x="3497" y="7278"/>
                  </a:cubicBezTo>
                  <a:cubicBezTo>
                    <a:pt x="3466" y="7467"/>
                    <a:pt x="3308" y="7625"/>
                    <a:pt x="3119" y="7625"/>
                  </a:cubicBezTo>
                  <a:lnTo>
                    <a:pt x="1733" y="7625"/>
                  </a:lnTo>
                  <a:cubicBezTo>
                    <a:pt x="788" y="7625"/>
                    <a:pt x="0" y="8412"/>
                    <a:pt x="0" y="9358"/>
                  </a:cubicBezTo>
                  <a:lnTo>
                    <a:pt x="0" y="11468"/>
                  </a:lnTo>
                  <a:cubicBezTo>
                    <a:pt x="0" y="11689"/>
                    <a:pt x="158" y="11846"/>
                    <a:pt x="347" y="11846"/>
                  </a:cubicBezTo>
                  <a:lnTo>
                    <a:pt x="10050" y="11846"/>
                  </a:lnTo>
                  <a:cubicBezTo>
                    <a:pt x="10239" y="11846"/>
                    <a:pt x="10397" y="11689"/>
                    <a:pt x="10397" y="11468"/>
                  </a:cubicBezTo>
                  <a:lnTo>
                    <a:pt x="10397" y="9358"/>
                  </a:lnTo>
                  <a:cubicBezTo>
                    <a:pt x="10397" y="8412"/>
                    <a:pt x="9609" y="7625"/>
                    <a:pt x="8664" y="7625"/>
                  </a:cubicBezTo>
                  <a:lnTo>
                    <a:pt x="7278" y="7625"/>
                  </a:lnTo>
                  <a:cubicBezTo>
                    <a:pt x="7089" y="7625"/>
                    <a:pt x="6931" y="7467"/>
                    <a:pt x="6931" y="7278"/>
                  </a:cubicBezTo>
                  <a:cubicBezTo>
                    <a:pt x="7278" y="7026"/>
                    <a:pt x="7530" y="6648"/>
                    <a:pt x="7593" y="6207"/>
                  </a:cubicBezTo>
                  <a:cubicBezTo>
                    <a:pt x="8380" y="6050"/>
                    <a:pt x="9010" y="5325"/>
                    <a:pt x="9010" y="4506"/>
                  </a:cubicBezTo>
                  <a:lnTo>
                    <a:pt x="9010" y="3120"/>
                  </a:lnTo>
                  <a:cubicBezTo>
                    <a:pt x="9010" y="1387"/>
                    <a:pt x="7593" y="1"/>
                    <a:pt x="5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E7D7"/>
                </a:solidFill>
              </a:endParaRPr>
            </a:p>
          </p:txBody>
        </p:sp>
        <p:sp>
          <p:nvSpPr>
            <p:cNvPr id="8" name="Google Shape;11248;p89">
              <a:extLst>
                <a:ext uri="{FF2B5EF4-FFF2-40B4-BE49-F238E27FC236}">
                  <a16:creationId xmlns:a16="http://schemas.microsoft.com/office/drawing/2014/main" id="{8C1341AD-E391-6C13-0BFF-AA1BE02CA5BD}"/>
                </a:ext>
              </a:extLst>
            </p:cNvPr>
            <p:cNvSpPr/>
            <p:nvPr/>
          </p:nvSpPr>
          <p:spPr>
            <a:xfrm>
              <a:off x="5967300" y="29153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E7D7"/>
                </a:solidFill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227E01-4CEB-DF3A-4E82-9EF288F7D6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4775"/>
            <a:ext cx="4546600" cy="858838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4" name="Google Shape;2070;p47">
            <a:extLst>
              <a:ext uri="{FF2B5EF4-FFF2-40B4-BE49-F238E27FC236}">
                <a16:creationId xmlns:a16="http://schemas.microsoft.com/office/drawing/2014/main" id="{2D4B07B3-9BE9-E3A7-2B19-B21AD7FB64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82348" y="2567940"/>
            <a:ext cx="3161652" cy="18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E7D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Collaborative skills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E7D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Effective communication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E7D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Task distribution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E7D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Conflict resolution</a:t>
            </a:r>
          </a:p>
        </p:txBody>
      </p:sp>
      <p:sp>
        <p:nvSpPr>
          <p:cNvPr id="35" name="Google Shape;2073;p47">
            <a:extLst>
              <a:ext uri="{FF2B5EF4-FFF2-40B4-BE49-F238E27FC236}">
                <a16:creationId xmlns:a16="http://schemas.microsoft.com/office/drawing/2014/main" id="{E4A6201C-BEF4-36A5-FFFA-22B36226D7FB}"/>
              </a:ext>
            </a:extLst>
          </p:cNvPr>
          <p:cNvSpPr txBox="1">
            <a:spLocks/>
          </p:cNvSpPr>
          <p:nvPr/>
        </p:nvSpPr>
        <p:spPr>
          <a:xfrm>
            <a:off x="6421029" y="1291738"/>
            <a:ext cx="2446175" cy="9674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Learned Lessons</a:t>
            </a:r>
          </a:p>
        </p:txBody>
      </p:sp>
      <p:sp>
        <p:nvSpPr>
          <p:cNvPr id="36" name="Google Shape;2075;p47">
            <a:extLst>
              <a:ext uri="{FF2B5EF4-FFF2-40B4-BE49-F238E27FC236}">
                <a16:creationId xmlns:a16="http://schemas.microsoft.com/office/drawing/2014/main" id="{B3B6C7CB-285B-0661-F2C6-E25E26BF213F}"/>
              </a:ext>
            </a:extLst>
          </p:cNvPr>
          <p:cNvSpPr/>
          <p:nvPr/>
        </p:nvSpPr>
        <p:spPr>
          <a:xfrm>
            <a:off x="6092379" y="1458376"/>
            <a:ext cx="657300" cy="6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ebo" pitchFamily="2" charset="-79"/>
              <a:cs typeface="Heebo" pitchFamily="2" charset="-79"/>
            </a:endParaRPr>
          </a:p>
        </p:txBody>
      </p:sp>
      <p:grpSp>
        <p:nvGrpSpPr>
          <p:cNvPr id="37" name="Google Shape;2076;p47">
            <a:extLst>
              <a:ext uri="{FF2B5EF4-FFF2-40B4-BE49-F238E27FC236}">
                <a16:creationId xmlns:a16="http://schemas.microsoft.com/office/drawing/2014/main" id="{D7430F46-910C-C2F0-62EB-8D85AC66E356}"/>
              </a:ext>
            </a:extLst>
          </p:cNvPr>
          <p:cNvGrpSpPr/>
          <p:nvPr/>
        </p:nvGrpSpPr>
        <p:grpSpPr>
          <a:xfrm>
            <a:off x="6161145" y="1514589"/>
            <a:ext cx="519768" cy="482904"/>
            <a:chOff x="6524150" y="1938725"/>
            <a:chExt cx="297725" cy="276625"/>
          </a:xfrm>
          <a:solidFill>
            <a:srgbClr val="3E200F"/>
          </a:solidFill>
        </p:grpSpPr>
        <p:sp>
          <p:nvSpPr>
            <p:cNvPr id="38" name="Google Shape;2077;p47">
              <a:extLst>
                <a:ext uri="{FF2B5EF4-FFF2-40B4-BE49-F238E27FC236}">
                  <a16:creationId xmlns:a16="http://schemas.microsoft.com/office/drawing/2014/main" id="{AEF337E5-FF67-F7B6-C2DA-359AAEECC148}"/>
                </a:ext>
              </a:extLst>
            </p:cNvPr>
            <p:cNvSpPr/>
            <p:nvPr/>
          </p:nvSpPr>
          <p:spPr>
            <a:xfrm>
              <a:off x="6524150" y="2025375"/>
              <a:ext cx="297725" cy="189975"/>
            </a:xfrm>
            <a:custGeom>
              <a:avLst/>
              <a:gdLst/>
              <a:ahLst/>
              <a:cxnLst/>
              <a:rect l="l" t="t" r="r" b="b"/>
              <a:pathLst>
                <a:path w="11909" h="7599" extrusionOk="0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9" name="Google Shape;2078;p47">
              <a:extLst>
                <a:ext uri="{FF2B5EF4-FFF2-40B4-BE49-F238E27FC236}">
                  <a16:creationId xmlns:a16="http://schemas.microsoft.com/office/drawing/2014/main" id="{85A16EEC-52B4-DD07-ECD6-1D9852F91167}"/>
                </a:ext>
              </a:extLst>
            </p:cNvPr>
            <p:cNvSpPr/>
            <p:nvPr/>
          </p:nvSpPr>
          <p:spPr>
            <a:xfrm>
              <a:off x="6664325" y="1938725"/>
              <a:ext cx="17375" cy="43350"/>
            </a:xfrm>
            <a:custGeom>
              <a:avLst/>
              <a:gdLst/>
              <a:ahLst/>
              <a:cxnLst/>
              <a:rect l="l" t="t" r="r" b="b"/>
              <a:pathLst>
                <a:path w="695" h="173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0" name="Google Shape;2079;p47">
              <a:extLst>
                <a:ext uri="{FF2B5EF4-FFF2-40B4-BE49-F238E27FC236}">
                  <a16:creationId xmlns:a16="http://schemas.microsoft.com/office/drawing/2014/main" id="{65EEA9A0-EDBA-C1CF-BB95-48FE818928F4}"/>
                </a:ext>
              </a:extLst>
            </p:cNvPr>
            <p:cNvSpPr/>
            <p:nvPr/>
          </p:nvSpPr>
          <p:spPr>
            <a:xfrm>
              <a:off x="6594250" y="1972800"/>
              <a:ext cx="35450" cy="35275"/>
            </a:xfrm>
            <a:custGeom>
              <a:avLst/>
              <a:gdLst/>
              <a:ahLst/>
              <a:cxnLst/>
              <a:rect l="l" t="t" r="r" b="b"/>
              <a:pathLst>
                <a:path w="1418" h="1411" extrusionOk="0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1" name="Google Shape;2080;p47">
              <a:extLst>
                <a:ext uri="{FF2B5EF4-FFF2-40B4-BE49-F238E27FC236}">
                  <a16:creationId xmlns:a16="http://schemas.microsoft.com/office/drawing/2014/main" id="{77023F27-A616-21A6-471D-23CA82262783}"/>
                </a:ext>
              </a:extLst>
            </p:cNvPr>
            <p:cNvSpPr/>
            <p:nvPr/>
          </p:nvSpPr>
          <p:spPr>
            <a:xfrm>
              <a:off x="6715525" y="1972800"/>
              <a:ext cx="35475" cy="35275"/>
            </a:xfrm>
            <a:custGeom>
              <a:avLst/>
              <a:gdLst/>
              <a:ahLst/>
              <a:cxnLst/>
              <a:rect l="l" t="t" r="r" b="b"/>
              <a:pathLst>
                <a:path w="1419" h="1411" extrusionOk="0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42" name="Google Shape;2071;p47">
            <a:extLst>
              <a:ext uri="{FF2B5EF4-FFF2-40B4-BE49-F238E27FC236}">
                <a16:creationId xmlns:a16="http://schemas.microsoft.com/office/drawing/2014/main" id="{4270905F-0C3B-20E0-40EC-008F792346C8}"/>
              </a:ext>
            </a:extLst>
          </p:cNvPr>
          <p:cNvSpPr txBox="1">
            <a:spLocks/>
          </p:cNvSpPr>
          <p:nvPr/>
        </p:nvSpPr>
        <p:spPr>
          <a:xfrm>
            <a:off x="133809" y="2571750"/>
            <a:ext cx="3516171" cy="241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EDE7D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 robust ERD and relational model</a:t>
            </a:r>
          </a:p>
          <a:p>
            <a:pPr marL="285750" indent="-285750">
              <a:lnSpc>
                <a:spcPct val="150000"/>
              </a:lnSpc>
              <a:buClr>
                <a:srgbClr val="EDE7D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Methodologies from course</a:t>
            </a:r>
          </a:p>
          <a:p>
            <a:pPr marL="285750" indent="-285750">
              <a:lnSpc>
                <a:spcPct val="150000"/>
              </a:lnSpc>
              <a:buClr>
                <a:srgbClr val="EDE7D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Utilizing SQL Server and Java</a:t>
            </a:r>
          </a:p>
        </p:txBody>
      </p:sp>
      <p:sp>
        <p:nvSpPr>
          <p:cNvPr id="43" name="Google Shape;2072;p47">
            <a:extLst>
              <a:ext uri="{FF2B5EF4-FFF2-40B4-BE49-F238E27FC236}">
                <a16:creationId xmlns:a16="http://schemas.microsoft.com/office/drawing/2014/main" id="{FEC48053-6ED8-9828-AF1A-0827D10AD812}"/>
              </a:ext>
            </a:extLst>
          </p:cNvPr>
          <p:cNvSpPr txBox="1">
            <a:spLocks/>
          </p:cNvSpPr>
          <p:nvPr/>
        </p:nvSpPr>
        <p:spPr>
          <a:xfrm>
            <a:off x="825345" y="1458376"/>
            <a:ext cx="2446175" cy="967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Project Outcomes</a:t>
            </a:r>
          </a:p>
        </p:txBody>
      </p:sp>
      <p:sp>
        <p:nvSpPr>
          <p:cNvPr id="44" name="Google Shape;2074;p47">
            <a:extLst>
              <a:ext uri="{FF2B5EF4-FFF2-40B4-BE49-F238E27FC236}">
                <a16:creationId xmlns:a16="http://schemas.microsoft.com/office/drawing/2014/main" id="{19141501-FD3A-B862-F204-3DAE55DA0546}"/>
              </a:ext>
            </a:extLst>
          </p:cNvPr>
          <p:cNvSpPr/>
          <p:nvPr/>
        </p:nvSpPr>
        <p:spPr>
          <a:xfrm>
            <a:off x="328437" y="1553428"/>
            <a:ext cx="657300" cy="657300"/>
          </a:xfrm>
          <a:prstGeom prst="rect">
            <a:avLst/>
          </a:prstGeom>
          <a:solidFill>
            <a:srgbClr val="CFD2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2081;p47">
            <a:extLst>
              <a:ext uri="{FF2B5EF4-FFF2-40B4-BE49-F238E27FC236}">
                <a16:creationId xmlns:a16="http://schemas.microsoft.com/office/drawing/2014/main" id="{2003DB0A-07B3-8F0E-32AC-0F5A362792A9}"/>
              </a:ext>
            </a:extLst>
          </p:cNvPr>
          <p:cNvSpPr/>
          <p:nvPr/>
        </p:nvSpPr>
        <p:spPr>
          <a:xfrm>
            <a:off x="398556" y="1609641"/>
            <a:ext cx="517062" cy="515636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3E20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9206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/>
      <p:bldP spid="42" grpId="0" uiExpand="1" build="p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45"/>
          <p:cNvSpPr txBox="1">
            <a:spLocks noGrp="1"/>
          </p:cNvSpPr>
          <p:nvPr>
            <p:ph type="title" idx="4294967295"/>
          </p:nvPr>
        </p:nvSpPr>
        <p:spPr>
          <a:xfrm>
            <a:off x="632460" y="571558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A0000"/>
                </a:solidFill>
              </a:rPr>
              <a:t>REFERENCES</a:t>
            </a:r>
          </a:p>
        </p:txBody>
      </p:sp>
      <p:sp>
        <p:nvSpPr>
          <p:cNvPr id="2051" name="Google Shape;2051;p45"/>
          <p:cNvSpPr txBox="1">
            <a:spLocks noGrp="1"/>
          </p:cNvSpPr>
          <p:nvPr>
            <p:ph type="subTitle" idx="4294967295"/>
          </p:nvPr>
        </p:nvSpPr>
        <p:spPr>
          <a:xfrm>
            <a:off x="1162163" y="1697355"/>
            <a:ext cx="6029325" cy="287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800" dirty="0">
                <a:solidFill>
                  <a:srgbClr val="9A0000"/>
                </a:solidFill>
                <a:latin typeface="Heebo" pitchFamily="2" charset="-79"/>
                <a:ea typeface="Montserrat"/>
                <a:cs typeface="Heebo" pitchFamily="2" charset="-79"/>
                <a:sym typeface="Montserrat"/>
              </a:rPr>
              <a:t>Hoffer, J. A., Ramesh, V., &amp; Topi, H. (2016, January 1). Modern Database Management. Pearson. </a:t>
            </a:r>
          </a:p>
          <a:p>
            <a:pPr marL="0" marR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800" dirty="0" err="1">
                <a:solidFill>
                  <a:srgbClr val="9A0000"/>
                </a:solidFill>
                <a:latin typeface="Heebo" pitchFamily="2" charset="-79"/>
                <a:ea typeface="Montserrat"/>
                <a:cs typeface="Heebo" pitchFamily="2" charset="-79"/>
                <a:sym typeface="Montserrat"/>
              </a:rPr>
              <a:t>Elmasri</a:t>
            </a:r>
            <a:r>
              <a:rPr lang="en-US" sz="2800" dirty="0">
                <a:solidFill>
                  <a:srgbClr val="9A0000"/>
                </a:solidFill>
                <a:latin typeface="Heebo" pitchFamily="2" charset="-79"/>
                <a:ea typeface="Montserrat"/>
                <a:cs typeface="Heebo" pitchFamily="2" charset="-79"/>
                <a:sym typeface="Montserrat"/>
              </a:rPr>
              <a:t>, R., &amp; Navathe, S. (2013, July 23). Fundamentals of Database Systems.</a:t>
            </a:r>
            <a:r>
              <a:rPr lang="en-US" sz="2800" dirty="0">
                <a:solidFill>
                  <a:schemeClr val="dk1"/>
                </a:solidFill>
                <a:latin typeface="Heebo" pitchFamily="2" charset="-79"/>
                <a:ea typeface="Montserrat"/>
                <a:cs typeface="Heebo" pitchFamily="2" charset="-79"/>
                <a:sym typeface="Montserrat"/>
              </a:rPr>
              <a:t> </a:t>
            </a:r>
          </a:p>
        </p:txBody>
      </p:sp>
      <p:cxnSp>
        <p:nvCxnSpPr>
          <p:cNvPr id="2053" name="Google Shape;2053;p45"/>
          <p:cNvCxnSpPr/>
          <p:nvPr/>
        </p:nvCxnSpPr>
        <p:spPr>
          <a:xfrm>
            <a:off x="2219250" y="1421000"/>
            <a:ext cx="4705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74"/>
          <p:cNvSpPr txBox="1">
            <a:spLocks noGrp="1"/>
          </p:cNvSpPr>
          <p:nvPr>
            <p:ph type="title" idx="4294967295"/>
          </p:nvPr>
        </p:nvSpPr>
        <p:spPr>
          <a:xfrm>
            <a:off x="1277359" y="779360"/>
            <a:ext cx="6248400" cy="3584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rgbClr val="9A0000"/>
                </a:solidFill>
              </a:rPr>
              <a:t>Thank you </a:t>
            </a:r>
            <a:br>
              <a:rPr lang="en" sz="7500" dirty="0">
                <a:solidFill>
                  <a:srgbClr val="9A0000"/>
                </a:solidFill>
              </a:rPr>
            </a:br>
            <a:r>
              <a:rPr lang="en" sz="7500" dirty="0">
                <a:solidFill>
                  <a:srgbClr val="9A0000"/>
                </a:solidFill>
              </a:rPr>
              <a:t>for listening!</a:t>
            </a:r>
            <a:endParaRPr sz="10000" dirty="0">
              <a:solidFill>
                <a:srgbClr val="9A0000"/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0000"/>
        </a:solid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D5CCB2-BD3A-4CE0-1A11-A0EA91C3DE31}"/>
              </a:ext>
            </a:extLst>
          </p:cNvPr>
          <p:cNvSpPr txBox="1"/>
          <p:nvPr/>
        </p:nvSpPr>
        <p:spPr>
          <a:xfrm>
            <a:off x="1619250" y="228598"/>
            <a:ext cx="6176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 Of 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C4D40-08C0-2A97-5EF1-473821CBC963}"/>
              </a:ext>
            </a:extLst>
          </p:cNvPr>
          <p:cNvSpPr txBox="1"/>
          <p:nvPr/>
        </p:nvSpPr>
        <p:spPr>
          <a:xfrm>
            <a:off x="1619250" y="1038642"/>
            <a:ext cx="63969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I. Introduction</a:t>
            </a:r>
          </a:p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II. ERD-EERD</a:t>
            </a:r>
          </a:p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III. Database Normalization</a:t>
            </a:r>
          </a:p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IV. Relational Schema</a:t>
            </a:r>
          </a:p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V. Create Table &amp; Insert Data</a:t>
            </a:r>
          </a:p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VI. Demo</a:t>
            </a:r>
          </a:p>
          <a:p>
            <a:r>
              <a:rPr lang="en-US" sz="32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VII. Conclusion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419100" y="1438910"/>
            <a:ext cx="8221980" cy="2043430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A0000"/>
                </a:solidFill>
              </a:rPr>
              <a:t>Part I: Introduction</a:t>
            </a:r>
            <a:endParaRPr sz="6000" dirty="0">
              <a:solidFill>
                <a:srgbClr val="9A0000"/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8778B-7B69-AC8D-F7F3-70E8E2B6AC44}"/>
              </a:ext>
            </a:extLst>
          </p:cNvPr>
          <p:cNvSpPr txBox="1"/>
          <p:nvPr/>
        </p:nvSpPr>
        <p:spPr>
          <a:xfrm>
            <a:off x="343711" y="557719"/>
            <a:ext cx="465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2015;p44">
            <a:extLst>
              <a:ext uri="{FF2B5EF4-FFF2-40B4-BE49-F238E27FC236}">
                <a16:creationId xmlns:a16="http://schemas.microsoft.com/office/drawing/2014/main" id="{9A664E49-B2EB-6EEE-B469-A3A64D7E8EF6}"/>
              </a:ext>
            </a:extLst>
          </p:cNvPr>
          <p:cNvSpPr txBox="1">
            <a:spLocks/>
          </p:cNvSpPr>
          <p:nvPr/>
        </p:nvSpPr>
        <p:spPr>
          <a:xfrm>
            <a:off x="5152417" y="1116330"/>
            <a:ext cx="3214343" cy="681990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pPr algn="ctr"/>
            <a:r>
              <a:rPr lang="en-US" dirty="0">
                <a:solidFill>
                  <a:srgbClr val="9A0000"/>
                </a:solidFill>
              </a:rPr>
              <a:t>Background</a:t>
            </a:r>
          </a:p>
        </p:txBody>
      </p:sp>
      <p:sp>
        <p:nvSpPr>
          <p:cNvPr id="4" name="Google Shape;2015;p44">
            <a:extLst>
              <a:ext uri="{FF2B5EF4-FFF2-40B4-BE49-F238E27FC236}">
                <a16:creationId xmlns:a16="http://schemas.microsoft.com/office/drawing/2014/main" id="{DEEBCBC7-2E2E-6FAC-AB00-6CCBA3861425}"/>
              </a:ext>
            </a:extLst>
          </p:cNvPr>
          <p:cNvSpPr txBox="1">
            <a:spLocks/>
          </p:cNvSpPr>
          <p:nvPr/>
        </p:nvSpPr>
        <p:spPr>
          <a:xfrm>
            <a:off x="0" y="252815"/>
            <a:ext cx="4724400" cy="722545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pPr algn="ctr"/>
            <a:r>
              <a:rPr lang="en-US" sz="3200" dirty="0">
                <a:solidFill>
                  <a:srgbClr val="9A0000"/>
                </a:solidFill>
              </a:rPr>
              <a:t>Part I: Introduction</a:t>
            </a:r>
          </a:p>
        </p:txBody>
      </p:sp>
      <p:pic>
        <p:nvPicPr>
          <p:cNvPr id="1026" name="Picture 2" descr="How Does an Ecommerce Business Differ from Traditional Business? | nasscom  | The Official Community of Indian IT Industry">
            <a:extLst>
              <a:ext uri="{FF2B5EF4-FFF2-40B4-BE49-F238E27FC236}">
                <a16:creationId xmlns:a16="http://schemas.microsoft.com/office/drawing/2014/main" id="{3F0D16E4-CB35-A84B-98EE-7185B228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96453"/>
            <a:ext cx="4191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09A4D-CE17-61D7-9082-A3DF71179F09}"/>
              </a:ext>
            </a:extLst>
          </p:cNvPr>
          <p:cNvSpPr txBox="1"/>
          <p:nvPr/>
        </p:nvSpPr>
        <p:spPr>
          <a:xfrm>
            <a:off x="510540" y="1798320"/>
            <a:ext cx="3481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>
                <a:solidFill>
                  <a:srgbClr val="9A0000"/>
                </a:solidFill>
                <a:latin typeface="Abadi" panose="020B0604020104020204" pitchFamily="34" charset="0"/>
              </a:rPr>
              <a:t>Traditional markets does not cater to everyone </a:t>
            </a:r>
          </a:p>
          <a:p>
            <a:r>
              <a:rPr lang="en-US" sz="2800" dirty="0">
                <a:solidFill>
                  <a:srgbClr val="9A0000"/>
                </a:solidFill>
                <a:latin typeface="Abadi" panose="020B0604020104020204" pitchFamily="34" charset="0"/>
              </a:rPr>
              <a:t>- Both the sellers, and buyers require an online platforms </a:t>
            </a:r>
          </a:p>
        </p:txBody>
      </p:sp>
    </p:spTree>
    <p:extLst>
      <p:ext uri="{BB962C8B-B14F-4D97-AF65-F5344CB8AC3E}">
        <p14:creationId xmlns:p14="http://schemas.microsoft.com/office/powerpoint/2010/main" val="13342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8778B-7B69-AC8D-F7F3-70E8E2B6AC44}"/>
              </a:ext>
            </a:extLst>
          </p:cNvPr>
          <p:cNvSpPr txBox="1"/>
          <p:nvPr/>
        </p:nvSpPr>
        <p:spPr>
          <a:xfrm>
            <a:off x="343711" y="557719"/>
            <a:ext cx="465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2015;p44">
            <a:extLst>
              <a:ext uri="{FF2B5EF4-FFF2-40B4-BE49-F238E27FC236}">
                <a16:creationId xmlns:a16="http://schemas.microsoft.com/office/drawing/2014/main" id="{9A664E49-B2EB-6EEE-B469-A3A64D7E8EF6}"/>
              </a:ext>
            </a:extLst>
          </p:cNvPr>
          <p:cNvSpPr txBox="1">
            <a:spLocks/>
          </p:cNvSpPr>
          <p:nvPr/>
        </p:nvSpPr>
        <p:spPr>
          <a:xfrm>
            <a:off x="4867883" y="1208827"/>
            <a:ext cx="3214343" cy="681990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pPr algn="ctr"/>
            <a:r>
              <a:rPr lang="en-US" dirty="0">
                <a:solidFill>
                  <a:srgbClr val="9A0000"/>
                </a:solidFill>
              </a:rPr>
              <a:t>Goals </a:t>
            </a:r>
          </a:p>
        </p:txBody>
      </p:sp>
      <p:sp>
        <p:nvSpPr>
          <p:cNvPr id="4" name="Google Shape;2015;p44">
            <a:extLst>
              <a:ext uri="{FF2B5EF4-FFF2-40B4-BE49-F238E27FC236}">
                <a16:creationId xmlns:a16="http://schemas.microsoft.com/office/drawing/2014/main" id="{DEEBCBC7-2E2E-6FAC-AB00-6CCBA3861425}"/>
              </a:ext>
            </a:extLst>
          </p:cNvPr>
          <p:cNvSpPr txBox="1">
            <a:spLocks/>
          </p:cNvSpPr>
          <p:nvPr/>
        </p:nvSpPr>
        <p:spPr>
          <a:xfrm>
            <a:off x="0" y="252815"/>
            <a:ext cx="4724400" cy="722545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pPr algn="ctr"/>
            <a:r>
              <a:rPr lang="en-US" sz="3200" dirty="0">
                <a:solidFill>
                  <a:srgbClr val="9A0000"/>
                </a:solidFill>
              </a:rPr>
              <a:t>Part I: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6FCC7-43FF-FD63-E3B1-BF447B901847}"/>
              </a:ext>
            </a:extLst>
          </p:cNvPr>
          <p:cNvSpPr txBox="1"/>
          <p:nvPr/>
        </p:nvSpPr>
        <p:spPr>
          <a:xfrm>
            <a:off x="4867883" y="2211288"/>
            <a:ext cx="4612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A0000"/>
                </a:solidFill>
                <a:latin typeface="Abadi" panose="020B0604020104020204" pitchFamily="34" charset="0"/>
              </a:rPr>
              <a:t>- New Account Register</a:t>
            </a:r>
          </a:p>
          <a:p>
            <a:r>
              <a:rPr lang="en-US" sz="2800" dirty="0">
                <a:solidFill>
                  <a:srgbClr val="9A0000"/>
                </a:solidFill>
                <a:latin typeface="Abadi" panose="020B0604020104020204" pitchFamily="34" charset="0"/>
              </a:rPr>
              <a:t>- Auto Generated User ID</a:t>
            </a:r>
          </a:p>
          <a:p>
            <a:r>
              <a:rPr lang="en-US" sz="2800" dirty="0">
                <a:solidFill>
                  <a:srgbClr val="9A0000"/>
                </a:solidFill>
                <a:latin typeface="Abadi" panose="020B0604020104020204" pitchFamily="34" charset="0"/>
              </a:rPr>
              <a:t>- Pays through banking</a:t>
            </a:r>
          </a:p>
          <a:p>
            <a:r>
              <a:rPr lang="en-US" sz="2800" dirty="0">
                <a:solidFill>
                  <a:srgbClr val="9A0000"/>
                </a:solidFill>
                <a:latin typeface="Abadi" panose="020B0604020104020204" pitchFamily="34" charset="0"/>
              </a:rPr>
              <a:t>- Purchase one or many </a:t>
            </a:r>
          </a:p>
          <a:p>
            <a:r>
              <a:rPr lang="en-US" sz="2800" dirty="0">
                <a:solidFill>
                  <a:srgbClr val="9A0000"/>
                </a:solidFill>
                <a:latin typeface="Abadi" panose="020B0604020104020204" pitchFamily="34" charset="0"/>
              </a:rPr>
              <a:t>- Invoices displayed</a:t>
            </a:r>
          </a:p>
        </p:txBody>
      </p:sp>
      <p:pic>
        <p:nvPicPr>
          <p:cNvPr id="2050" name="Picture 2" descr="E-commerce Là Gì? Lợi Ích Và Thách Thức Của E-commerce | Nhất Tín Express">
            <a:extLst>
              <a:ext uri="{FF2B5EF4-FFF2-40B4-BE49-F238E27FC236}">
                <a16:creationId xmlns:a16="http://schemas.microsoft.com/office/drawing/2014/main" id="{472D885D-E9AD-854D-3909-4C779A35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1" y="1587610"/>
            <a:ext cx="3748229" cy="281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4"/>
          <p:cNvSpPr txBox="1">
            <a:spLocks noGrp="1"/>
          </p:cNvSpPr>
          <p:nvPr>
            <p:ph type="title" idx="4294967295"/>
          </p:nvPr>
        </p:nvSpPr>
        <p:spPr>
          <a:xfrm>
            <a:off x="419100" y="1438910"/>
            <a:ext cx="8221980" cy="2043430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A0000"/>
                </a:solidFill>
              </a:rPr>
              <a:t>Part II:ERD- EERD</a:t>
            </a:r>
            <a:endParaRPr sz="6000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9688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5000"/>
          </a:schemeClr>
        </a:solidFill>
        <a:effectLst/>
      </p:bgPr>
    </p:bg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 txBox="1">
            <a:spLocks noGrp="1"/>
          </p:cNvSpPr>
          <p:nvPr>
            <p:ph type="title" idx="4294967295"/>
          </p:nvPr>
        </p:nvSpPr>
        <p:spPr>
          <a:xfrm>
            <a:off x="5539740" y="456733"/>
            <a:ext cx="3276600" cy="1151573"/>
          </a:xfrm>
          <a:prstGeom prst="rect">
            <a:avLst/>
          </a:prstGeom>
          <a:ln w="28575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A0000"/>
                </a:solidFill>
              </a:rPr>
              <a:t>Entity &amp; Attributes</a:t>
            </a:r>
          </a:p>
        </p:txBody>
      </p:sp>
      <p:sp>
        <p:nvSpPr>
          <p:cNvPr id="2" name="Google Shape;2015;p44">
            <a:extLst>
              <a:ext uri="{FF2B5EF4-FFF2-40B4-BE49-F238E27FC236}">
                <a16:creationId xmlns:a16="http://schemas.microsoft.com/office/drawing/2014/main" id="{CBD4E723-3B78-01CF-D13E-7969E0D20A20}"/>
              </a:ext>
            </a:extLst>
          </p:cNvPr>
          <p:cNvSpPr txBox="1">
            <a:spLocks/>
          </p:cNvSpPr>
          <p:nvPr/>
        </p:nvSpPr>
        <p:spPr>
          <a:xfrm>
            <a:off x="0" y="204470"/>
            <a:ext cx="4663440" cy="842963"/>
          </a:xfrm>
          <a:prstGeom prst="rect">
            <a:avLst/>
          </a:prstGeom>
          <a:solidFill>
            <a:schemeClr val="accent6"/>
          </a:solidFill>
          <a:ln w="38100">
            <a:solidFill>
              <a:srgbClr val="A8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Yeseva One"/>
              <a:buNone/>
              <a:defRPr sz="35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pPr algn="ctr"/>
            <a:r>
              <a:rPr lang="en-US" dirty="0">
                <a:solidFill>
                  <a:srgbClr val="9A0000"/>
                </a:solidFill>
              </a:rPr>
              <a:t>Part 2: ERD-EERD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F51F-3EE7-A2DC-EE2F-6947A18D9D84}"/>
              </a:ext>
            </a:extLst>
          </p:cNvPr>
          <p:cNvSpPr txBox="1"/>
          <p:nvPr/>
        </p:nvSpPr>
        <p:spPr>
          <a:xfrm>
            <a:off x="465792" y="1608306"/>
            <a:ext cx="63229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Customer( </a:t>
            </a:r>
            <a:r>
              <a:rPr lang="en-US" sz="2400" u="sng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CID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u="sng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UID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Bname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Baccount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Phone,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CPassWord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Address)</a:t>
            </a:r>
          </a:p>
          <a:p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Admin(AID,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Aname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Email,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PassWord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Seller(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Sname,SID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SPassWord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Product(PID,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Pname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Price, Quantity)</a:t>
            </a:r>
          </a:p>
          <a:p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Order(OID,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TransactionDate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Total,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DeliveryFee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OrderItems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(Subtotal,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Qunantity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dirty="0" err="1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ItemNo</a:t>
            </a:r>
            <a:r>
              <a:rPr lang="en-US" sz="2400" dirty="0">
                <a:solidFill>
                  <a:srgbClr val="A8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319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4" grpId="0" animBg="1"/>
    </p:bldLst>
  </p:timing>
</p:sld>
</file>

<file path=ppt/theme/theme1.xml><?xml version="1.0" encoding="utf-8"?>
<a:theme xmlns:a="http://schemas.openxmlformats.org/drawingml/2006/main" name="PDCA Strategy by Slidesgo">
  <a:themeElements>
    <a:clrScheme name="Simple Light">
      <a:dk1>
        <a:srgbClr val="3E200F"/>
      </a:dk1>
      <a:lt1>
        <a:srgbClr val="CCAA8E"/>
      </a:lt1>
      <a:dk2>
        <a:srgbClr val="A3653D"/>
      </a:dk2>
      <a:lt2>
        <a:srgbClr val="606060"/>
      </a:lt2>
      <a:accent1>
        <a:srgbClr val="EDE7D7"/>
      </a:accent1>
      <a:accent2>
        <a:srgbClr val="CFD2C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200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461</Words>
  <Application>Microsoft Office PowerPoint</Application>
  <PresentationFormat>On-screen Show (16:9)</PresentationFormat>
  <Paragraphs>127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Aharoni</vt:lpstr>
      <vt:lpstr>Nunito Light</vt:lpstr>
      <vt:lpstr>Arial</vt:lpstr>
      <vt:lpstr>Abadi</vt:lpstr>
      <vt:lpstr>Yeseva One</vt:lpstr>
      <vt:lpstr>Agency FB</vt:lpstr>
      <vt:lpstr>Bebas Neue</vt:lpstr>
      <vt:lpstr>Heebo</vt:lpstr>
      <vt:lpstr>PDCA Strategy by Slidesgo</vt:lpstr>
      <vt:lpstr>PowerPoint Presentation</vt:lpstr>
      <vt:lpstr>E-commerce Platform</vt:lpstr>
      <vt:lpstr>Group 8</vt:lpstr>
      <vt:lpstr>PowerPoint Presentation</vt:lpstr>
      <vt:lpstr>Part I: Introduction</vt:lpstr>
      <vt:lpstr>PowerPoint Presentation</vt:lpstr>
      <vt:lpstr>PowerPoint Presentation</vt:lpstr>
      <vt:lpstr>Part II:ERD- EERD</vt:lpstr>
      <vt:lpstr>Entity &amp; Attributes</vt:lpstr>
      <vt:lpstr>Relationship</vt:lpstr>
      <vt:lpstr>Cardinality</vt:lpstr>
      <vt:lpstr>Part III: Database Normalization</vt:lpstr>
      <vt:lpstr>PowerPoint Presentation</vt:lpstr>
      <vt:lpstr>First Normal Form</vt:lpstr>
      <vt:lpstr>Second Normal Form</vt:lpstr>
      <vt:lpstr>Third Normal Form</vt:lpstr>
      <vt:lpstr>Apply into the project</vt:lpstr>
      <vt:lpstr>Part IV: Relational Schema</vt:lpstr>
      <vt:lpstr>General Steps</vt:lpstr>
      <vt:lpstr>Relational Model</vt:lpstr>
      <vt:lpstr>Relational Model</vt:lpstr>
      <vt:lpstr>Relational Model</vt:lpstr>
      <vt:lpstr>Relational Model</vt:lpstr>
      <vt:lpstr>Part V: Create Table &amp; Insert Data </vt:lpstr>
      <vt:lpstr>Create Table</vt:lpstr>
      <vt:lpstr>Create Table</vt:lpstr>
      <vt:lpstr>Create Table</vt:lpstr>
      <vt:lpstr>Insert Data</vt:lpstr>
      <vt:lpstr>Insert Data</vt:lpstr>
      <vt:lpstr>Insert Data</vt:lpstr>
      <vt:lpstr>Insert Data</vt:lpstr>
      <vt:lpstr>Part VI: Demo</vt:lpstr>
      <vt:lpstr>E-commerce platform in which:</vt:lpstr>
      <vt:lpstr>CONCLUSION</vt:lpstr>
      <vt:lpstr>REFERENCES</vt:lpstr>
      <vt:lpstr>Thank you 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platform</dc:title>
  <cp:lastModifiedBy>DINH THI THANH HANG</cp:lastModifiedBy>
  <cp:revision>24</cp:revision>
  <dcterms:modified xsi:type="dcterms:W3CDTF">2024-01-06T15:49:00Z</dcterms:modified>
</cp:coreProperties>
</file>