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lfa Slab One" pitchFamily="2" charset="77"/>
      <p:regular r:id="rId10"/>
    </p:embeddedFont>
    <p:embeddedFont>
      <p:font typeface="Proxima Nova" panose="020005060300000200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57803a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57803a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5bbba8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5bbba8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bbba8a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bbba8a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b5d7963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b5d7963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5d7963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5d7963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5d7963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b5d7963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655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  <a:defRPr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■"/>
              <a:defRPr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○"/>
              <a:defRPr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●"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■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42780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Restaurant Automation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98100" y="2783764"/>
            <a:ext cx="90459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20">
                <a:solidFill>
                  <a:schemeClr val="lt1"/>
                </a:solidFill>
              </a:rPr>
              <a:t>Vincent Stevens, Adam Oswald, Tyler Yarow, Aarya Shah, and Amanvir Singh</a:t>
            </a:r>
            <a:endParaRPr sz="202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788975" y="3363600"/>
            <a:ext cx="3588000" cy="1709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r="4039"/>
          <a:stretch/>
        </p:blipFill>
        <p:spPr>
          <a:xfrm>
            <a:off x="3023375" y="3558250"/>
            <a:ext cx="3143225" cy="1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7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Project Introduction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Most Appealing Features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Major Challenges and their Solutions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Lessons Learned/ Summary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r="4039"/>
          <a:stretch/>
        </p:blipFill>
        <p:spPr>
          <a:xfrm>
            <a:off x="6995850" y="0"/>
            <a:ext cx="2148151" cy="9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r="4039"/>
          <a:stretch/>
        </p:blipFill>
        <p:spPr>
          <a:xfrm>
            <a:off x="6995850" y="0"/>
            <a:ext cx="2148151" cy="9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Appealing Features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(images of UI?)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r="4039"/>
          <a:stretch/>
        </p:blipFill>
        <p:spPr>
          <a:xfrm>
            <a:off x="6995850" y="0"/>
            <a:ext cx="2148151" cy="9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 and Their Solutions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r="4039"/>
          <a:stretch/>
        </p:blipFill>
        <p:spPr>
          <a:xfrm>
            <a:off x="6995850" y="0"/>
            <a:ext cx="2148151" cy="9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Learned/ Summary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r="4039"/>
          <a:stretch/>
        </p:blipFill>
        <p:spPr>
          <a:xfrm>
            <a:off x="6995850" y="0"/>
            <a:ext cx="2148151" cy="9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2109750"/>
            <a:ext cx="85206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</a:rPr>
              <a:t>Questions?</a:t>
            </a:r>
            <a:endParaRPr sz="5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On-screen Show 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Proxima Nova</vt:lpstr>
      <vt:lpstr>Arial</vt:lpstr>
      <vt:lpstr>Alfa Slab One</vt:lpstr>
      <vt:lpstr>Gameday</vt:lpstr>
      <vt:lpstr>Restaurant Automation System</vt:lpstr>
      <vt:lpstr>Overview</vt:lpstr>
      <vt:lpstr>Project Introduction</vt:lpstr>
      <vt:lpstr>Most Appealing Features</vt:lpstr>
      <vt:lpstr>Major Challenges and Their Solutions</vt:lpstr>
      <vt:lpstr>Lessons Learned/ 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Automation System</dc:title>
  <cp:lastModifiedBy>Yarow, Tyler</cp:lastModifiedBy>
  <cp:revision>1</cp:revision>
  <dcterms:modified xsi:type="dcterms:W3CDTF">2022-04-27T16:21:23Z</dcterms:modified>
</cp:coreProperties>
</file>