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  <p:embeddedFont>
      <p:font typeface="Alfa Slab One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lfaSlabOn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1b5d79632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1b5d79632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57803a0b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57803a0b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25bbba8a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25bbba8a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25bbba8aa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25bbba8aa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64361f9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64361f9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64361f9e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264361f9e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64361f9e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64361f9e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b5d7963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1b5d7963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b5d79632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b5d79632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8300" lvl="0" marL="4572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36550" lvl="2" marL="1371600" algn="ctr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0200" lvl="3" marL="18288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23850" lvl="4" marL="2286000" algn="ctr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1150" lvl="6" marL="32004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1150" lvl="6" marL="32004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  <a:defRPr>
                <a:solidFill>
                  <a:schemeClr val="lt1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>
                <a:solidFill>
                  <a:schemeClr val="lt1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11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83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roxima Nova"/>
              <a:buChar char="●"/>
              <a:defRPr sz="2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○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365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Proxima Nova"/>
              <a:buChar char="■"/>
              <a:defRPr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302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●"/>
              <a:defRPr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238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Proxima Nova"/>
              <a:buChar char="○"/>
              <a:defRPr sz="1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11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Proxima Nova"/>
              <a:buChar char="●"/>
              <a:defRPr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Proxima Nova"/>
              <a:buChar char="■"/>
              <a:defRPr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012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Restaurant Automation System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49038" y="3016839"/>
            <a:ext cx="9045900" cy="5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2020">
                <a:solidFill>
                  <a:schemeClr val="lt1"/>
                </a:solidFill>
              </a:rPr>
              <a:t>Vincent Stevens, Adam Oswald, Tyler Yarow, Aarya Shah, and Amanvir Singh</a:t>
            </a:r>
            <a:endParaRPr sz="2020">
              <a:solidFill>
                <a:schemeClr val="lt1"/>
              </a:solidFill>
            </a:endParaRPr>
          </a:p>
        </p:txBody>
      </p:sp>
      <p:grpSp>
        <p:nvGrpSpPr>
          <p:cNvPr id="58" name="Google Shape;58;p13"/>
          <p:cNvGrpSpPr/>
          <p:nvPr/>
        </p:nvGrpSpPr>
        <p:grpSpPr>
          <a:xfrm>
            <a:off x="3009247" y="3637808"/>
            <a:ext cx="3125507" cy="1429480"/>
            <a:chOff x="2788975" y="3363600"/>
            <a:chExt cx="3588000" cy="1709700"/>
          </a:xfrm>
        </p:grpSpPr>
        <p:sp>
          <p:nvSpPr>
            <p:cNvPr id="59" name="Google Shape;59;p13"/>
            <p:cNvSpPr/>
            <p:nvPr/>
          </p:nvSpPr>
          <p:spPr>
            <a:xfrm>
              <a:off x="2788975" y="3363600"/>
              <a:ext cx="3588000" cy="17097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60" name="Google Shape;60;p13"/>
            <p:cNvPicPr preferRelativeResize="0"/>
            <p:nvPr/>
          </p:nvPicPr>
          <p:blipFill rotWithShape="1">
            <a:blip r:embed="rId3">
              <a:alphaModFix/>
            </a:blip>
            <a:srcRect b="0" l="0" r="4039" t="0"/>
            <a:stretch/>
          </p:blipFill>
          <p:spPr>
            <a:xfrm>
              <a:off x="3023375" y="3558250"/>
              <a:ext cx="3143225" cy="1340725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sp>
        <p:nvSpPr>
          <p:cNvPr id="61" name="Google Shape;61;p13"/>
          <p:cNvSpPr/>
          <p:nvPr/>
        </p:nvSpPr>
        <p:spPr>
          <a:xfrm>
            <a:off x="0" y="5073425"/>
            <a:ext cx="9144000" cy="7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311700" y="554100"/>
            <a:ext cx="8520600" cy="9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lt1"/>
                </a:solidFill>
              </a:rPr>
              <a:t>Questions?</a:t>
            </a:r>
            <a:endParaRPr sz="5200">
              <a:solidFill>
                <a:schemeClr val="lt1"/>
              </a:solidFill>
            </a:endParaRPr>
          </a:p>
        </p:txBody>
      </p:sp>
      <p:sp>
        <p:nvSpPr>
          <p:cNvPr id="137" name="Google Shape;137;p22"/>
          <p:cNvSpPr/>
          <p:nvPr/>
        </p:nvSpPr>
        <p:spPr>
          <a:xfrm>
            <a:off x="0" y="5073425"/>
            <a:ext cx="9144000" cy="7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2"/>
          <p:cNvSpPr txBox="1"/>
          <p:nvPr>
            <p:ph type="title"/>
          </p:nvPr>
        </p:nvSpPr>
        <p:spPr>
          <a:xfrm>
            <a:off x="311700" y="3873875"/>
            <a:ext cx="8520600" cy="9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</a:rPr>
              <a:t>Github Repo: https://github.com/tmyarow/CS3704_Project</a:t>
            </a:r>
            <a:endParaRPr sz="2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597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Project Introduction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Most Appealing Features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Major Challenges and their Solutions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Lessons Learned/ Summary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 rotWithShape="1">
          <a:blip r:embed="rId3">
            <a:alphaModFix/>
          </a:blip>
          <a:srcRect b="0" l="0" r="4039" t="0"/>
          <a:stretch/>
        </p:blipFill>
        <p:spPr>
          <a:xfrm>
            <a:off x="6995850" y="0"/>
            <a:ext cx="2148151" cy="9162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/>
          <p:nvPr/>
        </p:nvSpPr>
        <p:spPr>
          <a:xfrm>
            <a:off x="0" y="5073425"/>
            <a:ext cx="9144000" cy="7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Introduction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52475"/>
            <a:ext cx="8461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Restaurants are fast-paced environments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Lots of moving pieces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Overhead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Payroll, ordering, scheduling, training, etc.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Optimization is the goal</a:t>
            </a:r>
            <a:endParaRPr sz="2200"/>
          </a:p>
        </p:txBody>
      </p:sp>
      <p:pic>
        <p:nvPicPr>
          <p:cNvPr id="76" name="Google Shape;76;p15"/>
          <p:cNvPicPr preferRelativeResize="0"/>
          <p:nvPr/>
        </p:nvPicPr>
        <p:blipFill rotWithShape="1">
          <a:blip r:embed="rId3">
            <a:alphaModFix/>
          </a:blip>
          <a:srcRect b="0" l="0" r="4039" t="0"/>
          <a:stretch/>
        </p:blipFill>
        <p:spPr>
          <a:xfrm>
            <a:off x="6995850" y="0"/>
            <a:ext cx="2148151" cy="9162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/>
          <p:nvPr/>
        </p:nvSpPr>
        <p:spPr>
          <a:xfrm>
            <a:off x="0" y="5073425"/>
            <a:ext cx="9144000" cy="7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6649" y="3274151"/>
            <a:ext cx="3999900" cy="173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Appealing Features | Auth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 rotWithShape="1">
          <a:blip r:embed="rId3">
            <a:alphaModFix/>
          </a:blip>
          <a:srcRect b="0" l="0" r="4039" t="0"/>
          <a:stretch/>
        </p:blipFill>
        <p:spPr>
          <a:xfrm>
            <a:off x="6995850" y="0"/>
            <a:ext cx="2148151" cy="9162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/>
          <p:nvPr/>
        </p:nvSpPr>
        <p:spPr>
          <a:xfrm>
            <a:off x="0" y="5073425"/>
            <a:ext cx="9144000" cy="7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8675" y="1170125"/>
            <a:ext cx="2086650" cy="375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Appealing Features | Customer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 rotWithShape="1">
          <a:blip r:embed="rId3">
            <a:alphaModFix/>
          </a:blip>
          <a:srcRect b="0" l="0" r="4039" t="0"/>
          <a:stretch/>
        </p:blipFill>
        <p:spPr>
          <a:xfrm>
            <a:off x="6995850" y="0"/>
            <a:ext cx="2148151" cy="9162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0" y="5073425"/>
            <a:ext cx="9144000" cy="7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257400"/>
            <a:ext cx="1933125" cy="3474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74750" y="1257400"/>
            <a:ext cx="1933123" cy="3474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1257388"/>
            <a:ext cx="4437549" cy="3474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Appealing Features | Employee</a:t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 rotWithShape="1">
          <a:blip r:embed="rId3">
            <a:alphaModFix/>
          </a:blip>
          <a:srcRect b="0" l="0" r="4039" t="0"/>
          <a:stretch/>
        </p:blipFill>
        <p:spPr>
          <a:xfrm>
            <a:off x="7130075" y="0"/>
            <a:ext cx="2013925" cy="85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/>
          <p:nvPr/>
        </p:nvSpPr>
        <p:spPr>
          <a:xfrm>
            <a:off x="0" y="5073425"/>
            <a:ext cx="9144000" cy="7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0125"/>
            <a:ext cx="1964354" cy="3750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16754" y="1170125"/>
            <a:ext cx="4038780" cy="3750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37624" y="1880800"/>
            <a:ext cx="2850150" cy="2329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Appealing Features | Manager</a:t>
            </a:r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 rotWithShape="1">
          <a:blip r:embed="rId3">
            <a:alphaModFix/>
          </a:blip>
          <a:srcRect b="0" l="0" r="4039" t="0"/>
          <a:stretch/>
        </p:blipFill>
        <p:spPr>
          <a:xfrm>
            <a:off x="6995850" y="0"/>
            <a:ext cx="2148151" cy="91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/>
          <p:nvPr/>
        </p:nvSpPr>
        <p:spPr>
          <a:xfrm>
            <a:off x="0" y="5073425"/>
            <a:ext cx="9144000" cy="7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0125"/>
            <a:ext cx="8839203" cy="3104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Challenges and Their Solutions</a:t>
            </a:r>
            <a:endParaRPr/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Which of our use-cases are logically cohesive?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Who should handle credit card processing?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PCI compliance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Deciding on UI/UX guidelines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Splitting work made UI/UX worse</a:t>
            </a:r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 rotWithShape="1">
          <a:blip r:embed="rId3">
            <a:alphaModFix/>
          </a:blip>
          <a:srcRect b="0" l="6127" r="14191" t="0"/>
          <a:stretch/>
        </p:blipFill>
        <p:spPr>
          <a:xfrm>
            <a:off x="7384425" y="0"/>
            <a:ext cx="1783700" cy="91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/>
          <p:nvPr/>
        </p:nvSpPr>
        <p:spPr>
          <a:xfrm>
            <a:off x="0" y="5073425"/>
            <a:ext cx="9144000" cy="7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0"/>
          <p:cNvPicPr preferRelativeResize="0"/>
          <p:nvPr/>
        </p:nvPicPr>
        <p:blipFill rotWithShape="1">
          <a:blip r:embed="rId4">
            <a:alphaModFix/>
          </a:blip>
          <a:srcRect b="-2950" l="17393" r="3723" t="2950"/>
          <a:stretch/>
        </p:blipFill>
        <p:spPr>
          <a:xfrm>
            <a:off x="4118501" y="3285930"/>
            <a:ext cx="4391200" cy="139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 / Summary</a:t>
            </a:r>
            <a:endParaRPr/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Clarify Expectations/ Requirements Early and Often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Redundancies when teammates on different pages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When requirements change, everyone needs to know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UI Design is an iterative process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Know Your Limits</a:t>
            </a:r>
            <a:endParaRPr/>
          </a:p>
        </p:txBody>
      </p:sp>
      <p:pic>
        <p:nvPicPr>
          <p:cNvPr id="130" name="Google Shape;130;p21"/>
          <p:cNvPicPr preferRelativeResize="0"/>
          <p:nvPr/>
        </p:nvPicPr>
        <p:blipFill rotWithShape="1">
          <a:blip r:embed="rId3">
            <a:alphaModFix/>
          </a:blip>
          <a:srcRect b="0" l="0" r="4039" t="0"/>
          <a:stretch/>
        </p:blipFill>
        <p:spPr>
          <a:xfrm>
            <a:off x="6995850" y="0"/>
            <a:ext cx="2148151" cy="91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1"/>
          <p:cNvSpPr/>
          <p:nvPr/>
        </p:nvSpPr>
        <p:spPr>
          <a:xfrm>
            <a:off x="0" y="5073425"/>
            <a:ext cx="9144000" cy="7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