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32"/>
  </p:notesMasterIdLst>
  <p:handoutMasterIdLst>
    <p:handoutMasterId r:id="rId33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3" r:id="rId12"/>
    <p:sldId id="417" r:id="rId13"/>
    <p:sldId id="418" r:id="rId14"/>
    <p:sldId id="419" r:id="rId15"/>
    <p:sldId id="464" r:id="rId16"/>
    <p:sldId id="465" r:id="rId17"/>
    <p:sldId id="463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59" r:id="rId30"/>
    <p:sldId id="466" r:id="rId3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3" autoAdjust="0"/>
    <p:restoredTop sz="86871" autoAdjust="0"/>
  </p:normalViewPr>
  <p:slideViewPr>
    <p:cSldViewPr>
      <p:cViewPr varScale="1">
        <p:scale>
          <a:sx n="79" d="100"/>
          <a:sy n="79" d="100"/>
        </p:scale>
        <p:origin x="624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20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30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8/28/2023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0A1-255A-E64E-B8D2-DDB22BD1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2BC4-3157-0E4F-BC78-4F4977DD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9550"/>
            <a:ext cx="71628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4851653"/>
            <a:ext cx="723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 </a:t>
            </a:r>
            <a:r>
              <a:rPr lang="en-US" sz="900" dirty="0"/>
              <a:t>DeepLearning.AI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5750"/>
            <a:ext cx="73152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857750"/>
            <a:ext cx="723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 </a:t>
            </a:r>
            <a:r>
              <a:rPr lang="en-US" sz="900" dirty="0"/>
              <a:t>DeepLearning.AI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9222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1950"/>
            <a:ext cx="69342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4857750"/>
            <a:ext cx="723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 </a:t>
            </a:r>
            <a:r>
              <a:rPr lang="en-US" sz="900" dirty="0"/>
              <a:t>DeepLearning.AI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7966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25551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781300" cy="17145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AUTOCORRECTION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1. Identify a misspelled word</a:t>
            </a:r>
          </a:p>
          <a:p>
            <a:r>
              <a:rPr lang="en-US" dirty="0" smtClean="0"/>
              <a:t>2. Find strings n edit distance away</a:t>
            </a:r>
          </a:p>
          <a:p>
            <a:r>
              <a:rPr lang="en-US" sz="2800" dirty="0" smtClean="0"/>
              <a:t>3. Filter candidates</a:t>
            </a:r>
          </a:p>
          <a:p>
            <a:r>
              <a:rPr lang="en-US" dirty="0" smtClean="0"/>
              <a:t>4. Calculate word probabilities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9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FC27C82902E47B65A9DE32CD99E64" ma:contentTypeVersion="3" ma:contentTypeDescription="Create a new document." ma:contentTypeScope="" ma:versionID="8ddb9614ce8183b8230e0e3451142cbe">
  <xsd:schema xmlns:xsd="http://www.w3.org/2001/XMLSchema" xmlns:xs="http://www.w3.org/2001/XMLSchema" xmlns:p="http://schemas.microsoft.com/office/2006/metadata/properties" xmlns:ns2="99ecfc23-405b-4a79-ab05-9a571a1ac810" targetNamespace="http://schemas.microsoft.com/office/2006/metadata/properties" ma:root="true" ma:fieldsID="145491db49f295ced61c0c3b3b080656" ns2:_="">
    <xsd:import namespace="99ecfc23-405b-4a79-ab05-9a571a1ac8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cfc23-405b-4a79-ab05-9a571a1ac8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7E5F30-7EA7-49EC-AD78-866FAB193F8A}"/>
</file>

<file path=customXml/itemProps2.xml><?xml version="1.0" encoding="utf-8"?>
<ds:datastoreItem xmlns:ds="http://schemas.openxmlformats.org/officeDocument/2006/customXml" ds:itemID="{A76C1E6E-1D3F-4AC5-9229-87DEBF5ABC85}"/>
</file>

<file path=customXml/itemProps3.xml><?xml version="1.0" encoding="utf-8"?>
<ds:datastoreItem xmlns:ds="http://schemas.openxmlformats.org/officeDocument/2006/customXml" ds:itemID="{04EBC619-34AB-4B70-ABEA-47EA1D0F7EC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7698</TotalTime>
  <Words>1120</Words>
  <Application>Microsoft Office PowerPoint</Application>
  <PresentationFormat>On-screen Show (16:9)</PresentationFormat>
  <Paragraphs>467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Arial</vt:lpstr>
      <vt:lpstr>Arial Unicode MS</vt:lpstr>
      <vt:lpstr>Calibri</vt:lpstr>
      <vt:lpstr>Calibri Light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Dynamic Programming for Minimum Edit Distance</vt:lpstr>
      <vt:lpstr>Defining Min Edit Distance (Levenshtein)</vt:lpstr>
      <vt:lpstr>PowerPoint Presentation</vt:lpstr>
      <vt:lpstr>PowerPoint Presentation</vt:lpstr>
      <vt:lpstr>PowerPoint Presentation</vt:lpstr>
      <vt:lpstr>The Edit Distance Table</vt:lpstr>
      <vt:lpstr>PowerPoint Presentation</vt:lpstr>
      <vt:lpstr>Edit Distance</vt:lpstr>
      <vt:lpstr>PowerPoint Presentation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AUTOCORRECTION</vt:lpstr>
      <vt:lpstr>How it 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Admin</cp:lastModifiedBy>
  <cp:revision>108</cp:revision>
  <cp:lastPrinted>2009-04-20T16:46:08Z</cp:lastPrinted>
  <dcterms:created xsi:type="dcterms:W3CDTF">2010-04-19T15:31:24Z</dcterms:created>
  <dcterms:modified xsi:type="dcterms:W3CDTF">2023-08-28T08:26:39Z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0x010100C4AFC27C82902E47B65A9DE32CD99E64</vt:lpwstr>
  </property>
</Properties>
</file>