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5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ar/develop/unity/quick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ARCore</a:t>
            </a:r>
            <a:r>
              <a:rPr lang="ja-JP" altLang="en-US" dirty="0"/>
              <a:t>さわ</a:t>
            </a:r>
            <a:r>
              <a:rPr kumimoji="1" lang="ja-JP" altLang="en-US" dirty="0" smtClean="0"/>
              <a:t>ってみた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7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エンジン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3.0f3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(C#)</a:t>
            </a:r>
          </a:p>
          <a:p>
            <a:pPr lvl="1"/>
            <a:r>
              <a:rPr lang="en-US" altLang="ja-JP" dirty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2017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3.0f2</a:t>
            </a:r>
            <a:r>
              <a:rPr lang="ja-JP" altLang="en-US" dirty="0" smtClean="0"/>
              <a:t> 以上が必要</a:t>
            </a:r>
            <a:endParaRPr lang="en-US" altLang="ja-JP" dirty="0"/>
          </a:p>
          <a:p>
            <a:pPr lvl="1"/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(C++)</a:t>
            </a:r>
            <a:r>
              <a:rPr lang="ja-JP" altLang="en-US" dirty="0" smtClean="0"/>
              <a:t> 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(Java)</a:t>
            </a:r>
            <a:r>
              <a:rPr lang="ja-JP" altLang="en-US" dirty="0" smtClean="0"/>
              <a:t> でもできる</a:t>
            </a:r>
            <a:endParaRPr lang="en-US" altLang="ja-JP" dirty="0"/>
          </a:p>
          <a:p>
            <a:r>
              <a:rPr lang="en-US" altLang="ja-JP" dirty="0" smtClean="0"/>
              <a:t>IDE:</a:t>
            </a:r>
            <a:r>
              <a:rPr lang="ja-JP" altLang="en-US" dirty="0" smtClean="0"/>
              <a:t> 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2017</a:t>
            </a:r>
          </a:p>
          <a:p>
            <a:pPr lvl="1"/>
            <a:r>
              <a:rPr lang="ja-JP" altLang="en-US" dirty="0"/>
              <a:t>特</a:t>
            </a:r>
            <a:r>
              <a:rPr lang="ja-JP" altLang="en-US" dirty="0" smtClean="0"/>
              <a:t>に理由はないです。</a:t>
            </a:r>
            <a:r>
              <a:rPr lang="en-US" altLang="ja-JP" dirty="0" smtClean="0"/>
              <a:t>C#</a:t>
            </a:r>
            <a:r>
              <a:rPr lang="ja-JP" altLang="en-US" smtClean="0"/>
              <a:t>が書けるなら何でも</a:t>
            </a:r>
            <a:endParaRPr lang="en-US" altLang="ja-JP" dirty="0" smtClean="0"/>
          </a:p>
          <a:p>
            <a:r>
              <a:rPr lang="ja-JP" altLang="en-US" dirty="0" smtClean="0"/>
              <a:t>端末</a:t>
            </a:r>
            <a:r>
              <a:rPr lang="en-US" altLang="ja-JP" dirty="0"/>
              <a:t>: </a:t>
            </a:r>
            <a:r>
              <a:rPr lang="en-US" altLang="ja-JP" dirty="0" err="1"/>
              <a:t>Zenfone</a:t>
            </a:r>
            <a:r>
              <a:rPr lang="en-US" altLang="ja-JP" dirty="0"/>
              <a:t> AR (</a:t>
            </a:r>
            <a:r>
              <a:rPr lang="en-US" altLang="ja-JP" dirty="0" smtClean="0"/>
              <a:t>ZS571KL-BK128S8)</a:t>
            </a:r>
          </a:p>
          <a:p>
            <a:pPr lvl="1"/>
            <a:r>
              <a:rPr lang="en-US" altLang="ja-JP" dirty="0" smtClean="0"/>
              <a:t>CPU</a:t>
            </a:r>
            <a:r>
              <a:rPr lang="en-US" altLang="ja-JP" dirty="0"/>
              <a:t>: Snapdragon </a:t>
            </a:r>
            <a:r>
              <a:rPr lang="en-US" altLang="ja-JP" dirty="0" smtClean="0"/>
              <a:t>821</a:t>
            </a:r>
          </a:p>
          <a:p>
            <a:pPr lvl="1"/>
            <a:r>
              <a:rPr lang="en-US" altLang="ja-JP" dirty="0" smtClean="0"/>
              <a:t>Mem</a:t>
            </a:r>
            <a:r>
              <a:rPr lang="en-US" altLang="ja-JP" dirty="0"/>
              <a:t>: </a:t>
            </a:r>
            <a:r>
              <a:rPr lang="en-US" altLang="ja-JP" dirty="0" smtClean="0"/>
              <a:t>8GB</a:t>
            </a:r>
          </a:p>
          <a:p>
            <a:pPr lvl="1"/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センサなんてなかった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1648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6" y="4183734"/>
            <a:ext cx="1402020" cy="1545922"/>
          </a:xfrm>
        </p:spPr>
      </p:pic>
      <p:cxnSp>
        <p:nvCxnSpPr>
          <p:cNvPr id="5" name="直線コネクタ 4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128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034717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VR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19" y="1126426"/>
            <a:ext cx="1408007" cy="81899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12" y="1093411"/>
            <a:ext cx="1253995" cy="85789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2325921"/>
            <a:ext cx="1553429" cy="124333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32" y="1315816"/>
            <a:ext cx="1777188" cy="9157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2745772"/>
            <a:ext cx="1660307" cy="84422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9" y="4056578"/>
            <a:ext cx="1489204" cy="99280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55" y="4962685"/>
            <a:ext cx="1462462" cy="82371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9" y="1478543"/>
            <a:ext cx="1697722" cy="92525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517177" y="624620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お手軽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17177" y="84324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リッチ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4565604"/>
            <a:ext cx="1007324" cy="17908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48937" y="4242828"/>
            <a:ext cx="1517311" cy="2454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3" b="25270"/>
          <a:stretch/>
        </p:blipFill>
        <p:spPr>
          <a:xfrm>
            <a:off x="1903186" y="2034039"/>
            <a:ext cx="2853822" cy="95794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89" y="1782074"/>
            <a:ext cx="2218781" cy="146187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56288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Android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70671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iOS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05" y="3939604"/>
            <a:ext cx="2155562" cy="215556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673" y="2288112"/>
            <a:ext cx="13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マーカレス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73" y="4905627"/>
            <a:ext cx="13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マーカあり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41335" y="1932671"/>
            <a:ext cx="3377523" cy="11606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できること</a:t>
            </a:r>
            <a:r>
              <a:rPr lang="en-US" altLang="ja-JP" dirty="0"/>
              <a:t>/</a:t>
            </a:r>
            <a:r>
              <a:rPr lang="ja-JP" altLang="en-US" dirty="0"/>
              <a:t>できないこと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ポジショントラッキング</a:t>
            </a:r>
            <a:endParaRPr lang="en-US" altLang="ja-JP" dirty="0" smtClean="0"/>
          </a:p>
          <a:p>
            <a:r>
              <a:rPr lang="ja-JP" altLang="en-US" dirty="0" smtClean="0"/>
              <a:t>平面検出</a:t>
            </a:r>
            <a:endParaRPr lang="en-US" altLang="ja-JP" dirty="0" smtClean="0"/>
          </a:p>
          <a:p>
            <a:r>
              <a:rPr kumimoji="1" lang="ja-JP" altLang="en-US" dirty="0" smtClean="0"/>
              <a:t>カメラの利用（画像取得）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次元座標の検出</a:t>
            </a:r>
            <a:endParaRPr kumimoji="1" lang="en-US" altLang="ja-JP" dirty="0" smtClean="0"/>
          </a:p>
          <a:p>
            <a:r>
              <a:rPr lang="ja-JP" altLang="en-US" dirty="0" smtClean="0"/>
              <a:t>光源位置の</a:t>
            </a:r>
            <a:r>
              <a:rPr lang="ja-JP" altLang="en-US" dirty="0" smtClean="0"/>
              <a:t>推定</a:t>
            </a:r>
            <a:endParaRPr lang="en-US" altLang="ja-JP" dirty="0"/>
          </a:p>
          <a:p>
            <a:r>
              <a:rPr lang="ja-JP" altLang="en-US" dirty="0" smtClean="0"/>
              <a:t>端末基準の相対的な推定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できない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マーカトラッキング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高精度な位置推定</a:t>
            </a:r>
            <a:endParaRPr kumimoji="1" lang="en-US" altLang="ja-JP" dirty="0" smtClean="0"/>
          </a:p>
          <a:p>
            <a:r>
              <a:rPr lang="ja-JP" altLang="en-US" dirty="0" smtClean="0"/>
              <a:t>極端な画像下での利用</a:t>
            </a:r>
            <a:endParaRPr lang="en-US" altLang="ja-JP" dirty="0" smtClean="0"/>
          </a:p>
          <a:p>
            <a:r>
              <a:rPr lang="ja-JP" altLang="en-US" dirty="0" smtClean="0"/>
              <a:t>端末</a:t>
            </a:r>
            <a:r>
              <a:rPr lang="ja-JP" altLang="en-US" dirty="0" smtClean="0"/>
              <a:t>に合わせた最適化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ARKit</a:t>
            </a:r>
            <a:r>
              <a:rPr lang="ja-JP" altLang="en-US" dirty="0" smtClean="0"/>
              <a:t>との</a:t>
            </a:r>
            <a:r>
              <a:rPr lang="ja-JP" altLang="en-US" dirty="0" smtClean="0"/>
              <a:t>比較</a:t>
            </a:r>
            <a:endParaRPr lang="en-US" altLang="ja-JP" dirty="0" smtClean="0"/>
          </a:p>
          <a:p>
            <a:r>
              <a:rPr lang="ja-JP" altLang="en-US" dirty="0" smtClean="0"/>
              <a:t>絶対位置の取得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90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Preview2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メジャーバージョンアップがありました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Play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Core</a:t>
            </a:r>
            <a:r>
              <a:rPr lang="ja-JP" altLang="en-US" dirty="0" smtClean="0"/>
              <a:t>アプリが登録される</a:t>
            </a:r>
            <a:endParaRPr lang="en-US" altLang="ja-JP" dirty="0" smtClean="0"/>
          </a:p>
          <a:p>
            <a:pPr lvl="2"/>
            <a:r>
              <a:rPr lang="en-US" altLang="ja-JP" dirty="0"/>
              <a:t>https://play.google.com/store/apps/details?id=com.google.ar.core&amp;hl=ja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対応端末の増加</a:t>
            </a:r>
            <a:endParaRPr lang="en-US" altLang="ja-JP" dirty="0"/>
          </a:p>
          <a:p>
            <a:pPr lvl="1"/>
            <a:r>
              <a:rPr lang="en-US" altLang="ja-JP" dirty="0" smtClean="0"/>
              <a:t>Pixel,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XL,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2,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</a:t>
            </a:r>
            <a:r>
              <a:rPr lang="en-US" altLang="ja-JP" dirty="0"/>
              <a:t>2 </a:t>
            </a:r>
            <a:r>
              <a:rPr lang="en-US" altLang="ja-JP" dirty="0" smtClean="0"/>
              <a:t>XL</a:t>
            </a:r>
            <a:r>
              <a:rPr lang="ja-JP" altLang="en-US" dirty="0" smtClean="0"/>
              <a:t>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日本では買えない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Galaxy S8,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S8+,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Note8,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 edge</a:t>
            </a:r>
          </a:p>
          <a:p>
            <a:pPr lvl="2"/>
            <a:r>
              <a:rPr lang="en-US" altLang="ja-JP" dirty="0" smtClean="0"/>
              <a:t>S9</a:t>
            </a:r>
            <a:r>
              <a:rPr lang="ja-JP" altLang="en-US" dirty="0" smtClean="0"/>
              <a:t>も対応予定とのこと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V30,V30</a:t>
            </a:r>
            <a:r>
              <a:rPr lang="en-US" altLang="ja-JP" dirty="0">
                <a:solidFill>
                  <a:schemeClr val="accent2"/>
                </a:solidFill>
              </a:rPr>
              <a:t>+</a:t>
            </a:r>
            <a:r>
              <a:rPr lang="ja-JP" altLang="en-US" dirty="0">
                <a:solidFill>
                  <a:schemeClr val="accent2"/>
                </a:solidFill>
              </a:rPr>
              <a:t>（</a:t>
            </a:r>
            <a:r>
              <a:rPr lang="en-US" altLang="ja-JP" dirty="0">
                <a:solidFill>
                  <a:schemeClr val="accent2"/>
                </a:solidFill>
              </a:rPr>
              <a:t>Android Oreo</a:t>
            </a:r>
            <a:r>
              <a:rPr lang="ja-JP" altLang="en-US" dirty="0">
                <a:solidFill>
                  <a:schemeClr val="accent2"/>
                </a:solidFill>
              </a:rPr>
              <a:t>版</a:t>
            </a:r>
            <a:r>
              <a:rPr lang="ja-JP" altLang="en-US" dirty="0" smtClean="0">
                <a:solidFill>
                  <a:schemeClr val="accent2"/>
                </a:solidFill>
              </a:rPr>
              <a:t>）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en-US" altLang="ja-JP" dirty="0" err="1" smtClean="0">
                <a:solidFill>
                  <a:schemeClr val="accent2"/>
                </a:solidFill>
              </a:rPr>
              <a:t>Zenfone</a:t>
            </a:r>
            <a:r>
              <a:rPr lang="en-US" altLang="ja-JP" dirty="0" smtClean="0">
                <a:solidFill>
                  <a:schemeClr val="accent2"/>
                </a:solidFill>
              </a:rPr>
              <a:t> AR</a:t>
            </a:r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OnePlus 5</a:t>
            </a:r>
          </a:p>
        </p:txBody>
      </p:sp>
    </p:spTree>
    <p:extLst>
      <p:ext uri="{BB962C8B-B14F-4D97-AF65-F5344CB8AC3E}">
        <p14:creationId xmlns:p14="http://schemas.microsoft.com/office/powerpoint/2010/main" val="16086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環境構築からサンプル動かすまで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developers.google.com/ar/develop/unity/quickstart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00" y="3104652"/>
            <a:ext cx="6340000" cy="30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動かしてみた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平面検出スピードは結構速い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平面の境目が画像内に映る必要あり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錯視画像などはうまく認識できない</a:t>
            </a:r>
            <a:endParaRPr lang="en-US" altLang="ja-JP" dirty="0"/>
          </a:p>
          <a:p>
            <a:pPr lvl="1"/>
            <a:r>
              <a:rPr lang="ja-JP" altLang="en-US" dirty="0" smtClean="0"/>
              <a:t>薄暗いのは苦手</a:t>
            </a:r>
            <a:endParaRPr lang="en-US" altLang="ja-JP" dirty="0" smtClean="0"/>
          </a:p>
          <a:p>
            <a:pPr lvl="2"/>
            <a:r>
              <a:rPr lang="ja-JP" altLang="en-US" strike="sngStrike" dirty="0" smtClean="0"/>
              <a:t>やはり</a:t>
            </a:r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センサを使わなければ</a:t>
            </a:r>
            <a:endParaRPr lang="en-US" altLang="ja-JP" strike="sngStrike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精度</a:t>
            </a:r>
            <a:r>
              <a:rPr lang="ja-JP" altLang="en-US" dirty="0" smtClean="0"/>
              <a:t>はそんなに高くない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平面の位置が高さ方向にズレ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こともよくある</a:t>
            </a:r>
            <a:endParaRPr lang="en-US" altLang="ja-JP" dirty="0"/>
          </a:p>
          <a:p>
            <a:pPr lvl="2"/>
            <a:r>
              <a:rPr lang="ja-JP" altLang="en-US" dirty="0" smtClean="0"/>
              <a:t>奥行き、幅方向はあまり気にならない </a:t>
            </a:r>
            <a:r>
              <a:rPr lang="en-US" altLang="ja-JP" dirty="0" smtClean="0"/>
              <a:t>(</a:t>
            </a:r>
            <a:r>
              <a:rPr lang="ja-JP" altLang="en-US" dirty="0" smtClean="0"/>
              <a:t>認識範囲が広がったように見えるだけ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探索範囲が広がると一致</a:t>
            </a:r>
            <a:r>
              <a:rPr lang="ja-JP" altLang="en-US" dirty="0" smtClean="0"/>
              <a:t>していくので動き回るとよい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08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サンプルを編集してみる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物理演算の適用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検出した平面と</a:t>
            </a:r>
            <a:r>
              <a:rPr lang="en-US" altLang="ja-JP" dirty="0" smtClean="0"/>
              <a:t>Andy</a:t>
            </a:r>
            <a:r>
              <a:rPr lang="ja-JP" altLang="en-US" dirty="0" smtClean="0"/>
              <a:t>に衝突判定をつける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Andy</a:t>
            </a:r>
            <a:r>
              <a:rPr kumimoji="1" lang="ja-JP" altLang="en-US" dirty="0" smtClean="0"/>
              <a:t>の出現方法を設置から落下にする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 smtClean="0"/>
              <a:t>の機能としてできること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ARCore</a:t>
            </a:r>
            <a:r>
              <a:rPr lang="ja-JP" altLang="en-US" dirty="0" smtClean="0"/>
              <a:t>でも使える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r>
              <a:rPr lang="en-US" altLang="ja-JP" dirty="0" smtClean="0"/>
              <a:t>GUI</a:t>
            </a:r>
            <a:r>
              <a:rPr lang="ja-JP" altLang="en-US" dirty="0"/>
              <a:t>上での</a:t>
            </a:r>
            <a:r>
              <a:rPr lang="ja-JP" altLang="en-US" dirty="0" smtClean="0"/>
              <a:t>設定変更と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スクリプトを両方編集する必要あり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61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ARCore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(</a:t>
            </a:r>
            <a:r>
              <a:rPr lang="ja-JP" altLang="en-US" dirty="0" smtClean="0"/>
              <a:t>端末さえあれば</a:t>
            </a:r>
            <a:r>
              <a:rPr lang="en-US" altLang="ja-JP" dirty="0" smtClean="0"/>
              <a:t>)</a:t>
            </a:r>
            <a:r>
              <a:rPr lang="ja-JP" altLang="en-US" dirty="0"/>
              <a:t>簡単</a:t>
            </a:r>
            <a:r>
              <a:rPr lang="ja-JP" altLang="en-US" dirty="0" smtClean="0"/>
              <a:t>に使える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他と比べると、手軽さ 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 精度・クオリティ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対応</a:t>
            </a:r>
            <a:r>
              <a:rPr lang="ja-JP" altLang="en-US" dirty="0" smtClean="0"/>
              <a:t>端末は今後に期待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高負荷なことはできないので、実装時から考慮する必要あり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xR</a:t>
            </a:r>
            <a:r>
              <a:rPr lang="ja-JP" altLang="en-US" dirty="0" smtClean="0"/>
              <a:t>の開発をやったことがあれば</a:t>
            </a:r>
            <a:r>
              <a:rPr lang="en-US" altLang="ja-JP" dirty="0" smtClean="0"/>
              <a:t>)</a:t>
            </a:r>
            <a:r>
              <a:rPr lang="ja-JP" altLang="en-US" dirty="0" smtClean="0"/>
              <a:t>新たに覚えることは少ない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(+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Studio)</a:t>
            </a:r>
            <a:r>
              <a:rPr lang="ja-JP" altLang="en-US" dirty="0" smtClean="0"/>
              <a:t> に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でやるのは視覚化できないため難しい</a:t>
            </a:r>
            <a:endParaRPr lang="en-US" altLang="ja-JP" dirty="0" smtClean="0"/>
          </a:p>
          <a:p>
            <a:pPr lvl="2"/>
            <a:r>
              <a:rPr lang="en-US" altLang="ja-JP" strike="sngStrike" dirty="0" smtClean="0"/>
              <a:t>3D</a:t>
            </a:r>
            <a:r>
              <a:rPr lang="ja-JP" altLang="en-US" strike="sngStrike" dirty="0" smtClean="0"/>
              <a:t>ゲームエンジンを使うのが難しいんですが</a:t>
            </a:r>
            <a:endParaRPr lang="en-US" altLang="ja-JP" strike="sngStrike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4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439</Words>
  <Application>Microsoft Office PowerPoint</Application>
  <PresentationFormat>ワイド画面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ARCoreさわってみた</vt:lpstr>
      <vt:lpstr>PowerPoint プレゼンテーション</vt:lpstr>
      <vt:lpstr>PowerPoint プレゼンテーション</vt:lpstr>
      <vt:lpstr>できること/できないこと</vt:lpstr>
      <vt:lpstr>Preview2 -&gt; 1.0</vt:lpstr>
      <vt:lpstr>環境構築からサンプル動かすまで</vt:lpstr>
      <vt:lpstr>動かしてみた</vt:lpstr>
      <vt:lpstr>サンプルを編集してみる</vt:lpstr>
      <vt:lpstr>まとめ</vt:lpstr>
      <vt:lpstr>開発環境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umezaway</dc:creator>
  <cp:lastModifiedBy>umezaway</cp:lastModifiedBy>
  <cp:revision>31</cp:revision>
  <dcterms:created xsi:type="dcterms:W3CDTF">2018-03-20T03:07:12Z</dcterms:created>
  <dcterms:modified xsi:type="dcterms:W3CDTF">2018-03-28T04:45:31Z</dcterms:modified>
</cp:coreProperties>
</file>