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5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8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2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9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4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1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65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70B9-8368-42D3-9659-62F4E4717E20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7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s.google.com/ar/develop/unity/quicksta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ARCore</a:t>
            </a:r>
            <a:r>
              <a:rPr lang="ja-JP" altLang="en-US" dirty="0"/>
              <a:t>さわ</a:t>
            </a:r>
            <a:r>
              <a:rPr kumimoji="1" lang="ja-JP" altLang="en-US" dirty="0" smtClean="0"/>
              <a:t>ってみた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17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エンジン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3.0f3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(C#)</a:t>
            </a:r>
          </a:p>
          <a:p>
            <a:pPr lvl="1"/>
            <a:r>
              <a:rPr lang="en-US" altLang="ja-JP" dirty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2017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3.0f2</a:t>
            </a:r>
            <a:r>
              <a:rPr lang="ja-JP" altLang="en-US" dirty="0" smtClean="0"/>
              <a:t> 以上が必要</a:t>
            </a:r>
            <a:endParaRPr lang="en-US" altLang="ja-JP" dirty="0"/>
          </a:p>
          <a:p>
            <a:pPr lvl="1"/>
            <a:r>
              <a:rPr lang="en-US" altLang="ja-JP" dirty="0" smtClean="0"/>
              <a:t>Unreal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(C++)</a:t>
            </a:r>
            <a:r>
              <a:rPr lang="ja-JP" altLang="en-US" dirty="0" smtClean="0"/>
              <a:t> </a:t>
            </a:r>
            <a:r>
              <a:rPr lang="en-US" altLang="ja-JP" dirty="0" smtClean="0"/>
              <a:t>/Android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(Java)</a:t>
            </a:r>
            <a:r>
              <a:rPr lang="ja-JP" altLang="en-US" dirty="0" smtClean="0"/>
              <a:t> でもできる</a:t>
            </a:r>
            <a:endParaRPr lang="en-US" altLang="ja-JP" dirty="0"/>
          </a:p>
          <a:p>
            <a:r>
              <a:rPr lang="en-US" altLang="ja-JP" dirty="0" smtClean="0"/>
              <a:t>IDE:</a:t>
            </a:r>
            <a:r>
              <a:rPr lang="ja-JP" altLang="en-US" dirty="0" smtClean="0"/>
              <a:t> 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Community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2017</a:t>
            </a:r>
          </a:p>
          <a:p>
            <a:pPr lvl="1"/>
            <a:r>
              <a:rPr lang="ja-JP" altLang="en-US" dirty="0"/>
              <a:t>特</a:t>
            </a:r>
            <a:r>
              <a:rPr lang="ja-JP" altLang="en-US" dirty="0" smtClean="0"/>
              <a:t>に理由はないです。</a:t>
            </a:r>
            <a:r>
              <a:rPr lang="en-US" altLang="ja-JP" dirty="0" smtClean="0"/>
              <a:t>C#</a:t>
            </a:r>
            <a:r>
              <a:rPr lang="ja-JP" altLang="en-US" smtClean="0"/>
              <a:t>が書けるなら何でも</a:t>
            </a:r>
            <a:endParaRPr lang="en-US" altLang="ja-JP" dirty="0" smtClean="0"/>
          </a:p>
          <a:p>
            <a:r>
              <a:rPr lang="ja-JP" altLang="en-US" dirty="0" smtClean="0"/>
              <a:t>端末</a:t>
            </a:r>
            <a:r>
              <a:rPr lang="en-US" altLang="ja-JP" dirty="0"/>
              <a:t>: </a:t>
            </a:r>
            <a:r>
              <a:rPr lang="en-US" altLang="ja-JP" dirty="0" err="1"/>
              <a:t>Zenfone</a:t>
            </a:r>
            <a:r>
              <a:rPr lang="en-US" altLang="ja-JP" dirty="0"/>
              <a:t> AR (</a:t>
            </a:r>
            <a:r>
              <a:rPr lang="en-US" altLang="ja-JP" dirty="0" smtClean="0"/>
              <a:t>ZS571KL-BK128S8)</a:t>
            </a:r>
          </a:p>
          <a:p>
            <a:pPr lvl="1"/>
            <a:r>
              <a:rPr lang="en-US" altLang="ja-JP" dirty="0" smtClean="0"/>
              <a:t>CPU</a:t>
            </a:r>
            <a:r>
              <a:rPr lang="en-US" altLang="ja-JP" dirty="0"/>
              <a:t>: Snapdragon </a:t>
            </a:r>
            <a:r>
              <a:rPr lang="en-US" altLang="ja-JP" dirty="0" smtClean="0"/>
              <a:t>821</a:t>
            </a:r>
          </a:p>
          <a:p>
            <a:pPr lvl="1"/>
            <a:r>
              <a:rPr lang="en-US" altLang="ja-JP" dirty="0" smtClean="0"/>
              <a:t>Mem</a:t>
            </a:r>
            <a:r>
              <a:rPr lang="en-US" altLang="ja-JP" dirty="0"/>
              <a:t>: </a:t>
            </a:r>
            <a:r>
              <a:rPr lang="en-US" altLang="ja-JP" dirty="0" smtClean="0"/>
              <a:t>8GB</a:t>
            </a:r>
          </a:p>
          <a:p>
            <a:pPr lvl="1"/>
            <a:r>
              <a:rPr lang="en-US" altLang="ja-JP" strike="sngStrike" dirty="0" smtClean="0"/>
              <a:t>Depth</a:t>
            </a:r>
            <a:r>
              <a:rPr lang="ja-JP" altLang="en-US" strike="sngStrike" dirty="0" smtClean="0"/>
              <a:t>センサなんてなかった</a:t>
            </a:r>
            <a:endParaRPr kumimoji="1" lang="ja-JP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1648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6" y="4183734"/>
            <a:ext cx="1402020" cy="1545922"/>
          </a:xfrm>
        </p:spPr>
      </p:pic>
      <p:cxnSp>
        <p:nvCxnSpPr>
          <p:cNvPr id="5" name="直線コネクタ 4"/>
          <p:cNvCxnSpPr/>
          <p:nvPr/>
        </p:nvCxnSpPr>
        <p:spPr>
          <a:xfrm>
            <a:off x="748937" y="3840480"/>
            <a:ext cx="1085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0986" y="1145309"/>
            <a:ext cx="0" cy="518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75128" y="3873496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AR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034717" y="3873496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VR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19" y="1126426"/>
            <a:ext cx="1408007" cy="81899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12" y="1093411"/>
            <a:ext cx="1253995" cy="85789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6" y="2325921"/>
            <a:ext cx="1553429" cy="124333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32" y="1315816"/>
            <a:ext cx="1777188" cy="91571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" y="2745772"/>
            <a:ext cx="1660307" cy="84422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9" y="4056578"/>
            <a:ext cx="1489204" cy="99280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55" y="4962685"/>
            <a:ext cx="1462462" cy="82371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09" y="1478543"/>
            <a:ext cx="1697722" cy="925258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517177" y="6246200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お手軽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17177" y="843240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リッチ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4565604"/>
            <a:ext cx="1007324" cy="17908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48937" y="4242828"/>
            <a:ext cx="1517311" cy="24540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6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3" b="25270"/>
          <a:stretch/>
        </p:blipFill>
        <p:spPr>
          <a:xfrm>
            <a:off x="1903186" y="2034039"/>
            <a:ext cx="2853822" cy="95794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89" y="1782074"/>
            <a:ext cx="2218781" cy="146187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748937" y="3840480"/>
            <a:ext cx="1085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756288" y="960643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Android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070671" y="960643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iOS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090986" y="1145309"/>
            <a:ext cx="0" cy="518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05" y="3939604"/>
            <a:ext cx="2155562" cy="215556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5673" y="2288112"/>
            <a:ext cx="13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マーカレス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73" y="4905627"/>
            <a:ext cx="133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マーカあり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641335" y="1932671"/>
            <a:ext cx="3377523" cy="11606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できること</a:t>
            </a:r>
            <a:r>
              <a:rPr lang="en-US" altLang="ja-JP" dirty="0"/>
              <a:t>/</a:t>
            </a:r>
            <a:r>
              <a:rPr lang="ja-JP" altLang="en-US" dirty="0"/>
              <a:t>できないこと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できる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ポジショントラッキング</a:t>
            </a:r>
            <a:endParaRPr lang="en-US" altLang="ja-JP" dirty="0" smtClean="0"/>
          </a:p>
          <a:p>
            <a:r>
              <a:rPr lang="ja-JP" altLang="en-US" dirty="0" smtClean="0"/>
              <a:t>平面検出</a:t>
            </a:r>
            <a:endParaRPr lang="en-US" altLang="ja-JP" dirty="0" smtClean="0"/>
          </a:p>
          <a:p>
            <a:r>
              <a:rPr kumimoji="1" lang="ja-JP" altLang="en-US" dirty="0" smtClean="0"/>
              <a:t>カメラの利用（画像取得）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次元座標の検出</a:t>
            </a:r>
            <a:endParaRPr kumimoji="1" lang="en-US" altLang="ja-JP" dirty="0" smtClean="0"/>
          </a:p>
          <a:p>
            <a:r>
              <a:rPr lang="ja-JP" altLang="en-US" dirty="0" smtClean="0"/>
              <a:t>光源位置の推定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できない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マーカトラッキング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高精度な位置推定</a:t>
            </a:r>
            <a:endParaRPr kumimoji="1" lang="en-US" altLang="ja-JP" dirty="0" smtClean="0"/>
          </a:p>
          <a:p>
            <a:r>
              <a:rPr lang="ja-JP" altLang="en-US" dirty="0" smtClean="0"/>
              <a:t>極端な画像下での利用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明るい</a:t>
            </a:r>
            <a:r>
              <a:rPr kumimoji="1" lang="ja-JP" altLang="en-US" dirty="0" smtClean="0"/>
              <a:t>とか暗いとか</a:t>
            </a:r>
            <a:endParaRPr kumimoji="1" lang="en-US" altLang="ja-JP" dirty="0" smtClean="0"/>
          </a:p>
          <a:p>
            <a:r>
              <a:rPr lang="ja-JP" altLang="en-US" dirty="0" smtClean="0"/>
              <a:t>端末に合わせた最適化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ARKit</a:t>
            </a:r>
            <a:r>
              <a:rPr lang="ja-JP" altLang="en-US" dirty="0" smtClean="0"/>
              <a:t>との比較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90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Preview2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-&gt;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メジャーバージョンアップがありました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Play</a:t>
            </a:r>
            <a:r>
              <a:rPr lang="ja-JP" altLang="en-US" dirty="0" smtClean="0"/>
              <a:t> </a:t>
            </a:r>
            <a:r>
              <a:rPr lang="en-US" altLang="ja-JP" dirty="0" smtClean="0"/>
              <a:t>Store</a:t>
            </a:r>
            <a:r>
              <a:rPr lang="ja-JP" altLang="en-US" dirty="0" smtClean="0"/>
              <a:t>に</a:t>
            </a:r>
            <a:r>
              <a:rPr lang="en-US" altLang="ja-JP" dirty="0" smtClean="0"/>
              <a:t>Core</a:t>
            </a:r>
            <a:r>
              <a:rPr lang="ja-JP" altLang="en-US" dirty="0" smtClean="0"/>
              <a:t>アプリが登録される</a:t>
            </a:r>
            <a:endParaRPr lang="en-US" altLang="ja-JP" dirty="0" smtClean="0"/>
          </a:p>
          <a:p>
            <a:pPr lvl="2"/>
            <a:r>
              <a:rPr lang="en-US" altLang="ja-JP" dirty="0"/>
              <a:t>https://play.google.com/store/apps/details?id=com.google.ar.core&amp;hl=ja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対応端末の増加</a:t>
            </a:r>
            <a:endParaRPr lang="en-US" altLang="ja-JP" dirty="0"/>
          </a:p>
          <a:p>
            <a:pPr lvl="1"/>
            <a:r>
              <a:rPr lang="en-US" altLang="ja-JP" dirty="0" smtClean="0"/>
              <a:t>Pixel,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XL,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2,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</a:t>
            </a:r>
            <a:r>
              <a:rPr lang="en-US" altLang="ja-JP" dirty="0"/>
              <a:t>2 </a:t>
            </a:r>
            <a:r>
              <a:rPr lang="en-US" altLang="ja-JP" dirty="0" smtClean="0"/>
              <a:t>XL</a:t>
            </a:r>
            <a:r>
              <a:rPr lang="ja-JP" altLang="en-US" dirty="0" smtClean="0"/>
              <a:t>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日本では買えない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Galaxy S8,</a:t>
            </a:r>
            <a:r>
              <a:rPr lang="ja-JP" altLang="en-US" dirty="0" smtClean="0"/>
              <a:t> </a:t>
            </a:r>
            <a:r>
              <a:rPr lang="en-US" altLang="ja-JP" dirty="0" smtClean="0"/>
              <a:t>S8+,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Note8,</a:t>
            </a:r>
            <a:r>
              <a:rPr lang="ja-JP" altLang="en-US" dirty="0" smtClean="0"/>
              <a:t> </a:t>
            </a:r>
            <a:r>
              <a:rPr lang="en-US" altLang="ja-JP" dirty="0" smtClean="0"/>
              <a:t>S7,</a:t>
            </a:r>
            <a:r>
              <a:rPr lang="ja-JP" altLang="en-US" dirty="0" smtClean="0"/>
              <a:t> </a:t>
            </a:r>
            <a:r>
              <a:rPr lang="en-US" altLang="ja-JP" dirty="0" smtClean="0"/>
              <a:t>S7 edge</a:t>
            </a:r>
          </a:p>
          <a:p>
            <a:pPr lvl="2"/>
            <a:r>
              <a:rPr lang="en-US" altLang="ja-JP" dirty="0" smtClean="0"/>
              <a:t>S9</a:t>
            </a:r>
            <a:r>
              <a:rPr lang="ja-JP" altLang="en-US" dirty="0" smtClean="0"/>
              <a:t>も対応予定とのこと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V30,V30</a:t>
            </a:r>
            <a:r>
              <a:rPr lang="en-US" altLang="ja-JP" dirty="0">
                <a:solidFill>
                  <a:schemeClr val="accent2"/>
                </a:solidFill>
              </a:rPr>
              <a:t>+</a:t>
            </a:r>
            <a:r>
              <a:rPr lang="ja-JP" altLang="en-US" dirty="0">
                <a:solidFill>
                  <a:schemeClr val="accent2"/>
                </a:solidFill>
              </a:rPr>
              <a:t>（</a:t>
            </a:r>
            <a:r>
              <a:rPr lang="en-US" altLang="ja-JP" dirty="0">
                <a:solidFill>
                  <a:schemeClr val="accent2"/>
                </a:solidFill>
              </a:rPr>
              <a:t>Android Oreo</a:t>
            </a:r>
            <a:r>
              <a:rPr lang="ja-JP" altLang="en-US" dirty="0">
                <a:solidFill>
                  <a:schemeClr val="accent2"/>
                </a:solidFill>
              </a:rPr>
              <a:t>版</a:t>
            </a:r>
            <a:r>
              <a:rPr lang="ja-JP" altLang="en-US" dirty="0" smtClean="0">
                <a:solidFill>
                  <a:schemeClr val="accent2"/>
                </a:solidFill>
              </a:rPr>
              <a:t>）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en-US" altLang="ja-JP" dirty="0" err="1" smtClean="0">
                <a:solidFill>
                  <a:schemeClr val="accent2"/>
                </a:solidFill>
              </a:rPr>
              <a:t>Zenfone</a:t>
            </a:r>
            <a:r>
              <a:rPr lang="en-US" altLang="ja-JP" dirty="0" smtClean="0">
                <a:solidFill>
                  <a:schemeClr val="accent2"/>
                </a:solidFill>
              </a:rPr>
              <a:t> AR</a:t>
            </a:r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OnePlus 5</a:t>
            </a:r>
          </a:p>
        </p:txBody>
      </p:sp>
    </p:spTree>
    <p:extLst>
      <p:ext uri="{BB962C8B-B14F-4D97-AF65-F5344CB8AC3E}">
        <p14:creationId xmlns:p14="http://schemas.microsoft.com/office/powerpoint/2010/main" val="160866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環境構築からサンプル動かすまで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developers.google.com/ar/develop/unity/quickstart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00" y="3104652"/>
            <a:ext cx="6340000" cy="30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動かしてみた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平面検出スピードは結構速い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平面の境目が画像内に映る必要あり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錯視画像などはうまく認識できない</a:t>
            </a:r>
            <a:endParaRPr lang="en-US" altLang="ja-JP" dirty="0"/>
          </a:p>
          <a:p>
            <a:pPr lvl="1"/>
            <a:r>
              <a:rPr lang="ja-JP" altLang="en-US" dirty="0" smtClean="0"/>
              <a:t>薄暗いのは苦手</a:t>
            </a:r>
            <a:endParaRPr lang="en-US" altLang="ja-JP" dirty="0" smtClean="0"/>
          </a:p>
          <a:p>
            <a:pPr lvl="2"/>
            <a:r>
              <a:rPr lang="ja-JP" altLang="en-US" strike="sngStrike" dirty="0" smtClean="0"/>
              <a:t>やはり</a:t>
            </a:r>
            <a:r>
              <a:rPr lang="en-US" altLang="ja-JP" strike="sngStrike" dirty="0" smtClean="0"/>
              <a:t>Depth</a:t>
            </a:r>
            <a:r>
              <a:rPr lang="ja-JP" altLang="en-US" strike="sngStrike" dirty="0" smtClean="0"/>
              <a:t>センサを使わなければ</a:t>
            </a:r>
            <a:endParaRPr lang="en-US" altLang="ja-JP" strike="sngStrike" dirty="0" smtClean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反面精度はそんなに高くない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平面の位置が高さ方向にズレ</a:t>
            </a:r>
            <a:r>
              <a:rPr lang="ja-JP" altLang="en-US" dirty="0" err="1" smtClean="0"/>
              <a:t>る</a:t>
            </a:r>
            <a:r>
              <a:rPr lang="ja-JP" altLang="en-US" dirty="0" smtClean="0"/>
              <a:t>こともよくある</a:t>
            </a:r>
            <a:endParaRPr lang="en-US" altLang="ja-JP" dirty="0"/>
          </a:p>
          <a:p>
            <a:pPr lvl="2"/>
            <a:r>
              <a:rPr lang="ja-JP" altLang="en-US" dirty="0" smtClean="0"/>
              <a:t>奥行き、幅方向はあまり気にならない </a:t>
            </a:r>
            <a:r>
              <a:rPr lang="en-US" altLang="ja-JP" dirty="0" smtClean="0"/>
              <a:t>(</a:t>
            </a:r>
            <a:r>
              <a:rPr lang="ja-JP" altLang="en-US" dirty="0" smtClean="0"/>
              <a:t>認識範囲が広がったように見えるだけ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除々に一致していくので動き回るとよい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086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コードをいじってみる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物理演算の適用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検出した平面と</a:t>
            </a:r>
            <a:r>
              <a:rPr lang="en-US" altLang="ja-JP" dirty="0" smtClean="0"/>
              <a:t>Andy</a:t>
            </a:r>
            <a:r>
              <a:rPr lang="ja-JP" altLang="en-US" dirty="0" smtClean="0"/>
              <a:t>に衝突判定をつける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Andy</a:t>
            </a:r>
            <a:r>
              <a:rPr kumimoji="1" lang="ja-JP" altLang="en-US" dirty="0" smtClean="0"/>
              <a:t>の出現方法を設置から落下にする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 smtClean="0"/>
              <a:t>の機能としてできること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ARCore</a:t>
            </a:r>
            <a:r>
              <a:rPr lang="ja-JP" altLang="en-US" dirty="0" smtClean="0"/>
              <a:t>でも使える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endParaRPr lang="en-US" altLang="ja-JP" dirty="0" smtClean="0"/>
          </a:p>
          <a:p>
            <a:pPr lvl="2"/>
            <a:r>
              <a:rPr lang="ja-JP" altLang="en-US" dirty="0" smtClean="0"/>
              <a:t>なんか</a:t>
            </a:r>
            <a:r>
              <a:rPr lang="en-US" altLang="ja-JP" dirty="0" err="1" smtClean="0"/>
              <a:t>ARCore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使いたい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6610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ARCore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(</a:t>
            </a:r>
            <a:r>
              <a:rPr lang="ja-JP" altLang="en-US" dirty="0" smtClean="0"/>
              <a:t>端末さえあれば</a:t>
            </a:r>
            <a:r>
              <a:rPr lang="en-US" altLang="ja-JP" dirty="0" smtClean="0"/>
              <a:t>)</a:t>
            </a:r>
            <a:r>
              <a:rPr lang="ja-JP" altLang="en-US" dirty="0"/>
              <a:t>簡単</a:t>
            </a:r>
            <a:r>
              <a:rPr lang="ja-JP" altLang="en-US" dirty="0" smtClean="0"/>
              <a:t>に使える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他と比べると、手軽さ 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 精度・クオリティ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対応</a:t>
            </a:r>
            <a:r>
              <a:rPr lang="ja-JP" altLang="en-US" dirty="0" smtClean="0"/>
              <a:t>端末は今後に</a:t>
            </a:r>
            <a:r>
              <a:rPr lang="ja-JP" altLang="en-US" dirty="0" smtClean="0"/>
              <a:t>期待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高負荷なことはできないので、実装時から考慮する必要あり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xR</a:t>
            </a:r>
            <a:r>
              <a:rPr lang="ja-JP" altLang="en-US" dirty="0" smtClean="0"/>
              <a:t>の開発をやったことがあれば</a:t>
            </a:r>
            <a:r>
              <a:rPr lang="en-US" altLang="ja-JP" dirty="0" smtClean="0"/>
              <a:t>)</a:t>
            </a:r>
            <a:r>
              <a:rPr lang="ja-JP" altLang="en-US" dirty="0" smtClean="0"/>
              <a:t>新たに覚えることは少ない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Unreal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(+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Studio)</a:t>
            </a:r>
            <a:r>
              <a:rPr lang="ja-JP" altLang="en-US" dirty="0" smtClean="0"/>
              <a:t> に対応</a:t>
            </a:r>
            <a:endParaRPr lang="en-US" altLang="ja-JP" dirty="0" smtClean="0"/>
          </a:p>
          <a:p>
            <a:pPr lvl="2"/>
            <a:r>
              <a:rPr lang="en-US" altLang="ja-JP" strike="sngStrike" dirty="0" smtClean="0"/>
              <a:t>3D</a:t>
            </a:r>
            <a:r>
              <a:rPr lang="ja-JP" altLang="en-US" strike="sngStrike" dirty="0" smtClean="0"/>
              <a:t>ゲームエンジンを使うのが難しいんですが</a:t>
            </a:r>
            <a:endParaRPr lang="en-US" altLang="ja-JP" strike="sngStrike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4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409</Words>
  <Application>Microsoft Office PowerPoint</Application>
  <PresentationFormat>ワイド画面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ARCoreさわってみた</vt:lpstr>
      <vt:lpstr>PowerPoint プレゼンテーション</vt:lpstr>
      <vt:lpstr>PowerPoint プレゼンテーション</vt:lpstr>
      <vt:lpstr>できること/できないこと</vt:lpstr>
      <vt:lpstr>Preview2 -&gt; 1.0</vt:lpstr>
      <vt:lpstr>環境構築からサンプル動かすまで</vt:lpstr>
      <vt:lpstr>動かしてみた</vt:lpstr>
      <vt:lpstr>コードをいじってみる</vt:lpstr>
      <vt:lpstr>まとめ</vt:lpstr>
      <vt:lpstr>開発環境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umezaway</dc:creator>
  <cp:lastModifiedBy>umezaway</cp:lastModifiedBy>
  <cp:revision>27</cp:revision>
  <dcterms:created xsi:type="dcterms:W3CDTF">2018-03-20T03:07:12Z</dcterms:created>
  <dcterms:modified xsi:type="dcterms:W3CDTF">2018-03-26T11:58:57Z</dcterms:modified>
</cp:coreProperties>
</file>