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海林 智也" userId="S::tokai@hakodate.kosen-ac.jp::5d74de7b-6afa-4c5e-8f7c-ce1dc0ecb9a4" providerId="AD" clId="Web-{CE5C436B-797A-4174-B50D-1D7B3E14D61F}"/>
    <pc:docChg chg="addSld delSld modSld">
      <pc:chgData name="東海林 智也" userId="S::tokai@hakodate.kosen-ac.jp::5d74de7b-6afa-4c5e-8f7c-ce1dc0ecb9a4" providerId="AD" clId="Web-{CE5C436B-797A-4174-B50D-1D7B3E14D61F}" dt="2019-02-04T03:36:00.491" v="130" actId="1076"/>
      <pc:docMkLst>
        <pc:docMk/>
      </pc:docMkLst>
      <pc:sldChg chg="modSp">
        <pc:chgData name="東海林 智也" userId="S::tokai@hakodate.kosen-ac.jp::5d74de7b-6afa-4c5e-8f7c-ce1dc0ecb9a4" providerId="AD" clId="Web-{CE5C436B-797A-4174-B50D-1D7B3E14D61F}" dt="2019-02-04T03:32:15.805" v="62" actId="20577"/>
        <pc:sldMkLst>
          <pc:docMk/>
          <pc:sldMk cId="2128380218" sldId="256"/>
        </pc:sldMkLst>
        <pc:spChg chg="mod">
          <ac:chgData name="東海林 智也" userId="S::tokai@hakodate.kosen-ac.jp::5d74de7b-6afa-4c5e-8f7c-ce1dc0ecb9a4" providerId="AD" clId="Web-{CE5C436B-797A-4174-B50D-1D7B3E14D61F}" dt="2019-02-04T03:32:15.805" v="62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東海林 智也" userId="S::tokai@hakodate.kosen-ac.jp::5d74de7b-6afa-4c5e-8f7c-ce1dc0ecb9a4" providerId="AD" clId="Web-{CE5C436B-797A-4174-B50D-1D7B3E14D61F}" dt="2019-02-04T03:30:55.665" v="5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東海林 智也" userId="S::tokai@hakodate.kosen-ac.jp::5d74de7b-6afa-4c5e-8f7c-ce1dc0ecb9a4" providerId="AD" clId="Web-{CE5C436B-797A-4174-B50D-1D7B3E14D61F}" dt="2019-02-04T03:34:34.351" v="94" actId="20577"/>
        <pc:sldMkLst>
          <pc:docMk/>
          <pc:sldMk cId="1924793774" sldId="257"/>
        </pc:sldMkLst>
        <pc:spChg chg="mod">
          <ac:chgData name="東海林 智也" userId="S::tokai@hakodate.kosen-ac.jp::5d74de7b-6afa-4c5e-8f7c-ce1dc0ecb9a4" providerId="AD" clId="Web-{CE5C436B-797A-4174-B50D-1D7B3E14D61F}" dt="2019-02-04T03:34:34.351" v="94" actId="20577"/>
          <ac:spMkLst>
            <pc:docMk/>
            <pc:sldMk cId="1924793774" sldId="257"/>
            <ac:spMk id="2" creationId="{5FFE53E6-1D78-4CBF-9455-569319E53B4A}"/>
          </ac:spMkLst>
        </pc:spChg>
      </pc:sldChg>
      <pc:sldChg chg="addSp delSp modSp new del mod modClrScheme chgLayout">
        <pc:chgData name="東海林 智也" userId="S::tokai@hakodate.kosen-ac.jp::5d74de7b-6afa-4c5e-8f7c-ce1dc0ecb9a4" providerId="AD" clId="Web-{CE5C436B-797A-4174-B50D-1D7B3E14D61F}" dt="2019-02-04T03:34:24.476" v="90"/>
        <pc:sldMkLst>
          <pc:docMk/>
          <pc:sldMk cId="2608232486" sldId="257"/>
        </pc:sldMkLst>
        <pc:spChg chg="del">
          <ac:chgData name="東海林 智也" userId="S::tokai@hakodate.kosen-ac.jp::5d74de7b-6afa-4c5e-8f7c-ce1dc0ecb9a4" providerId="AD" clId="Web-{CE5C436B-797A-4174-B50D-1D7B3E14D61F}" dt="2019-02-04T03:33:23.117" v="66"/>
          <ac:spMkLst>
            <pc:docMk/>
            <pc:sldMk cId="2608232486" sldId="257"/>
            <ac:spMk id="2" creationId="{428E580C-80BD-47DE-9391-5E3E999F78E1}"/>
          </ac:spMkLst>
        </pc:spChg>
        <pc:spChg chg="del">
          <ac:chgData name="東海林 智也" userId="S::tokai@hakodate.kosen-ac.jp::5d74de7b-6afa-4c5e-8f7c-ce1dc0ecb9a4" providerId="AD" clId="Web-{CE5C436B-797A-4174-B50D-1D7B3E14D61F}" dt="2019-02-04T03:33:23.117" v="66"/>
          <ac:spMkLst>
            <pc:docMk/>
            <pc:sldMk cId="2608232486" sldId="257"/>
            <ac:spMk id="3" creationId="{424631F3-FBB0-4761-AB0C-D1BF800129A3}"/>
          </ac:spMkLst>
        </pc:spChg>
        <pc:spChg chg="add mod">
          <ac:chgData name="東海林 智也" userId="S::tokai@hakodate.kosen-ac.jp::5d74de7b-6afa-4c5e-8f7c-ce1dc0ecb9a4" providerId="AD" clId="Web-{CE5C436B-797A-4174-B50D-1D7B3E14D61F}" dt="2019-02-04T03:33:56.929" v="87" actId="1076"/>
          <ac:spMkLst>
            <pc:docMk/>
            <pc:sldMk cId="2608232486" sldId="257"/>
            <ac:spMk id="4" creationId="{76221ADC-36F2-479A-9E04-F3E790670D77}"/>
          </ac:spMkLst>
        </pc:spChg>
        <pc:spChg chg="add mod">
          <ac:chgData name="東海林 智也" userId="S::tokai@hakodate.kosen-ac.jp::5d74de7b-6afa-4c5e-8f7c-ce1dc0ecb9a4" providerId="AD" clId="Web-{CE5C436B-797A-4174-B50D-1D7B3E14D61F}" dt="2019-02-04T03:34:11.773" v="89" actId="1076"/>
          <ac:spMkLst>
            <pc:docMk/>
            <pc:sldMk cId="2608232486" sldId="257"/>
            <ac:spMk id="5" creationId="{D7E87786-2E6C-4168-8F79-3EBFE6CCD6C1}"/>
          </ac:spMkLst>
        </pc:spChg>
      </pc:sldChg>
      <pc:sldChg chg="addSp modSp new">
        <pc:chgData name="東海林 智也" userId="S::tokai@hakodate.kosen-ac.jp::5d74de7b-6afa-4c5e-8f7c-ce1dc0ecb9a4" providerId="AD" clId="Web-{CE5C436B-797A-4174-B50D-1D7B3E14D61F}" dt="2019-02-04T03:36:00.491" v="130" actId="1076"/>
        <pc:sldMkLst>
          <pc:docMk/>
          <pc:sldMk cId="1006588963" sldId="258"/>
        </pc:sldMkLst>
        <pc:spChg chg="mod">
          <ac:chgData name="東海林 智也" userId="S::tokai@hakodate.kosen-ac.jp::5d74de7b-6afa-4c5e-8f7c-ce1dc0ecb9a4" providerId="AD" clId="Web-{CE5C436B-797A-4174-B50D-1D7B3E14D61F}" dt="2019-02-04T03:35:16.226" v="103" actId="20577"/>
          <ac:spMkLst>
            <pc:docMk/>
            <pc:sldMk cId="1006588963" sldId="258"/>
            <ac:spMk id="2" creationId="{39C7A4F7-98ED-42A5-A810-63FAB52C4523}"/>
          </ac:spMkLst>
        </pc:spChg>
        <pc:spChg chg="add mod">
          <ac:chgData name="東海林 智也" userId="S::tokai@hakodate.kosen-ac.jp::5d74de7b-6afa-4c5e-8f7c-ce1dc0ecb9a4" providerId="AD" clId="Web-{CE5C436B-797A-4174-B50D-1D7B3E14D61F}" dt="2019-02-04T03:36:00.491" v="130" actId="1076"/>
          <ac:spMkLst>
            <pc:docMk/>
            <pc:sldMk cId="1006588963" sldId="258"/>
            <ac:spMk id="3" creationId="{D7F063BA-3F0C-4326-957E-1B279C56FF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ゲームタイトル</a:t>
            </a:r>
            <a:br>
              <a:rPr lang="ja-JP" altLang="en-US" dirty="0">
                <a:ea typeface="ＭＳ Ｐゴシック"/>
                <a:cs typeface="Calibri Light"/>
              </a:rPr>
            </a:b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○班</a:t>
            </a:r>
          </a:p>
          <a:p>
            <a:r>
              <a:rPr lang="ja-JP" altLang="en-US">
                <a:ea typeface="ＭＳ Ｐゴシック"/>
                <a:cs typeface="Calibri"/>
              </a:rPr>
              <a:t>No.    氏名、 </a:t>
            </a:r>
            <a:r>
              <a:rPr lang="ja-JP">
                <a:ea typeface="ＭＳ Ｐゴシック"/>
              </a:rPr>
              <a:t>No.   </a:t>
            </a:r>
            <a:r>
              <a:rPr lang="ja-JP" altLang="en-US">
                <a:ea typeface="ＭＳ Ｐゴシック"/>
              </a:rPr>
              <a:t> </a:t>
            </a:r>
            <a:r>
              <a:rPr lang="ja-JP">
                <a:ea typeface="ＭＳ Ｐゴシック"/>
              </a:rPr>
              <a:t>氏名</a:t>
            </a:r>
            <a:endParaRPr lang="ja-JP">
              <a:ea typeface="ＭＳ Ｐゴシック"/>
              <a:cs typeface="Calibri"/>
            </a:endParaRPr>
          </a:p>
          <a:p>
            <a:r>
              <a:rPr lang="en-US" altLang="ja-JP" dirty="0">
                <a:ea typeface="ＭＳ Ｐゴシック"/>
              </a:rPr>
              <a:t>No.</a:t>
            </a:r>
            <a:r>
              <a:rPr lang="ja-JP" altLang="en-US">
                <a:ea typeface="ＭＳ Ｐゴシック"/>
              </a:rPr>
              <a:t>    氏名、 </a:t>
            </a:r>
            <a:r>
              <a:rPr lang="en-US" altLang="ja-JP" dirty="0">
                <a:ea typeface="ＭＳ Ｐゴシック"/>
              </a:rPr>
              <a:t>No.</a:t>
            </a:r>
            <a:r>
              <a:rPr lang="ja-JP" altLang="en-US">
                <a:ea typeface="ＭＳ Ｐゴシック"/>
              </a:rPr>
              <a:t>    氏名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E53E6-1D78-4CBF-9455-569319E5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コンセプト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79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7A4F7-98ED-42A5-A810-63FAB52C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概要1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F063BA-3F0C-4326-957E-1B279C56FFC0}"/>
              </a:ext>
            </a:extLst>
          </p:cNvPr>
          <p:cNvSpPr txBox="1"/>
          <p:nvPr/>
        </p:nvSpPr>
        <p:spPr>
          <a:xfrm>
            <a:off x="874295" y="2050716"/>
            <a:ext cx="484204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※  必要に応じて概要2、3、4スライドを追加する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0658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ゲームタイトル </vt:lpstr>
      <vt:lpstr>コンセプト</vt:lpstr>
      <vt:lpstr>概要1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45</cp:revision>
  <dcterms:created xsi:type="dcterms:W3CDTF">2012-07-27T23:28:17Z</dcterms:created>
  <dcterms:modified xsi:type="dcterms:W3CDTF">2019-02-04T03:36:00Z</dcterms:modified>
</cp:coreProperties>
</file>