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8B6D4-2908-DB8A-9D22-2999196C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F555E-1EDF-DDF9-F7E5-5113B83BE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74C7D-EC01-BF84-2DE0-0114C038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AF387-719F-3148-BD5C-3302CED1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5B1AD-2995-7602-87A9-07144AC1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9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AB1D7-09C9-1AED-E481-26D5D0C6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8CCB1-B68E-39EF-2EB0-DD1A53D54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67BD7-1D6D-AE9B-4379-CA2A30A1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C562B-372C-6884-2687-4880C6AF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981A7-7167-067D-2106-DA4D4BB1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B5BB1-B433-60E6-32F1-D73A65C62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C3DC2-360A-CF16-5707-066B2A0E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52C8-03A7-5A8E-E547-424D0B16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C3D91-D477-B930-DEAF-77ED8F9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7835D-78BB-658D-B97A-E2685B4F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BE3F6-23FD-AC09-7385-CDACF7B1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847E1-C828-6828-9DE9-2D4BFC35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582D8-F01C-77FC-2AEB-23C2CE6F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BF3D-E1F8-E4B0-1B8F-C61F5B72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E38E7-63C9-7728-51D0-7BE264E8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0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8559-33B3-C99A-439C-DF3EF69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F6AD8-44E0-062E-485A-B5F0390E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CAFEA-26F9-A39D-D6C9-6BDE17F7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85F08-516F-6F2E-BF10-DC41FEA8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0D343-4D8F-BA23-E792-7EEDD28F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8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56C25-F0BC-0B3A-70A7-FD4E5292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BC528-2F0B-4355-1815-549E11F09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152DF-2E91-4652-21C2-045D04FDA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88025-2264-5B7B-B48E-A60E1321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21666-92FF-CCDC-341D-17A28234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16709-FA10-8AE6-F5B8-D5DE6A4B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EA87-C664-9BF1-2491-1C61B515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A62C-C1F7-5AB4-06FD-1EB4466D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0DA42-253C-DA94-E459-5C39C2D2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59AC7B-C06C-8967-8D41-3DE0FE202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53E26-EF65-099A-2180-19590662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F866A9-99DD-9A27-F450-21C5225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CC1AD-E1EC-CC00-1BF6-BC58FB1F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0BD607-DEF8-BDB7-2C05-BB58D80B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5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08CA5-C4CD-E50D-A8B0-0D6665B5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BDFAF-2E1C-C665-59AF-175B9AFC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1B072-1628-8E9E-56C5-45178581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D0D47-2D9F-455B-A1C2-80D381D7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0F56D-14B8-A286-DC29-CA12F823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7A055E-FC20-AFE2-962A-94FA81B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E9B03-A7A7-0286-795E-F90C185C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5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3485C-DAEE-BF03-2193-AE35A90E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57322-F85C-0ED6-DEBD-297E50C7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92B896-8EE5-3BE0-9D21-D54A3D9DE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832B4-6665-8050-0945-BF3EF74C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6F1B7-1D9B-B8CF-CCFF-001ADCCD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2B197-6E97-0E39-7EA0-177563A1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247E1-E58B-F0C4-C105-E2DDDF51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DFF591-EB40-1290-C854-02531FA0A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B8CA7-BB04-54D3-0995-0ACBE198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29AE8-AA1C-72B3-61BB-A923DDE8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EC5E8-6296-65B7-79A3-1E69D62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5704-08D1-4284-D5F8-18FA0DE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0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4B54B1-0E79-F5F2-6FBE-360FDBDA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9180E-6DA8-0FF3-90B1-A0DE3756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22916-CD46-FB12-5088-C6123E29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684D-4CED-435D-B1E9-EA17B002A545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539DC-0521-ADF5-8501-652DCB6B3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42DB5-D02A-823D-9668-54D89C5BB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70F-8BC8-467D-9F94-2B55E45D3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9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04DAD-28F1-EE8E-4CC0-3A1E9D9B5633}"/>
              </a:ext>
            </a:extLst>
          </p:cNvPr>
          <p:cNvSpPr txBox="1"/>
          <p:nvPr/>
        </p:nvSpPr>
        <p:spPr>
          <a:xfrm>
            <a:off x="320511" y="188536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차장님 작업후에 관리자페이지 사이드바 변경되었습니다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557A8-AB25-0068-B1D3-A1A0C222B6B8}"/>
              </a:ext>
            </a:extLst>
          </p:cNvPr>
          <p:cNvSpPr txBox="1"/>
          <p:nvPr/>
        </p:nvSpPr>
        <p:spPr>
          <a:xfrm>
            <a:off x="586819" y="65020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http://20.249.16.69/eln/page/opms/main.do?p=ORZT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309D5C-01C0-F65A-2495-27D619B8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07" y="1019533"/>
            <a:ext cx="5468378" cy="55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04DAD-28F1-EE8E-4CC0-3A1E9D9B5633}"/>
              </a:ext>
            </a:extLst>
          </p:cNvPr>
          <p:cNvSpPr txBox="1"/>
          <p:nvPr/>
        </p:nvSpPr>
        <p:spPr>
          <a:xfrm>
            <a:off x="320511" y="188536"/>
            <a:ext cx="923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연구노트등록화면 퍼블리싱 재적용 요청</a:t>
            </a:r>
            <a:r>
              <a:rPr lang="en-US" altLang="ko-KR" dirty="0"/>
              <a:t>(</a:t>
            </a:r>
            <a:r>
              <a:rPr lang="ko-KR" altLang="en-US" dirty="0" err="1"/>
              <a:t>개발적용하느라</a:t>
            </a:r>
            <a:r>
              <a:rPr lang="ko-KR" altLang="en-US" dirty="0"/>
              <a:t> 기존디자인 수정했습니다</a:t>
            </a:r>
            <a:r>
              <a:rPr lang="en-US" altLang="ko-KR" dirty="0"/>
              <a:t>. )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557A8-AB25-0068-B1D3-A1A0C222B6B8}"/>
              </a:ext>
            </a:extLst>
          </p:cNvPr>
          <p:cNvSpPr txBox="1"/>
          <p:nvPr/>
        </p:nvSpPr>
        <p:spPr>
          <a:xfrm>
            <a:off x="520830" y="595327"/>
            <a:ext cx="747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http://20.249.16.69/eln/page/main.do?p=MAIN_NOTE_ADD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20F7D9-9E69-6CD0-F0DF-16DA86F7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3" y="1124553"/>
            <a:ext cx="8768528" cy="56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04DAD-28F1-EE8E-4CC0-3A1E9D9B5633}"/>
              </a:ext>
            </a:extLst>
          </p:cNvPr>
          <p:cNvSpPr txBox="1"/>
          <p:nvPr/>
        </p:nvSpPr>
        <p:spPr>
          <a:xfrm>
            <a:off x="320511" y="188536"/>
            <a:ext cx="819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연구노트등록화면 책임자 및 참여자 팝업화면 </a:t>
            </a:r>
            <a:r>
              <a:rPr lang="ko-KR" altLang="en-US" dirty="0" err="1"/>
              <a:t>신규퍼블리싱</a:t>
            </a:r>
            <a:r>
              <a:rPr lang="ko-KR" altLang="en-US" dirty="0"/>
              <a:t> 적용</a:t>
            </a:r>
            <a:r>
              <a:rPr lang="en-US" altLang="ko-KR" dirty="0"/>
              <a:t>(</a:t>
            </a:r>
            <a:r>
              <a:rPr lang="ko-KR" altLang="en-US" dirty="0"/>
              <a:t>동일화면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557A8-AB25-0068-B1D3-A1A0C222B6B8}"/>
              </a:ext>
            </a:extLst>
          </p:cNvPr>
          <p:cNvSpPr txBox="1"/>
          <p:nvPr/>
        </p:nvSpPr>
        <p:spPr>
          <a:xfrm>
            <a:off x="520830" y="595327"/>
            <a:ext cx="907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http://20.249.16.69/eln/page/main/popup.do?p=ORZTUSERS&amp;ptoken=AddOwner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3D23AD-7247-5045-B8D2-B019F936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8" y="964659"/>
            <a:ext cx="7678432" cy="5488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4EAEF-6583-A62D-2F94-9A2F66A8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575" y="2238209"/>
            <a:ext cx="176237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2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04DAD-28F1-EE8E-4CC0-3A1E9D9B5633}"/>
              </a:ext>
            </a:extLst>
          </p:cNvPr>
          <p:cNvSpPr txBox="1"/>
          <p:nvPr/>
        </p:nvSpPr>
        <p:spPr>
          <a:xfrm>
            <a:off x="320511" y="188536"/>
            <a:ext cx="992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연구노트목록화면 전체적으로 퍼블리싱 재적용 요청</a:t>
            </a:r>
            <a:r>
              <a:rPr lang="en-US" altLang="ko-KR" dirty="0"/>
              <a:t>(</a:t>
            </a:r>
            <a:r>
              <a:rPr lang="ko-KR" altLang="en-US" dirty="0"/>
              <a:t>데이터는 실제 </a:t>
            </a:r>
            <a:r>
              <a:rPr lang="ko-KR" altLang="en-US" dirty="0" err="1"/>
              <a:t>등록되는데이터입니다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557A8-AB25-0068-B1D3-A1A0C222B6B8}"/>
              </a:ext>
            </a:extLst>
          </p:cNvPr>
          <p:cNvSpPr txBox="1"/>
          <p:nvPr/>
        </p:nvSpPr>
        <p:spPr>
          <a:xfrm>
            <a:off x="520830" y="595327"/>
            <a:ext cx="907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http://20.249.16.69/eln/page/main.do?p=MAIN_NOTE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CFC211-E1EE-C574-3F61-F8AD286D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4" y="1119519"/>
            <a:ext cx="6527276" cy="5738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FB4183-89BD-6E73-14FB-B708B3F5F66C}"/>
              </a:ext>
            </a:extLst>
          </p:cNvPr>
          <p:cNvSpPr txBox="1"/>
          <p:nvPr/>
        </p:nvSpPr>
        <p:spPr>
          <a:xfrm>
            <a:off x="3712174" y="5738481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테이터가</a:t>
            </a:r>
            <a:r>
              <a:rPr lang="ko-KR" altLang="en-US" dirty="0"/>
              <a:t> 없습니다</a:t>
            </a:r>
            <a:r>
              <a:rPr lang="en-US" altLang="ko-KR" dirty="0"/>
              <a:t>. ( </a:t>
            </a:r>
            <a:r>
              <a:rPr lang="ko-KR" altLang="en-US" dirty="0"/>
              <a:t>기본화면 처리요청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03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117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최주섭</dc:creator>
  <cp:lastModifiedBy>최주섭</cp:lastModifiedBy>
  <cp:revision>4</cp:revision>
  <dcterms:created xsi:type="dcterms:W3CDTF">2023-11-20T12:24:06Z</dcterms:created>
  <dcterms:modified xsi:type="dcterms:W3CDTF">2023-11-20T12:34:12Z</dcterms:modified>
</cp:coreProperties>
</file>