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2"/>
  </p:notesMasterIdLst>
  <p:sldIdLst>
    <p:sldId id="256" r:id="rId2"/>
    <p:sldId id="257" r:id="rId3"/>
    <p:sldId id="261" r:id="rId4"/>
    <p:sldId id="275" r:id="rId5"/>
    <p:sldId id="258" r:id="rId6"/>
    <p:sldId id="259" r:id="rId7"/>
    <p:sldId id="270" r:id="rId8"/>
    <p:sldId id="260" r:id="rId9"/>
    <p:sldId id="262" r:id="rId10"/>
    <p:sldId id="264" r:id="rId11"/>
    <p:sldId id="263" r:id="rId12"/>
    <p:sldId id="269" r:id="rId13"/>
    <p:sldId id="265" r:id="rId14"/>
    <p:sldId id="267" r:id="rId15"/>
    <p:sldId id="268" r:id="rId16"/>
    <p:sldId id="271" r:id="rId17"/>
    <p:sldId id="273" r:id="rId18"/>
    <p:sldId id="274" r:id="rId19"/>
    <p:sldId id="272" r:id="rId20"/>
    <p:sldId id="276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43" autoAdjust="0"/>
  </p:normalViewPr>
  <p:slideViewPr>
    <p:cSldViewPr>
      <p:cViewPr varScale="1">
        <p:scale>
          <a:sx n="70" d="100"/>
          <a:sy n="70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pPr/>
              <a:t>2014-06-03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6EDFE1-2B25-453E-A2B2-AC9085329316}" type="datetime1">
              <a:rPr lang="sv-SE" smtClean="0"/>
              <a:pPr/>
              <a:t>2014-06-03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Tommy Nguyen UD13</a:t>
            </a:r>
          </a:p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Linneuniversitet 2014</a:t>
            </a:r>
            <a:endParaRPr lang="sv-S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Iterativt</a:t>
            </a:r>
            <a:br>
              <a:rPr lang="sv-SE" dirty="0" smtClean="0"/>
            </a:br>
            <a:r>
              <a:rPr lang="sv-SE" dirty="0" smtClean="0"/>
              <a:t>Mjukvaruutvecklingsprojekt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Uppladdningsfunktionalitet</a:t>
            </a:r>
          </a:p>
          <a:p>
            <a:endParaRPr lang="sv-SE" dirty="0" smtClean="0"/>
          </a:p>
          <a:p>
            <a:r>
              <a:rPr lang="sv-SE" dirty="0" smtClean="0"/>
              <a:t>Inloggningssystem</a:t>
            </a:r>
            <a:endParaRPr lang="sv-SE" dirty="0"/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som gått bra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64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Buggar när det gäller Facebook inloggning</a:t>
            </a:r>
          </a:p>
          <a:p>
            <a:endParaRPr lang="sv-SE" dirty="0" smtClean="0"/>
          </a:p>
          <a:p>
            <a:r>
              <a:rPr lang="sv-SE" dirty="0" smtClean="0"/>
              <a:t>Att kunna sätta betyg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Läsa igenom nogare om de olika sätten att använda Facebook API</a:t>
            </a:r>
          </a:p>
          <a:p>
            <a:endParaRPr lang="sv-SE" dirty="0" smtClean="0"/>
          </a:p>
          <a:p>
            <a:r>
              <a:rPr lang="sv-SE" dirty="0" smtClean="0"/>
              <a:t>Inte skjuta upp problem till senare tillfälle</a:t>
            </a:r>
          </a:p>
          <a:p>
            <a:endParaRPr lang="sv-SE" dirty="0" smtClean="0"/>
          </a:p>
          <a:p>
            <a:r>
              <a:rPr lang="sv-SE" dirty="0" smtClean="0"/>
              <a:t>Fråga efter hjälp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jag kunde ha gjort bättre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Applikationen</a:t>
            </a:r>
            <a:endParaRPr lang="sv-S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23622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700808"/>
            <a:ext cx="233362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700808"/>
            <a:ext cx="309634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5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Applikationen</a:t>
            </a:r>
            <a:endParaRPr lang="sv-S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6989043" cy="22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6977615" cy="225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Applikationen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38481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40"/>
            <a:ext cx="384048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Tydlig och enkelt layout 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Gruppera </a:t>
            </a:r>
            <a:r>
              <a:rPr lang="sv-SE" dirty="0" smtClean="0"/>
              <a:t>innehåll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Innehåll rakt i linje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Layout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3140968"/>
            <a:ext cx="7096355" cy="310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2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Ljusa färger</a:t>
            </a:r>
          </a:p>
          <a:p>
            <a:r>
              <a:rPr lang="sv-SE" smtClean="0"/>
              <a:t>Färgtema</a:t>
            </a:r>
            <a:endParaRPr lang="sv-SE" dirty="0" smtClean="0"/>
          </a:p>
          <a:p>
            <a:r>
              <a:rPr lang="sv-SE" dirty="0" smtClean="0"/>
              <a:t>Få viktig funktionalitet att sticka ut på grund av utstickande färger (ex. Facebook-button)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Färgval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06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Färgblindhet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Färgval(forts.)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3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Simpel meny</a:t>
            </a:r>
          </a:p>
          <a:p>
            <a:endParaRPr lang="sv-SE" dirty="0" smtClean="0"/>
          </a:p>
          <a:p>
            <a:r>
              <a:rPr lang="sv-SE" dirty="0" smtClean="0"/>
              <a:t>Automiskt buffrande av videoklipp</a:t>
            </a:r>
          </a:p>
          <a:p>
            <a:endParaRPr lang="sv-SE" dirty="0" smtClean="0"/>
          </a:p>
          <a:p>
            <a:r>
              <a:rPr lang="sv-SE" dirty="0" smtClean="0"/>
              <a:t>Progress Bar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För en bättre</a:t>
            </a:r>
            <a:br>
              <a:rPr lang="sv-SE" dirty="0" smtClean="0"/>
            </a:br>
            <a:r>
              <a:rPr lang="sv-SE" dirty="0" smtClean="0"/>
              <a:t>användarupplevelse (funktioner)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6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Dela med sig av material</a:t>
            </a:r>
          </a:p>
          <a:p>
            <a:r>
              <a:rPr lang="sv-SE" dirty="0" smtClean="0"/>
              <a:t>Ge sin åsikt om andras upplagda material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Möjlighet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793321"/>
      </p:ext>
    </p:extLst>
  </p:cSld>
  <p:clrMapOvr>
    <a:masterClrMapping/>
  </p:clrMapOvr>
  <p:transition spd="slow" advClick="0" advTm="15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20</a:t>
            </a:fld>
            <a:endParaRPr lang="sv-S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Tack för ni har lyssnat!</a:t>
            </a:r>
            <a:endParaRPr lang="sv-S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sv-SE" dirty="0" smtClean="0"/>
              <a:t>Några frågor?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Ungdomar mellan </a:t>
            </a:r>
            <a:r>
              <a:rPr lang="sv-SE" dirty="0" smtClean="0"/>
              <a:t>15-18 </a:t>
            </a:r>
            <a:r>
              <a:rPr lang="sv-SE" dirty="0" smtClean="0"/>
              <a:t>år</a:t>
            </a:r>
          </a:p>
          <a:p>
            <a:r>
              <a:rPr lang="sv-SE" dirty="0" smtClean="0"/>
              <a:t>Sportintresserade</a:t>
            </a:r>
          </a:p>
          <a:p>
            <a:r>
              <a:rPr lang="sv-SE" dirty="0" smtClean="0"/>
              <a:t>Musikintresserade</a:t>
            </a:r>
          </a:p>
          <a:p>
            <a:r>
              <a:rPr lang="sv-SE" dirty="0" smtClean="0"/>
              <a:t>Fordonsintresserade</a:t>
            </a:r>
          </a:p>
          <a:p>
            <a:r>
              <a:rPr lang="sv-SE" dirty="0" smtClean="0"/>
              <a:t>Vardagshumorsintresserade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Målgrupp</a:t>
            </a:r>
            <a:endParaRPr lang="sv-SE" dirty="0"/>
          </a:p>
        </p:txBody>
      </p:sp>
      <p:pic>
        <p:nvPicPr>
          <p:cNvPr id="15364" name="Picture 4" descr="http://anpassningmotstand.files.wordpress.com/2011/02/ungdom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420888"/>
            <a:ext cx="27432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44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Sida för alla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Målgrupp (forts.)	</a:t>
            </a:r>
            <a:endParaRPr lang="sv-SE" dirty="0"/>
          </a:p>
        </p:txBody>
      </p:sp>
      <p:pic>
        <p:nvPicPr>
          <p:cNvPr id="5" name="Picture 4" descr="http://anpassningmotstand.files.wordpress.com/2011/02/ungdom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420888"/>
            <a:ext cx="27432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8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Applikationen ska se till så att det blir lätt för besökande användare att ta sig runt för att få en bra användarupplevelse.</a:t>
            </a:r>
          </a:p>
          <a:p>
            <a:r>
              <a:rPr lang="sv-SE" dirty="0" smtClean="0"/>
              <a:t>Applikationen ska se till så att funktionaliteten är lätthanterligt att använda sig utav.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Mina mål för projektet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Applikationen ska se till så att användaren kan få underhållning utifrån material från personligt intresse.</a:t>
            </a:r>
          </a:p>
          <a:p>
            <a:r>
              <a:rPr lang="sv-SE" dirty="0" smtClean="0"/>
              <a:t>Applikationen ska vara tillgänglig för användare som använder sig utav                 .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152578" name="Picture 2" descr="http://odean.com/img/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84984"/>
            <a:ext cx="360040" cy="360040"/>
          </a:xfrm>
          <a:prstGeom prst="rect">
            <a:avLst/>
          </a:prstGeom>
          <a:noFill/>
        </p:spPr>
      </p:pic>
      <p:pic>
        <p:nvPicPr>
          <p:cNvPr id="152580" name="Picture 4" descr="http://people.mozilla.com/%7Efaaborg/files/shiretoko/firefoxIcon/firefox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284984"/>
            <a:ext cx="360040" cy="360040"/>
          </a:xfrm>
          <a:prstGeom prst="rect">
            <a:avLst/>
          </a:prstGeom>
          <a:noFill/>
        </p:spPr>
      </p:pic>
      <p:pic>
        <p:nvPicPr>
          <p:cNvPr id="152582" name="Picture 6" descr="http://www.butterflylogos.com/Files/ie9_logo_pri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284984"/>
            <a:ext cx="432048" cy="400364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r>
              <a:rPr lang="sv-SE" dirty="0" smtClean="0"/>
              <a:t>Mina mål för projektet(forts.)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939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Applikationen ska vara utvecklad så att inloggningsfunktionalitet lätt blir tillgänglig för besökande användare.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Mina mål för projektet(forts.)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72000"/>
          </a:xfrm>
        </p:spPr>
        <p:txBody>
          <a:bodyPr/>
          <a:lstStyle/>
          <a:p>
            <a:r>
              <a:rPr lang="sv-SE" dirty="0" smtClean="0"/>
              <a:t>JavaScript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  <a:p>
            <a:r>
              <a:rPr lang="sv-SE" dirty="0" smtClean="0"/>
              <a:t>MSSQL</a:t>
            </a: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ASP.NET Web Forms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Adobe Photoshop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Teknikval</a:t>
            </a:r>
            <a:endParaRPr lang="sv-SE" dirty="0"/>
          </a:p>
        </p:txBody>
      </p:sp>
      <p:pic>
        <p:nvPicPr>
          <p:cNvPr id="16386" name="Picture 2" descr="http://cursohtml5js.com/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340768"/>
            <a:ext cx="792088" cy="909016"/>
          </a:xfrm>
          <a:prstGeom prst="rect">
            <a:avLst/>
          </a:prstGeom>
          <a:noFill/>
        </p:spPr>
      </p:pic>
      <p:pic>
        <p:nvPicPr>
          <p:cNvPr id="16388" name="Picture 4" descr="http://www.spreadsheetgear.com/images/new/logo_asp.net_2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789040"/>
            <a:ext cx="1914525" cy="1685926"/>
          </a:xfrm>
          <a:prstGeom prst="rect">
            <a:avLst/>
          </a:prstGeom>
          <a:noFill/>
        </p:spPr>
      </p:pic>
      <p:pic>
        <p:nvPicPr>
          <p:cNvPr id="16390" name="Picture 6" descr="http://news.techgenie.com/files/SQ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492896"/>
            <a:ext cx="1727095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Facebook API</a:t>
            </a:r>
          </a:p>
          <a:p>
            <a:endParaRPr lang="sv-SE" dirty="0" smtClean="0"/>
          </a:p>
          <a:p>
            <a:r>
              <a:rPr lang="sv-SE" dirty="0" smtClean="0"/>
              <a:t>Flowplayer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15F1ED11-F161-48DA-9D79-9467F1C603B8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kunskaper</a:t>
            </a:r>
            <a:endParaRPr lang="sv-SE" dirty="0"/>
          </a:p>
        </p:txBody>
      </p:sp>
      <p:pic>
        <p:nvPicPr>
          <p:cNvPr id="14338" name="Picture 2" descr="http://matemedia.com/wp-content/uploads/2014/01/facebook-logo-transparent-300x15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484784"/>
            <a:ext cx="1093792" cy="576064"/>
          </a:xfrm>
          <a:prstGeom prst="rect">
            <a:avLst/>
          </a:prstGeom>
          <a:noFill/>
        </p:spPr>
      </p:pic>
      <p:pic>
        <p:nvPicPr>
          <p:cNvPr id="14340" name="Picture 4" descr="http://flash.flowplayer.org/media/img/logo/flowplayer_f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420888"/>
            <a:ext cx="3446854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2069</TotalTime>
  <Words>262</Words>
  <Application>Microsoft Office PowerPoint</Application>
  <PresentationFormat>On-screen Show (4:3)</PresentationFormat>
  <Paragraphs>99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Iterativt Mjukvaruutvecklingsprojekt</vt:lpstr>
      <vt:lpstr>Möjlighet</vt:lpstr>
      <vt:lpstr>Målgrupp</vt:lpstr>
      <vt:lpstr>Målgrupp (forts.) </vt:lpstr>
      <vt:lpstr>Mina mål för projektet </vt:lpstr>
      <vt:lpstr>Mina mål för projektet(forts.) </vt:lpstr>
      <vt:lpstr>Mina mål för projektet(forts.)</vt:lpstr>
      <vt:lpstr>Teknikval</vt:lpstr>
      <vt:lpstr>Nya kunskaper</vt:lpstr>
      <vt:lpstr>Vad som gått bra</vt:lpstr>
      <vt:lpstr>Problem</vt:lpstr>
      <vt:lpstr>Vad jag kunde ha gjort bättre</vt:lpstr>
      <vt:lpstr>Applikationen</vt:lpstr>
      <vt:lpstr>Applikationen</vt:lpstr>
      <vt:lpstr>Applikationen</vt:lpstr>
      <vt:lpstr>Layout</vt:lpstr>
      <vt:lpstr>Färgval</vt:lpstr>
      <vt:lpstr>Färgval(forts.) </vt:lpstr>
      <vt:lpstr>För en bättre användarupplevelse (funktioner)</vt:lpstr>
      <vt:lpstr>Tack för ni har lyssnat!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Tommy Nguyen</cp:lastModifiedBy>
  <cp:revision>116</cp:revision>
  <dcterms:created xsi:type="dcterms:W3CDTF">2013-05-24T06:40:57Z</dcterms:created>
  <dcterms:modified xsi:type="dcterms:W3CDTF">2014-06-03T10:59:25Z</dcterms:modified>
</cp:coreProperties>
</file>