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56" r:id="rId3"/>
    <p:sldId id="258" r:id="rId4"/>
    <p:sldId id="260" r:id="rId5"/>
    <p:sldId id="268" r:id="rId6"/>
    <p:sldId id="270" r:id="rId7"/>
    <p:sldId id="272" r:id="rId8"/>
    <p:sldId id="312" r:id="rId9"/>
    <p:sldId id="278" r:id="rId10"/>
    <p:sldId id="318" r:id="rId11"/>
    <p:sldId id="319" r:id="rId12"/>
    <p:sldId id="283" r:id="rId13"/>
    <p:sldId id="280" r:id="rId14"/>
    <p:sldId id="296" r:id="rId15"/>
    <p:sldId id="284" r:id="rId16"/>
    <p:sldId id="298" r:id="rId17"/>
    <p:sldId id="285" r:id="rId18"/>
    <p:sldId id="287" r:id="rId19"/>
    <p:sldId id="288" r:id="rId20"/>
    <p:sldId id="321" r:id="rId21"/>
    <p:sldId id="289" r:id="rId22"/>
    <p:sldId id="290" r:id="rId23"/>
    <p:sldId id="291" r:id="rId24"/>
    <p:sldId id="292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10" r:id="rId33"/>
    <p:sldId id="306" r:id="rId34"/>
    <p:sldId id="311" r:id="rId35"/>
    <p:sldId id="317" r:id="rId36"/>
    <p:sldId id="322" r:id="rId37"/>
    <p:sldId id="295" r:id="rId38"/>
    <p:sldId id="320" r:id="rId39"/>
    <p:sldId id="293" r:id="rId40"/>
    <p:sldId id="294" r:id="rId41"/>
    <p:sldId id="323" r:id="rId42"/>
    <p:sldId id="324" r:id="rId43"/>
    <p:sldId id="325" r:id="rId44"/>
    <p:sldId id="327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E0D"/>
    <a:srgbClr val="00CC00"/>
    <a:srgbClr val="FF0000"/>
    <a:srgbClr val="CC3300"/>
    <a:srgbClr val="FF0D0D"/>
    <a:srgbClr val="26E6E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8291" autoAdjust="0"/>
  </p:normalViewPr>
  <p:slideViewPr>
    <p:cSldViewPr>
      <p:cViewPr>
        <p:scale>
          <a:sx n="75" d="100"/>
          <a:sy n="75" d="100"/>
        </p:scale>
        <p:origin x="-163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2FD05-8207-474C-B2D7-BC99905FC99B}" type="doc">
      <dgm:prSet loTypeId="urn:microsoft.com/office/officeart/2005/8/layout/hierarchy4" loCatId="hierarchy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45BA8928-776F-4184-B056-89E53842C249}">
      <dgm:prSet phldrT="[텍스트]" custT="1"/>
      <dgm:spPr>
        <a:ln>
          <a:solidFill>
            <a:srgbClr val="CC3300"/>
          </a:solidFill>
        </a:ln>
      </dgm:spPr>
      <dgm:t>
        <a:bodyPr/>
        <a:lstStyle/>
        <a:p>
          <a:pPr latinLnBrk="1"/>
          <a:r>
            <a:rPr lang="en-US" altLang="ko-KR" sz="2800" dirty="0" err="1" smtClean="0"/>
            <a:t>MainFrame</a:t>
          </a:r>
          <a:endParaRPr lang="ko-KR" altLang="en-US" sz="2800" dirty="0"/>
        </a:p>
      </dgm:t>
    </dgm:pt>
    <dgm:pt modelId="{50A252C3-8591-4A45-A501-FE883935FE57}" type="parTrans" cxnId="{03A0ACF0-D255-4FFB-A541-E393E8B0EECC}">
      <dgm:prSet/>
      <dgm:spPr/>
      <dgm:t>
        <a:bodyPr/>
        <a:lstStyle/>
        <a:p>
          <a:pPr latinLnBrk="1"/>
          <a:endParaRPr lang="ko-KR" altLang="en-US"/>
        </a:p>
      </dgm:t>
    </dgm:pt>
    <dgm:pt modelId="{6E8FEE7F-F57F-4CC6-A0DC-D4B7A7B6057F}" type="sibTrans" cxnId="{03A0ACF0-D255-4FFB-A541-E393E8B0EECC}">
      <dgm:prSet/>
      <dgm:spPr/>
      <dgm:t>
        <a:bodyPr/>
        <a:lstStyle/>
        <a:p>
          <a:pPr latinLnBrk="1"/>
          <a:endParaRPr lang="ko-KR" altLang="en-US"/>
        </a:p>
      </dgm:t>
    </dgm:pt>
    <dgm:pt modelId="{40472A34-53DC-41A1-B582-F42F537080F5}" type="asst">
      <dgm:prSet phldrT="[텍스트]" custT="1"/>
      <dgm:spPr>
        <a:ln>
          <a:solidFill>
            <a:srgbClr val="CC3300"/>
          </a:solidFill>
        </a:ln>
      </dgm:spPr>
      <dgm:t>
        <a:bodyPr/>
        <a:lstStyle/>
        <a:p>
          <a:pPr latinLnBrk="1"/>
          <a:r>
            <a:rPr lang="en-US" altLang="ko-KR" sz="2800" dirty="0" err="1" smtClean="0"/>
            <a:t>MainPanel</a:t>
          </a:r>
          <a:endParaRPr lang="ko-KR" altLang="en-US" sz="1600" dirty="0"/>
        </a:p>
      </dgm:t>
    </dgm:pt>
    <dgm:pt modelId="{2F428FDC-ED02-458D-BF78-A752CE262167}" type="parTrans" cxnId="{E09B18D9-F3C9-4EC8-98A9-11E5D8DB263D}">
      <dgm:prSet/>
      <dgm:spPr/>
      <dgm:t>
        <a:bodyPr/>
        <a:lstStyle/>
        <a:p>
          <a:pPr latinLnBrk="1"/>
          <a:endParaRPr lang="ko-KR" altLang="en-US"/>
        </a:p>
      </dgm:t>
    </dgm:pt>
    <dgm:pt modelId="{0E4E9512-0B40-4553-AC94-5CE02A6A69D0}" type="sibTrans" cxnId="{E09B18D9-F3C9-4EC8-98A9-11E5D8DB263D}">
      <dgm:prSet/>
      <dgm:spPr/>
      <dgm:t>
        <a:bodyPr/>
        <a:lstStyle/>
        <a:p>
          <a:pPr latinLnBrk="1"/>
          <a:endParaRPr lang="ko-KR" altLang="en-US"/>
        </a:p>
      </dgm:t>
    </dgm:pt>
    <dgm:pt modelId="{18B84FF3-7EB0-4861-A628-BC018220A310}">
      <dgm:prSet phldrT="[텍스트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latinLnBrk="1"/>
          <a:r>
            <a:rPr lang="en-US" altLang="ko-KR" sz="1800" dirty="0" err="1" smtClean="0"/>
            <a:t>DotConstants</a:t>
          </a:r>
          <a:endParaRPr lang="ko-KR" altLang="en-US" sz="1600" dirty="0"/>
        </a:p>
      </dgm:t>
    </dgm:pt>
    <dgm:pt modelId="{55854681-E142-4B26-8775-1A3DFC890B60}" type="parTrans" cxnId="{26582338-F096-4E71-9E49-B25480457D67}">
      <dgm:prSet/>
      <dgm:spPr/>
      <dgm:t>
        <a:bodyPr/>
        <a:lstStyle/>
        <a:p>
          <a:pPr latinLnBrk="1"/>
          <a:endParaRPr lang="ko-KR" altLang="en-US"/>
        </a:p>
      </dgm:t>
    </dgm:pt>
    <dgm:pt modelId="{4B4809BC-DBD0-455F-B121-686D4927C32A}" type="sibTrans" cxnId="{26582338-F096-4E71-9E49-B25480457D67}">
      <dgm:prSet/>
      <dgm:spPr/>
      <dgm:t>
        <a:bodyPr/>
        <a:lstStyle/>
        <a:p>
          <a:pPr latinLnBrk="1"/>
          <a:endParaRPr lang="ko-KR" altLang="en-US"/>
        </a:p>
      </dgm:t>
    </dgm:pt>
    <dgm:pt modelId="{F24B4EA3-B767-493F-B7D3-663D245785E8}" type="asst">
      <dgm:prSet phldrT="[텍스트]" custT="1"/>
      <dgm:spPr>
        <a:ln>
          <a:solidFill>
            <a:srgbClr val="CC3300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StartPanel</a:t>
          </a:r>
          <a:endParaRPr lang="ko-KR" altLang="en-US" sz="16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FE3C4D0-B843-424C-B3F8-7FAB2ED696BE}" type="parTrans" cxnId="{A4140876-9984-4DF7-8FF9-4D59017FF034}">
      <dgm:prSet/>
      <dgm:spPr/>
      <dgm:t>
        <a:bodyPr/>
        <a:lstStyle/>
        <a:p>
          <a:pPr latinLnBrk="1"/>
          <a:endParaRPr lang="ko-KR" altLang="en-US"/>
        </a:p>
      </dgm:t>
    </dgm:pt>
    <dgm:pt modelId="{F3B4E07C-060E-4F87-880A-8B844D77DBC0}" type="sibTrans" cxnId="{A4140876-9984-4DF7-8FF9-4D59017FF034}">
      <dgm:prSet/>
      <dgm:spPr/>
      <dgm:t>
        <a:bodyPr/>
        <a:lstStyle/>
        <a:p>
          <a:pPr latinLnBrk="1"/>
          <a:endParaRPr lang="ko-KR" altLang="en-US"/>
        </a:p>
      </dgm:t>
    </dgm:pt>
    <dgm:pt modelId="{91BB3B9A-775B-4C03-9F02-B393A6426D72}" type="asst">
      <dgm:prSet phldrT="[텍스트]" custT="1"/>
      <dgm:spPr>
        <a:ln>
          <a:solidFill>
            <a:srgbClr val="CC3300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GamePanel</a:t>
          </a:r>
          <a:endParaRPr lang="ko-KR" altLang="en-US" sz="1600" dirty="0"/>
        </a:p>
      </dgm:t>
    </dgm:pt>
    <dgm:pt modelId="{719A2DA1-9E85-4119-9691-6F7F8D31C01B}" type="parTrans" cxnId="{D66175C8-2BF0-4F3D-A59E-CA006E824EF5}">
      <dgm:prSet/>
      <dgm:spPr/>
      <dgm:t>
        <a:bodyPr/>
        <a:lstStyle/>
        <a:p>
          <a:pPr latinLnBrk="1"/>
          <a:endParaRPr lang="ko-KR" altLang="en-US"/>
        </a:p>
      </dgm:t>
    </dgm:pt>
    <dgm:pt modelId="{28D90D67-1CFB-4059-826D-963FB5955212}" type="sibTrans" cxnId="{D66175C8-2BF0-4F3D-A59E-CA006E824EF5}">
      <dgm:prSet/>
      <dgm:spPr/>
      <dgm:t>
        <a:bodyPr/>
        <a:lstStyle/>
        <a:p>
          <a:pPr latinLnBrk="1"/>
          <a:endParaRPr lang="ko-KR" altLang="en-US"/>
        </a:p>
      </dgm:t>
    </dgm:pt>
    <dgm:pt modelId="{00483C2B-BCF2-4AE5-8A43-4622AEFDFC5C}" type="asst">
      <dgm:prSet phldrT="[텍스트]" custT="1"/>
      <dgm:spPr>
        <a:ln>
          <a:solidFill>
            <a:srgbClr val="CC3300"/>
          </a:solidFill>
        </a:ln>
      </dgm:spPr>
      <dgm:t>
        <a:bodyPr/>
        <a:lstStyle/>
        <a:p>
          <a:pPr latinLnBrk="1"/>
          <a:r>
            <a:rPr lang="en-US" altLang="ko-KR" sz="1600" dirty="0" err="1" smtClean="0"/>
            <a:t>RankManager</a:t>
          </a:r>
          <a:endParaRPr lang="ko-KR" altLang="en-US" sz="1400" dirty="0"/>
        </a:p>
      </dgm:t>
    </dgm:pt>
    <dgm:pt modelId="{AA4F7410-61AE-4BB7-B603-BE967BC4AA23}" type="parTrans" cxnId="{6DEDCD40-C508-4ED1-A8A0-B1FD91FE4298}">
      <dgm:prSet/>
      <dgm:spPr/>
      <dgm:t>
        <a:bodyPr/>
        <a:lstStyle/>
        <a:p>
          <a:pPr latinLnBrk="1"/>
          <a:endParaRPr lang="ko-KR" altLang="en-US"/>
        </a:p>
      </dgm:t>
    </dgm:pt>
    <dgm:pt modelId="{3C94400D-7D13-451B-8A9A-CC068103CD96}" type="sibTrans" cxnId="{6DEDCD40-C508-4ED1-A8A0-B1FD91FE4298}">
      <dgm:prSet/>
      <dgm:spPr/>
      <dgm:t>
        <a:bodyPr/>
        <a:lstStyle/>
        <a:p>
          <a:pPr latinLnBrk="1"/>
          <a:endParaRPr lang="ko-KR" altLang="en-US"/>
        </a:p>
      </dgm:t>
    </dgm:pt>
    <dgm:pt modelId="{73F822A5-2813-4C63-A052-DA023EDAAE8D}" type="asst">
      <dgm:prSet phldrT="[텍스트]" custT="1"/>
      <dgm:spPr>
        <a:ln>
          <a:solidFill>
            <a:srgbClr val="CC3300"/>
          </a:solidFill>
        </a:ln>
      </dgm:spPr>
      <dgm:t>
        <a:bodyPr/>
        <a:lstStyle/>
        <a:p>
          <a:pPr latinLnBrk="1"/>
          <a:r>
            <a:rPr lang="en-US" altLang="ko-KR" sz="1800" dirty="0" err="1" smtClean="0"/>
            <a:t>GameScreen</a:t>
          </a:r>
          <a:endParaRPr lang="ko-KR" altLang="en-US" sz="1600" dirty="0"/>
        </a:p>
      </dgm:t>
    </dgm:pt>
    <dgm:pt modelId="{A421EA48-B6F2-4ACF-A52A-683A8CD76AC3}" type="parTrans" cxnId="{05411BB7-D03E-47A6-B780-665822C84787}">
      <dgm:prSet/>
      <dgm:spPr/>
      <dgm:t>
        <a:bodyPr/>
        <a:lstStyle/>
        <a:p>
          <a:pPr latinLnBrk="1"/>
          <a:endParaRPr lang="ko-KR" altLang="en-US"/>
        </a:p>
      </dgm:t>
    </dgm:pt>
    <dgm:pt modelId="{71D1D766-F7AF-462E-BEC5-E1FF641CBB78}" type="sibTrans" cxnId="{05411BB7-D03E-47A6-B780-665822C84787}">
      <dgm:prSet/>
      <dgm:spPr/>
      <dgm:t>
        <a:bodyPr/>
        <a:lstStyle/>
        <a:p>
          <a:pPr latinLnBrk="1"/>
          <a:endParaRPr lang="ko-KR" altLang="en-US"/>
        </a:p>
      </dgm:t>
    </dgm:pt>
    <dgm:pt modelId="{333DD3DB-417A-4764-9559-4467E5492BC0}" type="asst">
      <dgm:prSet phldrT="[텍스트]" custT="1"/>
      <dgm:spPr>
        <a:ln>
          <a:solidFill>
            <a:srgbClr val="CC3300"/>
          </a:solidFill>
        </a:ln>
      </dgm:spPr>
      <dgm:t>
        <a:bodyPr/>
        <a:lstStyle/>
        <a:p>
          <a:pPr latinLnBrk="1"/>
          <a:r>
            <a:rPr lang="en-US" altLang="ko-KR" sz="1400" dirty="0" err="1" smtClean="0"/>
            <a:t>AdminGamePlay</a:t>
          </a:r>
          <a:endParaRPr lang="ko-KR" altLang="en-US" sz="1400" dirty="0"/>
        </a:p>
      </dgm:t>
    </dgm:pt>
    <dgm:pt modelId="{0B8E4B59-7986-47F4-8D7F-CE5C3ED01898}" type="parTrans" cxnId="{CEB65BA2-4F7D-4554-9A44-AA1ABD5B9B67}">
      <dgm:prSet/>
      <dgm:spPr/>
      <dgm:t>
        <a:bodyPr/>
        <a:lstStyle/>
        <a:p>
          <a:pPr latinLnBrk="1"/>
          <a:endParaRPr lang="ko-KR" altLang="en-US"/>
        </a:p>
      </dgm:t>
    </dgm:pt>
    <dgm:pt modelId="{9FCDBE01-B837-424C-86D4-3CBC6274AD10}" type="sibTrans" cxnId="{CEB65BA2-4F7D-4554-9A44-AA1ABD5B9B67}">
      <dgm:prSet/>
      <dgm:spPr/>
      <dgm:t>
        <a:bodyPr/>
        <a:lstStyle/>
        <a:p>
          <a:pPr latinLnBrk="1"/>
          <a:endParaRPr lang="ko-KR" altLang="en-US"/>
        </a:p>
      </dgm:t>
    </dgm:pt>
    <dgm:pt modelId="{20F0D315-988B-48A1-AB48-87A815A7F321}" type="asst">
      <dgm:prSet phldrT="[텍스트]" custT="1"/>
      <dgm:spPr>
        <a:ln>
          <a:solidFill>
            <a:srgbClr val="CC3300"/>
          </a:solidFill>
        </a:ln>
      </dgm:spPr>
      <dgm:t>
        <a:bodyPr/>
        <a:lstStyle/>
        <a:p>
          <a:pPr latinLnBrk="1"/>
          <a:r>
            <a:rPr lang="en-US" altLang="ko-KR" sz="1600" dirty="0" smtClean="0"/>
            <a:t>Dot</a:t>
          </a:r>
          <a:endParaRPr lang="ko-KR" altLang="en-US" sz="1600" dirty="0"/>
        </a:p>
      </dgm:t>
    </dgm:pt>
    <dgm:pt modelId="{1BB25725-4714-4CC7-AF71-6C2B8CD2F0ED}" type="parTrans" cxnId="{98A754EA-BE94-41EF-9A67-4D210A8004AC}">
      <dgm:prSet/>
      <dgm:spPr/>
      <dgm:t>
        <a:bodyPr/>
        <a:lstStyle/>
        <a:p>
          <a:pPr latinLnBrk="1"/>
          <a:endParaRPr lang="ko-KR" altLang="en-US"/>
        </a:p>
      </dgm:t>
    </dgm:pt>
    <dgm:pt modelId="{E7792313-4AFE-43D7-8B33-1381B31BDDB2}" type="sibTrans" cxnId="{98A754EA-BE94-41EF-9A67-4D210A8004AC}">
      <dgm:prSet/>
      <dgm:spPr/>
      <dgm:t>
        <a:bodyPr/>
        <a:lstStyle/>
        <a:p>
          <a:pPr latinLnBrk="1"/>
          <a:endParaRPr lang="ko-KR" altLang="en-US"/>
        </a:p>
      </dgm:t>
    </dgm:pt>
    <dgm:pt modelId="{C3BFBA39-AD8C-42AC-BCF9-31C0A91BFF75}" type="asst">
      <dgm:prSet phldrT="[텍스트]" custT="1"/>
      <dgm:spPr>
        <a:ln>
          <a:noFill/>
        </a:ln>
      </dgm:spPr>
      <dgm:t>
        <a:bodyPr/>
        <a:lstStyle/>
        <a:p>
          <a:pPr latinLnBrk="1"/>
          <a:endParaRPr lang="ko-KR" altLang="en-US" sz="1600" dirty="0"/>
        </a:p>
      </dgm:t>
    </dgm:pt>
    <dgm:pt modelId="{6975BDB4-1161-4F27-A16D-3E9CBA8447B4}" type="parTrans" cxnId="{369C8D8E-A9DC-4DA8-9119-5996AA670209}">
      <dgm:prSet/>
      <dgm:spPr/>
      <dgm:t>
        <a:bodyPr/>
        <a:lstStyle/>
        <a:p>
          <a:pPr latinLnBrk="1"/>
          <a:endParaRPr lang="ko-KR" altLang="en-US"/>
        </a:p>
      </dgm:t>
    </dgm:pt>
    <dgm:pt modelId="{7C4396A1-A419-48BE-8E18-5066B136DE14}" type="sibTrans" cxnId="{369C8D8E-A9DC-4DA8-9119-5996AA670209}">
      <dgm:prSet/>
      <dgm:spPr/>
      <dgm:t>
        <a:bodyPr/>
        <a:lstStyle/>
        <a:p>
          <a:pPr latinLnBrk="1"/>
          <a:endParaRPr lang="ko-KR" altLang="en-US"/>
        </a:p>
      </dgm:t>
    </dgm:pt>
    <dgm:pt modelId="{6358D16E-1DBC-4765-820A-EFEBF97A7C0A}" type="asst">
      <dgm:prSet phldrT="[텍스트]" custT="1"/>
      <dgm:spPr>
        <a:ln>
          <a:solidFill>
            <a:srgbClr val="CC3300"/>
          </a:solidFill>
        </a:ln>
      </dgm:spPr>
      <dgm:t>
        <a:bodyPr/>
        <a:lstStyle/>
        <a:p>
          <a:pPr latinLnBrk="1"/>
          <a:r>
            <a:rPr lang="en-US" altLang="ko-KR" sz="2000" dirty="0" err="1" smtClean="0"/>
            <a:t>RankPanel</a:t>
          </a:r>
          <a:endParaRPr lang="ko-KR" altLang="en-US" sz="1600" dirty="0"/>
        </a:p>
      </dgm:t>
    </dgm:pt>
    <dgm:pt modelId="{304E3F14-D521-425E-8235-36F7D57DD3A2}" type="sibTrans" cxnId="{B0CF803E-1AB7-4DF2-9698-0110F708AD07}">
      <dgm:prSet/>
      <dgm:spPr/>
      <dgm:t>
        <a:bodyPr/>
        <a:lstStyle/>
        <a:p>
          <a:pPr latinLnBrk="1"/>
          <a:endParaRPr lang="ko-KR" altLang="en-US"/>
        </a:p>
      </dgm:t>
    </dgm:pt>
    <dgm:pt modelId="{07FC764C-8E16-41B3-A46E-450D5F536150}" type="parTrans" cxnId="{B0CF803E-1AB7-4DF2-9698-0110F708AD07}">
      <dgm:prSet/>
      <dgm:spPr/>
      <dgm:t>
        <a:bodyPr/>
        <a:lstStyle/>
        <a:p>
          <a:pPr latinLnBrk="1"/>
          <a:endParaRPr lang="ko-KR" altLang="en-US"/>
        </a:p>
      </dgm:t>
    </dgm:pt>
    <dgm:pt modelId="{0F1E799F-815C-44CA-8FE8-55B0078F199C}" type="pres">
      <dgm:prSet presAssocID="{C632FD05-8207-474C-B2D7-BC99905FC9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C91AB9A-5167-44FB-A8F1-8D5855229699}" type="pres">
      <dgm:prSet presAssocID="{45BA8928-776F-4184-B056-89E53842C249}" presName="vertOne" presStyleCnt="0"/>
      <dgm:spPr/>
    </dgm:pt>
    <dgm:pt modelId="{EF9FA0C0-B479-4709-A2BE-FA078DEC4DC3}" type="pres">
      <dgm:prSet presAssocID="{45BA8928-776F-4184-B056-89E53842C249}" presName="txOne" presStyleLbl="node0" presStyleIdx="0" presStyleCnt="2" custScaleX="104636" custScaleY="63666" custLinFactNeighborX="-127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541418-2AEA-467A-AE1A-FAFE857CFE08}" type="pres">
      <dgm:prSet presAssocID="{45BA8928-776F-4184-B056-89E53842C249}" presName="parTransOne" presStyleCnt="0"/>
      <dgm:spPr/>
    </dgm:pt>
    <dgm:pt modelId="{7A45AB9D-2DF3-4D09-87E1-43181F9A1A39}" type="pres">
      <dgm:prSet presAssocID="{45BA8928-776F-4184-B056-89E53842C249}" presName="horzOne" presStyleCnt="0"/>
      <dgm:spPr/>
    </dgm:pt>
    <dgm:pt modelId="{7B3C00E5-0592-46B5-B380-F68E96F1A538}" type="pres">
      <dgm:prSet presAssocID="{40472A34-53DC-41A1-B582-F42F537080F5}" presName="vertTwo" presStyleCnt="0"/>
      <dgm:spPr/>
    </dgm:pt>
    <dgm:pt modelId="{DE92C5C5-A9FF-4F7E-BBCE-1EE4F1F12B9F}" type="pres">
      <dgm:prSet presAssocID="{40472A34-53DC-41A1-B582-F42F537080F5}" presName="txTwo" presStyleLbl="asst1" presStyleIdx="0" presStyleCnt="9" custScaleX="109642" custScaleY="598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4ABB64-771B-4D05-9723-1E7097C70CE9}" type="pres">
      <dgm:prSet presAssocID="{40472A34-53DC-41A1-B582-F42F537080F5}" presName="parTransTwo" presStyleCnt="0"/>
      <dgm:spPr/>
    </dgm:pt>
    <dgm:pt modelId="{0B8771C0-296E-4DDE-9489-A470EA303FA9}" type="pres">
      <dgm:prSet presAssocID="{40472A34-53DC-41A1-B582-F42F537080F5}" presName="horzTwo" presStyleCnt="0"/>
      <dgm:spPr/>
    </dgm:pt>
    <dgm:pt modelId="{3D7387EC-1CBB-475C-AF49-70B8270D2375}" type="pres">
      <dgm:prSet presAssocID="{F24B4EA3-B767-493F-B7D3-663D245785E8}" presName="vertThree" presStyleCnt="0"/>
      <dgm:spPr/>
    </dgm:pt>
    <dgm:pt modelId="{9B55DBED-C100-4A2D-8B3F-0A7223B81624}" type="pres">
      <dgm:prSet presAssocID="{F24B4EA3-B767-493F-B7D3-663D245785E8}" presName="txThree" presStyleLbl="asst1" presStyleIdx="1" presStyleCnt="9" custLinFactNeighborX="-14250" custLinFactNeighborY="3666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B97E08-8D06-4CE4-A46B-93405DF9FA08}" type="pres">
      <dgm:prSet presAssocID="{F24B4EA3-B767-493F-B7D3-663D245785E8}" presName="horzThree" presStyleCnt="0"/>
      <dgm:spPr/>
    </dgm:pt>
    <dgm:pt modelId="{AAA0A56E-4357-43CC-AC49-24736B805EF4}" type="pres">
      <dgm:prSet presAssocID="{F3B4E07C-060E-4F87-880A-8B844D77DBC0}" presName="sibSpaceThree" presStyleCnt="0"/>
      <dgm:spPr/>
    </dgm:pt>
    <dgm:pt modelId="{FE51567B-DBC3-40B3-99E4-0447D3EDD3C9}" type="pres">
      <dgm:prSet presAssocID="{91BB3B9A-775B-4C03-9F02-B393A6426D72}" presName="vertThree" presStyleCnt="0"/>
      <dgm:spPr/>
    </dgm:pt>
    <dgm:pt modelId="{8C5A80B1-1DBB-46DF-BC70-EF57CEEE9510}" type="pres">
      <dgm:prSet presAssocID="{91BB3B9A-775B-4C03-9F02-B393A6426D72}" presName="txThree" presStyleLbl="asst1" presStyleIdx="2" presStyleCnt="9" custLinFactY="28209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8A0823-C563-4019-9692-8D53F799755F}" type="pres">
      <dgm:prSet presAssocID="{91BB3B9A-775B-4C03-9F02-B393A6426D72}" presName="parTransThree" presStyleCnt="0"/>
      <dgm:spPr/>
    </dgm:pt>
    <dgm:pt modelId="{A17B8614-2A86-419A-B5C3-AB24A43ED500}" type="pres">
      <dgm:prSet presAssocID="{91BB3B9A-775B-4C03-9F02-B393A6426D72}" presName="horzThree" presStyleCnt="0"/>
      <dgm:spPr/>
    </dgm:pt>
    <dgm:pt modelId="{0B16C32B-F4D2-4B7E-BFC0-DD63DCB5D194}" type="pres">
      <dgm:prSet presAssocID="{73F822A5-2813-4C63-A052-DA023EDAAE8D}" presName="vertFour" presStyleCnt="0">
        <dgm:presLayoutVars>
          <dgm:chPref val="3"/>
        </dgm:presLayoutVars>
      </dgm:prSet>
      <dgm:spPr/>
    </dgm:pt>
    <dgm:pt modelId="{CA734D5E-1E4B-4803-8F08-C0A4D53CE44B}" type="pres">
      <dgm:prSet presAssocID="{73F822A5-2813-4C63-A052-DA023EDAAE8D}" presName="txFour" presStyleLbl="asst1" presStyleIdx="3" presStyleCnt="9" custScaleX="97545" custScaleY="53846" custLinFactY="74035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E26F08-79B9-4334-985E-403C66C7B9C9}" type="pres">
      <dgm:prSet presAssocID="{73F822A5-2813-4C63-A052-DA023EDAAE8D}" presName="parTransFour" presStyleCnt="0"/>
      <dgm:spPr/>
    </dgm:pt>
    <dgm:pt modelId="{B545F845-6E9A-4C2F-9BD0-4B4E2098C2C5}" type="pres">
      <dgm:prSet presAssocID="{73F822A5-2813-4C63-A052-DA023EDAAE8D}" presName="horzFour" presStyleCnt="0"/>
      <dgm:spPr/>
    </dgm:pt>
    <dgm:pt modelId="{3D582534-1E3B-45CE-A02A-406CDF9AC613}" type="pres">
      <dgm:prSet presAssocID="{333DD3DB-417A-4764-9559-4467E5492BC0}" presName="vertFour" presStyleCnt="0">
        <dgm:presLayoutVars>
          <dgm:chPref val="3"/>
        </dgm:presLayoutVars>
      </dgm:prSet>
      <dgm:spPr/>
    </dgm:pt>
    <dgm:pt modelId="{4C618A2B-479D-43AE-9E93-BDF25A5D5E59}" type="pres">
      <dgm:prSet presAssocID="{333DD3DB-417A-4764-9559-4467E5492BC0}" presName="txFour" presStyleLbl="asst1" presStyleIdx="4" presStyleCnt="9" custScaleX="89612" custScaleY="48656" custLinFactY="86583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919AC0-B764-43F3-88AF-0F4C0B17381E}" type="pres">
      <dgm:prSet presAssocID="{333DD3DB-417A-4764-9559-4467E5492BC0}" presName="parTransFour" presStyleCnt="0"/>
      <dgm:spPr/>
    </dgm:pt>
    <dgm:pt modelId="{C9F5A610-0AC5-4E39-84EC-9A2133159E50}" type="pres">
      <dgm:prSet presAssocID="{333DD3DB-417A-4764-9559-4467E5492BC0}" presName="horzFour" presStyleCnt="0"/>
      <dgm:spPr/>
    </dgm:pt>
    <dgm:pt modelId="{4CB0F638-551D-4EDC-B00D-D2648BF729F5}" type="pres">
      <dgm:prSet presAssocID="{20F0D315-988B-48A1-AB48-87A815A7F321}" presName="vertFour" presStyleCnt="0">
        <dgm:presLayoutVars>
          <dgm:chPref val="3"/>
        </dgm:presLayoutVars>
      </dgm:prSet>
      <dgm:spPr/>
    </dgm:pt>
    <dgm:pt modelId="{DDB4DB1E-F3E3-4F30-8480-0E08DE12FD0C}" type="pres">
      <dgm:prSet presAssocID="{20F0D315-988B-48A1-AB48-87A815A7F321}" presName="txFour" presStyleLbl="asst1" presStyleIdx="5" presStyleCnt="9" custScaleX="82682" custScaleY="34496" custLinFactY="100000" custLinFactNeighborY="16767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95B1B4-37D2-4215-9442-840E5E9CA5AD}" type="pres">
      <dgm:prSet presAssocID="{20F0D315-988B-48A1-AB48-87A815A7F321}" presName="parTransFour" presStyleCnt="0"/>
      <dgm:spPr/>
    </dgm:pt>
    <dgm:pt modelId="{3C7FCEBF-EC4D-4EA2-A6E8-C701A6B4BC56}" type="pres">
      <dgm:prSet presAssocID="{20F0D315-988B-48A1-AB48-87A815A7F321}" presName="horzFour" presStyleCnt="0"/>
      <dgm:spPr/>
    </dgm:pt>
    <dgm:pt modelId="{DD637643-D5C5-46B4-99C7-8DAE6B60ED45}" type="pres">
      <dgm:prSet presAssocID="{C3BFBA39-AD8C-42AC-BCF9-31C0A91BFF75}" presName="vertFour" presStyleCnt="0">
        <dgm:presLayoutVars>
          <dgm:chPref val="3"/>
        </dgm:presLayoutVars>
      </dgm:prSet>
      <dgm:spPr/>
    </dgm:pt>
    <dgm:pt modelId="{6DE0559C-0F3A-4438-9998-634F9F4A77AD}" type="pres">
      <dgm:prSet presAssocID="{C3BFBA39-AD8C-42AC-BCF9-31C0A91BFF75}" presName="txFour" presStyleLbl="asst1" presStyleIdx="6" presStyleCnt="9" custLinFactX="100000" custLinFactNeighborX="171000" custLinFactNeighborY="1346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76C574-2225-46D9-9D70-B2DECF45087C}" type="pres">
      <dgm:prSet presAssocID="{C3BFBA39-AD8C-42AC-BCF9-31C0A91BFF75}" presName="horzFour" presStyleCnt="0"/>
      <dgm:spPr/>
    </dgm:pt>
    <dgm:pt modelId="{294A8D13-9BBD-45EF-A56E-6D330D86EE8F}" type="pres">
      <dgm:prSet presAssocID="{28D90D67-1CFB-4059-826D-963FB5955212}" presName="sibSpaceThree" presStyleCnt="0"/>
      <dgm:spPr/>
    </dgm:pt>
    <dgm:pt modelId="{086392A3-B4B3-438A-AB4D-911271B57123}" type="pres">
      <dgm:prSet presAssocID="{6358D16E-1DBC-4765-820A-EFEBF97A7C0A}" presName="vertThree" presStyleCnt="0"/>
      <dgm:spPr/>
    </dgm:pt>
    <dgm:pt modelId="{58F7845E-E88F-4FDB-9464-3185143F02CB}" type="pres">
      <dgm:prSet presAssocID="{6358D16E-1DBC-4765-820A-EFEBF97A7C0A}" presName="txThree" presStyleLbl="asst1" presStyleIdx="7" presStyleCnt="9" custLinFactY="28209" custLinFactNeighborX="1459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ABD1B0-512A-437C-B6F3-704A1C424497}" type="pres">
      <dgm:prSet presAssocID="{6358D16E-1DBC-4765-820A-EFEBF97A7C0A}" presName="parTransThree" presStyleCnt="0"/>
      <dgm:spPr/>
    </dgm:pt>
    <dgm:pt modelId="{4B19C899-E9CE-4442-A00C-7C667C0B5770}" type="pres">
      <dgm:prSet presAssocID="{6358D16E-1DBC-4765-820A-EFEBF97A7C0A}" presName="horzThree" presStyleCnt="0"/>
      <dgm:spPr/>
    </dgm:pt>
    <dgm:pt modelId="{29307B42-DE2A-4695-984B-080154D279EB}" type="pres">
      <dgm:prSet presAssocID="{00483C2B-BCF2-4AE5-8A43-4622AEFDFC5C}" presName="vertFour" presStyleCnt="0">
        <dgm:presLayoutVars>
          <dgm:chPref val="3"/>
        </dgm:presLayoutVars>
      </dgm:prSet>
      <dgm:spPr/>
    </dgm:pt>
    <dgm:pt modelId="{292FBF23-11B2-401E-A25A-A1B427889F07}" type="pres">
      <dgm:prSet presAssocID="{00483C2B-BCF2-4AE5-8A43-4622AEFDFC5C}" presName="txFour" presStyleLbl="asst1" presStyleIdx="8" presStyleCnt="9" custScaleX="92140" custScaleY="73290" custLinFactNeighborX="13237" custLinFactNeighborY="5093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2C06DE-FDF8-4186-A8FB-EC6E49D610FD}" type="pres">
      <dgm:prSet presAssocID="{00483C2B-BCF2-4AE5-8A43-4622AEFDFC5C}" presName="horzFour" presStyleCnt="0"/>
      <dgm:spPr/>
    </dgm:pt>
    <dgm:pt modelId="{84D49B0E-31AD-40EF-99C5-EAA638D01244}" type="pres">
      <dgm:prSet presAssocID="{6E8FEE7F-F57F-4CC6-A0DC-D4B7A7B6057F}" presName="sibSpaceOne" presStyleCnt="0"/>
      <dgm:spPr/>
    </dgm:pt>
    <dgm:pt modelId="{F46EA0EC-0F6C-45A7-B04B-EE3A0FB5CB2A}" type="pres">
      <dgm:prSet presAssocID="{18B84FF3-7EB0-4861-A628-BC018220A310}" presName="vertOne" presStyleCnt="0"/>
      <dgm:spPr/>
    </dgm:pt>
    <dgm:pt modelId="{305BDFC1-0CF3-4DEC-92F2-85DC798A0031}" type="pres">
      <dgm:prSet presAssocID="{18B84FF3-7EB0-4861-A628-BC018220A310}" presName="txOne" presStyleLbl="node0" presStyleIdx="1" presStyleCnt="2" custLinFactX="-173377" custLinFactY="300000" custLinFactNeighborX="-200000" custLinFactNeighborY="3148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F88A5C-8E87-4CD4-8421-0603DA8236FC}" type="pres">
      <dgm:prSet presAssocID="{18B84FF3-7EB0-4861-A628-BC018220A310}" presName="horzOne" presStyleCnt="0"/>
      <dgm:spPr/>
    </dgm:pt>
  </dgm:ptLst>
  <dgm:cxnLst>
    <dgm:cxn modelId="{369C8D8E-A9DC-4DA8-9119-5996AA670209}" srcId="{20F0D315-988B-48A1-AB48-87A815A7F321}" destId="{C3BFBA39-AD8C-42AC-BCF9-31C0A91BFF75}" srcOrd="0" destOrd="0" parTransId="{6975BDB4-1161-4F27-A16D-3E9CBA8447B4}" sibTransId="{7C4396A1-A419-48BE-8E18-5066B136DE14}"/>
    <dgm:cxn modelId="{D66175C8-2BF0-4F3D-A59E-CA006E824EF5}" srcId="{40472A34-53DC-41A1-B582-F42F537080F5}" destId="{91BB3B9A-775B-4C03-9F02-B393A6426D72}" srcOrd="1" destOrd="0" parTransId="{719A2DA1-9E85-4119-9691-6F7F8D31C01B}" sibTransId="{28D90D67-1CFB-4059-826D-963FB5955212}"/>
    <dgm:cxn modelId="{03A0ACF0-D255-4FFB-A541-E393E8B0EECC}" srcId="{C632FD05-8207-474C-B2D7-BC99905FC99B}" destId="{45BA8928-776F-4184-B056-89E53842C249}" srcOrd="0" destOrd="0" parTransId="{50A252C3-8591-4A45-A501-FE883935FE57}" sibTransId="{6E8FEE7F-F57F-4CC6-A0DC-D4B7A7B6057F}"/>
    <dgm:cxn modelId="{DF9F23CC-29E9-49F8-A70C-EAD212C68212}" type="presOf" srcId="{18B84FF3-7EB0-4861-A628-BC018220A310}" destId="{305BDFC1-0CF3-4DEC-92F2-85DC798A0031}" srcOrd="0" destOrd="0" presId="urn:microsoft.com/office/officeart/2005/8/layout/hierarchy4"/>
    <dgm:cxn modelId="{205A0564-968A-47CF-A5B3-E7B9CD2DAA59}" type="presOf" srcId="{00483C2B-BCF2-4AE5-8A43-4622AEFDFC5C}" destId="{292FBF23-11B2-401E-A25A-A1B427889F07}" srcOrd="0" destOrd="0" presId="urn:microsoft.com/office/officeart/2005/8/layout/hierarchy4"/>
    <dgm:cxn modelId="{CEB65BA2-4F7D-4554-9A44-AA1ABD5B9B67}" srcId="{73F822A5-2813-4C63-A052-DA023EDAAE8D}" destId="{333DD3DB-417A-4764-9559-4467E5492BC0}" srcOrd="0" destOrd="0" parTransId="{0B8E4B59-7986-47F4-8D7F-CE5C3ED01898}" sibTransId="{9FCDBE01-B837-424C-86D4-3CBC6274AD10}"/>
    <dgm:cxn modelId="{D79CFC89-769D-4FD7-B74D-7C4D804C88CB}" type="presOf" srcId="{45BA8928-776F-4184-B056-89E53842C249}" destId="{EF9FA0C0-B479-4709-A2BE-FA078DEC4DC3}" srcOrd="0" destOrd="0" presId="urn:microsoft.com/office/officeart/2005/8/layout/hierarchy4"/>
    <dgm:cxn modelId="{E09B18D9-F3C9-4EC8-98A9-11E5D8DB263D}" srcId="{45BA8928-776F-4184-B056-89E53842C249}" destId="{40472A34-53DC-41A1-B582-F42F537080F5}" srcOrd="0" destOrd="0" parTransId="{2F428FDC-ED02-458D-BF78-A752CE262167}" sibTransId="{0E4E9512-0B40-4553-AC94-5CE02A6A69D0}"/>
    <dgm:cxn modelId="{0777C7DD-40BB-4D63-BE61-47038EAB88BB}" type="presOf" srcId="{6358D16E-1DBC-4765-820A-EFEBF97A7C0A}" destId="{58F7845E-E88F-4FDB-9464-3185143F02CB}" srcOrd="0" destOrd="0" presId="urn:microsoft.com/office/officeart/2005/8/layout/hierarchy4"/>
    <dgm:cxn modelId="{B0CF803E-1AB7-4DF2-9698-0110F708AD07}" srcId="{40472A34-53DC-41A1-B582-F42F537080F5}" destId="{6358D16E-1DBC-4765-820A-EFEBF97A7C0A}" srcOrd="2" destOrd="0" parTransId="{07FC764C-8E16-41B3-A46E-450D5F536150}" sibTransId="{304E3F14-D521-425E-8235-36F7D57DD3A2}"/>
    <dgm:cxn modelId="{EDFBE427-3FCE-43F4-857D-79A08938D5E3}" type="presOf" srcId="{F24B4EA3-B767-493F-B7D3-663D245785E8}" destId="{9B55DBED-C100-4A2D-8B3F-0A7223B81624}" srcOrd="0" destOrd="0" presId="urn:microsoft.com/office/officeart/2005/8/layout/hierarchy4"/>
    <dgm:cxn modelId="{70E94680-2278-45F9-8C49-4DD1A3ACE4CC}" type="presOf" srcId="{333DD3DB-417A-4764-9559-4467E5492BC0}" destId="{4C618A2B-479D-43AE-9E93-BDF25A5D5E59}" srcOrd="0" destOrd="0" presId="urn:microsoft.com/office/officeart/2005/8/layout/hierarchy4"/>
    <dgm:cxn modelId="{98A754EA-BE94-41EF-9A67-4D210A8004AC}" srcId="{333DD3DB-417A-4764-9559-4467E5492BC0}" destId="{20F0D315-988B-48A1-AB48-87A815A7F321}" srcOrd="0" destOrd="0" parTransId="{1BB25725-4714-4CC7-AF71-6C2B8CD2F0ED}" sibTransId="{E7792313-4AFE-43D7-8B33-1381B31BDDB2}"/>
    <dgm:cxn modelId="{79A624CE-41B0-488B-B1FD-79F31BA8C440}" type="presOf" srcId="{C632FD05-8207-474C-B2D7-BC99905FC99B}" destId="{0F1E799F-815C-44CA-8FE8-55B0078F199C}" srcOrd="0" destOrd="0" presId="urn:microsoft.com/office/officeart/2005/8/layout/hierarchy4"/>
    <dgm:cxn modelId="{968645F3-BCB7-4469-B014-99C6B7A0BB1B}" type="presOf" srcId="{20F0D315-988B-48A1-AB48-87A815A7F321}" destId="{DDB4DB1E-F3E3-4F30-8480-0E08DE12FD0C}" srcOrd="0" destOrd="0" presId="urn:microsoft.com/office/officeart/2005/8/layout/hierarchy4"/>
    <dgm:cxn modelId="{368080B7-F3B3-4490-82E3-884D4C60F623}" type="presOf" srcId="{40472A34-53DC-41A1-B582-F42F537080F5}" destId="{DE92C5C5-A9FF-4F7E-BBCE-1EE4F1F12B9F}" srcOrd="0" destOrd="0" presId="urn:microsoft.com/office/officeart/2005/8/layout/hierarchy4"/>
    <dgm:cxn modelId="{FB9EABE0-D1AB-43BA-A871-5EC89AE63DB7}" type="presOf" srcId="{91BB3B9A-775B-4C03-9F02-B393A6426D72}" destId="{8C5A80B1-1DBB-46DF-BC70-EF57CEEE9510}" srcOrd="0" destOrd="0" presId="urn:microsoft.com/office/officeart/2005/8/layout/hierarchy4"/>
    <dgm:cxn modelId="{26582338-F096-4E71-9E49-B25480457D67}" srcId="{C632FD05-8207-474C-B2D7-BC99905FC99B}" destId="{18B84FF3-7EB0-4861-A628-BC018220A310}" srcOrd="1" destOrd="0" parTransId="{55854681-E142-4B26-8775-1A3DFC890B60}" sibTransId="{4B4809BC-DBD0-455F-B121-686D4927C32A}"/>
    <dgm:cxn modelId="{4CC2EAB2-962B-40E3-9439-6F29F53B5F69}" type="presOf" srcId="{73F822A5-2813-4C63-A052-DA023EDAAE8D}" destId="{CA734D5E-1E4B-4803-8F08-C0A4D53CE44B}" srcOrd="0" destOrd="0" presId="urn:microsoft.com/office/officeart/2005/8/layout/hierarchy4"/>
    <dgm:cxn modelId="{A4140876-9984-4DF7-8FF9-4D59017FF034}" srcId="{40472A34-53DC-41A1-B582-F42F537080F5}" destId="{F24B4EA3-B767-493F-B7D3-663D245785E8}" srcOrd="0" destOrd="0" parTransId="{3FE3C4D0-B843-424C-B3F8-7FAB2ED696BE}" sibTransId="{F3B4E07C-060E-4F87-880A-8B844D77DBC0}"/>
    <dgm:cxn modelId="{6DEDCD40-C508-4ED1-A8A0-B1FD91FE4298}" srcId="{6358D16E-1DBC-4765-820A-EFEBF97A7C0A}" destId="{00483C2B-BCF2-4AE5-8A43-4622AEFDFC5C}" srcOrd="0" destOrd="0" parTransId="{AA4F7410-61AE-4BB7-B603-BE967BC4AA23}" sibTransId="{3C94400D-7D13-451B-8A9A-CC068103CD96}"/>
    <dgm:cxn modelId="{A6FDC312-4512-4508-93C6-5C904A190FA2}" type="presOf" srcId="{C3BFBA39-AD8C-42AC-BCF9-31C0A91BFF75}" destId="{6DE0559C-0F3A-4438-9998-634F9F4A77AD}" srcOrd="0" destOrd="0" presId="urn:microsoft.com/office/officeart/2005/8/layout/hierarchy4"/>
    <dgm:cxn modelId="{05411BB7-D03E-47A6-B780-665822C84787}" srcId="{91BB3B9A-775B-4C03-9F02-B393A6426D72}" destId="{73F822A5-2813-4C63-A052-DA023EDAAE8D}" srcOrd="0" destOrd="0" parTransId="{A421EA48-B6F2-4ACF-A52A-683A8CD76AC3}" sibTransId="{71D1D766-F7AF-462E-BEC5-E1FF641CBB78}"/>
    <dgm:cxn modelId="{2F880D80-128F-432F-A142-6B1B1D84C09F}" type="presParOf" srcId="{0F1E799F-815C-44CA-8FE8-55B0078F199C}" destId="{3C91AB9A-5167-44FB-A8F1-8D5855229699}" srcOrd="0" destOrd="0" presId="urn:microsoft.com/office/officeart/2005/8/layout/hierarchy4"/>
    <dgm:cxn modelId="{65B4FE28-4D2C-4BA9-8525-59891734D72A}" type="presParOf" srcId="{3C91AB9A-5167-44FB-A8F1-8D5855229699}" destId="{EF9FA0C0-B479-4709-A2BE-FA078DEC4DC3}" srcOrd="0" destOrd="0" presId="urn:microsoft.com/office/officeart/2005/8/layout/hierarchy4"/>
    <dgm:cxn modelId="{E2B2C1F3-6512-48E2-8B8D-486DD3033C04}" type="presParOf" srcId="{3C91AB9A-5167-44FB-A8F1-8D5855229699}" destId="{FB541418-2AEA-467A-AE1A-FAFE857CFE08}" srcOrd="1" destOrd="0" presId="urn:microsoft.com/office/officeart/2005/8/layout/hierarchy4"/>
    <dgm:cxn modelId="{02051B35-B39A-465F-88E0-4F506A38231A}" type="presParOf" srcId="{3C91AB9A-5167-44FB-A8F1-8D5855229699}" destId="{7A45AB9D-2DF3-4D09-87E1-43181F9A1A39}" srcOrd="2" destOrd="0" presId="urn:microsoft.com/office/officeart/2005/8/layout/hierarchy4"/>
    <dgm:cxn modelId="{7D85DDB4-6F22-4B07-8AF3-83724E35A59B}" type="presParOf" srcId="{7A45AB9D-2DF3-4D09-87E1-43181F9A1A39}" destId="{7B3C00E5-0592-46B5-B380-F68E96F1A538}" srcOrd="0" destOrd="0" presId="urn:microsoft.com/office/officeart/2005/8/layout/hierarchy4"/>
    <dgm:cxn modelId="{13EE1AC2-E5E8-4027-966F-02309937B418}" type="presParOf" srcId="{7B3C00E5-0592-46B5-B380-F68E96F1A538}" destId="{DE92C5C5-A9FF-4F7E-BBCE-1EE4F1F12B9F}" srcOrd="0" destOrd="0" presId="urn:microsoft.com/office/officeart/2005/8/layout/hierarchy4"/>
    <dgm:cxn modelId="{5F2E3D29-735B-4EAC-BF78-F2C113334E1A}" type="presParOf" srcId="{7B3C00E5-0592-46B5-B380-F68E96F1A538}" destId="{BC4ABB64-771B-4D05-9723-1E7097C70CE9}" srcOrd="1" destOrd="0" presId="urn:microsoft.com/office/officeart/2005/8/layout/hierarchy4"/>
    <dgm:cxn modelId="{1C8A2069-CB2A-4099-9873-EC7D9E2D5163}" type="presParOf" srcId="{7B3C00E5-0592-46B5-B380-F68E96F1A538}" destId="{0B8771C0-296E-4DDE-9489-A470EA303FA9}" srcOrd="2" destOrd="0" presId="urn:microsoft.com/office/officeart/2005/8/layout/hierarchy4"/>
    <dgm:cxn modelId="{A3B9C337-B6DC-403C-B69E-814EC4940978}" type="presParOf" srcId="{0B8771C0-296E-4DDE-9489-A470EA303FA9}" destId="{3D7387EC-1CBB-475C-AF49-70B8270D2375}" srcOrd="0" destOrd="0" presId="urn:microsoft.com/office/officeart/2005/8/layout/hierarchy4"/>
    <dgm:cxn modelId="{EAD7884B-F08C-475A-87C3-C34113CA14B8}" type="presParOf" srcId="{3D7387EC-1CBB-475C-AF49-70B8270D2375}" destId="{9B55DBED-C100-4A2D-8B3F-0A7223B81624}" srcOrd="0" destOrd="0" presId="urn:microsoft.com/office/officeart/2005/8/layout/hierarchy4"/>
    <dgm:cxn modelId="{8A7FB7B5-9DF7-4DDB-8309-38E8CFF9B570}" type="presParOf" srcId="{3D7387EC-1CBB-475C-AF49-70B8270D2375}" destId="{3FB97E08-8D06-4CE4-A46B-93405DF9FA08}" srcOrd="1" destOrd="0" presId="urn:microsoft.com/office/officeart/2005/8/layout/hierarchy4"/>
    <dgm:cxn modelId="{28E1BA1B-534C-453F-B146-B480F214671F}" type="presParOf" srcId="{0B8771C0-296E-4DDE-9489-A470EA303FA9}" destId="{AAA0A56E-4357-43CC-AC49-24736B805EF4}" srcOrd="1" destOrd="0" presId="urn:microsoft.com/office/officeart/2005/8/layout/hierarchy4"/>
    <dgm:cxn modelId="{1CAD0251-E39C-4B43-BA8B-F206DBFDA9DC}" type="presParOf" srcId="{0B8771C0-296E-4DDE-9489-A470EA303FA9}" destId="{FE51567B-DBC3-40B3-99E4-0447D3EDD3C9}" srcOrd="2" destOrd="0" presId="urn:microsoft.com/office/officeart/2005/8/layout/hierarchy4"/>
    <dgm:cxn modelId="{963EB6BE-47C3-4A1B-99A9-87106A4FF4DD}" type="presParOf" srcId="{FE51567B-DBC3-40B3-99E4-0447D3EDD3C9}" destId="{8C5A80B1-1DBB-46DF-BC70-EF57CEEE9510}" srcOrd="0" destOrd="0" presId="urn:microsoft.com/office/officeart/2005/8/layout/hierarchy4"/>
    <dgm:cxn modelId="{695E60DB-5A03-48E5-A16E-63716C9AA71F}" type="presParOf" srcId="{FE51567B-DBC3-40B3-99E4-0447D3EDD3C9}" destId="{998A0823-C563-4019-9692-8D53F799755F}" srcOrd="1" destOrd="0" presId="urn:microsoft.com/office/officeart/2005/8/layout/hierarchy4"/>
    <dgm:cxn modelId="{55E62B8F-6A5B-4075-8525-5D944D2923A7}" type="presParOf" srcId="{FE51567B-DBC3-40B3-99E4-0447D3EDD3C9}" destId="{A17B8614-2A86-419A-B5C3-AB24A43ED500}" srcOrd="2" destOrd="0" presId="urn:microsoft.com/office/officeart/2005/8/layout/hierarchy4"/>
    <dgm:cxn modelId="{B2B2905E-2D37-46C1-8B5F-15A9A2B68105}" type="presParOf" srcId="{A17B8614-2A86-419A-B5C3-AB24A43ED500}" destId="{0B16C32B-F4D2-4B7E-BFC0-DD63DCB5D194}" srcOrd="0" destOrd="0" presId="urn:microsoft.com/office/officeart/2005/8/layout/hierarchy4"/>
    <dgm:cxn modelId="{532C8B24-8662-4FCE-A3A2-BDFE8C52166D}" type="presParOf" srcId="{0B16C32B-F4D2-4B7E-BFC0-DD63DCB5D194}" destId="{CA734D5E-1E4B-4803-8F08-C0A4D53CE44B}" srcOrd="0" destOrd="0" presId="urn:microsoft.com/office/officeart/2005/8/layout/hierarchy4"/>
    <dgm:cxn modelId="{2776FD93-7A52-4B93-95A8-B4D6AFBCD93C}" type="presParOf" srcId="{0B16C32B-F4D2-4B7E-BFC0-DD63DCB5D194}" destId="{6BE26F08-79B9-4334-985E-403C66C7B9C9}" srcOrd="1" destOrd="0" presId="urn:microsoft.com/office/officeart/2005/8/layout/hierarchy4"/>
    <dgm:cxn modelId="{17E491CC-3E82-465E-95EA-4BD4274B13A6}" type="presParOf" srcId="{0B16C32B-F4D2-4B7E-BFC0-DD63DCB5D194}" destId="{B545F845-6E9A-4C2F-9BD0-4B4E2098C2C5}" srcOrd="2" destOrd="0" presId="urn:microsoft.com/office/officeart/2005/8/layout/hierarchy4"/>
    <dgm:cxn modelId="{DAE978BE-1C49-4D8E-85EF-FDD39E5E9E42}" type="presParOf" srcId="{B545F845-6E9A-4C2F-9BD0-4B4E2098C2C5}" destId="{3D582534-1E3B-45CE-A02A-406CDF9AC613}" srcOrd="0" destOrd="0" presId="urn:microsoft.com/office/officeart/2005/8/layout/hierarchy4"/>
    <dgm:cxn modelId="{EAC1E422-6F44-450E-8AD6-F67491C06136}" type="presParOf" srcId="{3D582534-1E3B-45CE-A02A-406CDF9AC613}" destId="{4C618A2B-479D-43AE-9E93-BDF25A5D5E59}" srcOrd="0" destOrd="0" presId="urn:microsoft.com/office/officeart/2005/8/layout/hierarchy4"/>
    <dgm:cxn modelId="{15CDE5BC-0299-4B7F-82A6-69C86C670F03}" type="presParOf" srcId="{3D582534-1E3B-45CE-A02A-406CDF9AC613}" destId="{6A919AC0-B764-43F3-88AF-0F4C0B17381E}" srcOrd="1" destOrd="0" presId="urn:microsoft.com/office/officeart/2005/8/layout/hierarchy4"/>
    <dgm:cxn modelId="{E81A55A0-2669-484E-8436-A65E5CC3233C}" type="presParOf" srcId="{3D582534-1E3B-45CE-A02A-406CDF9AC613}" destId="{C9F5A610-0AC5-4E39-84EC-9A2133159E50}" srcOrd="2" destOrd="0" presId="urn:microsoft.com/office/officeart/2005/8/layout/hierarchy4"/>
    <dgm:cxn modelId="{4CACD407-BBFA-48CB-86E0-F39BB56DAC19}" type="presParOf" srcId="{C9F5A610-0AC5-4E39-84EC-9A2133159E50}" destId="{4CB0F638-551D-4EDC-B00D-D2648BF729F5}" srcOrd="0" destOrd="0" presId="urn:microsoft.com/office/officeart/2005/8/layout/hierarchy4"/>
    <dgm:cxn modelId="{D5257B65-2F9D-4033-B867-E28114C71698}" type="presParOf" srcId="{4CB0F638-551D-4EDC-B00D-D2648BF729F5}" destId="{DDB4DB1E-F3E3-4F30-8480-0E08DE12FD0C}" srcOrd="0" destOrd="0" presId="urn:microsoft.com/office/officeart/2005/8/layout/hierarchy4"/>
    <dgm:cxn modelId="{7E199FBA-D8AC-409B-B8DF-406BEBDA80A3}" type="presParOf" srcId="{4CB0F638-551D-4EDC-B00D-D2648BF729F5}" destId="{E395B1B4-37D2-4215-9442-840E5E9CA5AD}" srcOrd="1" destOrd="0" presId="urn:microsoft.com/office/officeart/2005/8/layout/hierarchy4"/>
    <dgm:cxn modelId="{15422FAA-06B5-4C85-B44E-58C56EB8C501}" type="presParOf" srcId="{4CB0F638-551D-4EDC-B00D-D2648BF729F5}" destId="{3C7FCEBF-EC4D-4EA2-A6E8-C701A6B4BC56}" srcOrd="2" destOrd="0" presId="urn:microsoft.com/office/officeart/2005/8/layout/hierarchy4"/>
    <dgm:cxn modelId="{A83E7652-54C5-4345-840B-7AFB35E85FC9}" type="presParOf" srcId="{3C7FCEBF-EC4D-4EA2-A6E8-C701A6B4BC56}" destId="{DD637643-D5C5-46B4-99C7-8DAE6B60ED45}" srcOrd="0" destOrd="0" presId="urn:microsoft.com/office/officeart/2005/8/layout/hierarchy4"/>
    <dgm:cxn modelId="{BD04AEE1-2715-4B2A-A481-7B113B457FD4}" type="presParOf" srcId="{DD637643-D5C5-46B4-99C7-8DAE6B60ED45}" destId="{6DE0559C-0F3A-4438-9998-634F9F4A77AD}" srcOrd="0" destOrd="0" presId="urn:microsoft.com/office/officeart/2005/8/layout/hierarchy4"/>
    <dgm:cxn modelId="{250ACF6F-5466-43DD-B301-F88286C317FF}" type="presParOf" srcId="{DD637643-D5C5-46B4-99C7-8DAE6B60ED45}" destId="{2976C574-2225-46D9-9D70-B2DECF45087C}" srcOrd="1" destOrd="0" presId="urn:microsoft.com/office/officeart/2005/8/layout/hierarchy4"/>
    <dgm:cxn modelId="{8A7D3049-F0C4-4E0E-8082-89FCD5637042}" type="presParOf" srcId="{0B8771C0-296E-4DDE-9489-A470EA303FA9}" destId="{294A8D13-9BBD-45EF-A56E-6D330D86EE8F}" srcOrd="3" destOrd="0" presId="urn:microsoft.com/office/officeart/2005/8/layout/hierarchy4"/>
    <dgm:cxn modelId="{C8FD4977-F17D-4959-98A5-8B59B16B9478}" type="presParOf" srcId="{0B8771C0-296E-4DDE-9489-A470EA303FA9}" destId="{086392A3-B4B3-438A-AB4D-911271B57123}" srcOrd="4" destOrd="0" presId="urn:microsoft.com/office/officeart/2005/8/layout/hierarchy4"/>
    <dgm:cxn modelId="{32FED0B4-BCB9-40F2-B652-F0122B8257D9}" type="presParOf" srcId="{086392A3-B4B3-438A-AB4D-911271B57123}" destId="{58F7845E-E88F-4FDB-9464-3185143F02CB}" srcOrd="0" destOrd="0" presId="urn:microsoft.com/office/officeart/2005/8/layout/hierarchy4"/>
    <dgm:cxn modelId="{64ADA89F-592A-426B-9032-ADD898E3C0D9}" type="presParOf" srcId="{086392A3-B4B3-438A-AB4D-911271B57123}" destId="{80ABD1B0-512A-437C-B6F3-704A1C424497}" srcOrd="1" destOrd="0" presId="urn:microsoft.com/office/officeart/2005/8/layout/hierarchy4"/>
    <dgm:cxn modelId="{918EFFE5-3448-4871-9120-5F7EC8ABAF4D}" type="presParOf" srcId="{086392A3-B4B3-438A-AB4D-911271B57123}" destId="{4B19C899-E9CE-4442-A00C-7C667C0B5770}" srcOrd="2" destOrd="0" presId="urn:microsoft.com/office/officeart/2005/8/layout/hierarchy4"/>
    <dgm:cxn modelId="{64E152D0-885D-46CB-BD96-D718856B78F8}" type="presParOf" srcId="{4B19C899-E9CE-4442-A00C-7C667C0B5770}" destId="{29307B42-DE2A-4695-984B-080154D279EB}" srcOrd="0" destOrd="0" presId="urn:microsoft.com/office/officeart/2005/8/layout/hierarchy4"/>
    <dgm:cxn modelId="{4C07FD16-80A0-4E13-B991-E954A73ED86A}" type="presParOf" srcId="{29307B42-DE2A-4695-984B-080154D279EB}" destId="{292FBF23-11B2-401E-A25A-A1B427889F07}" srcOrd="0" destOrd="0" presId="urn:microsoft.com/office/officeart/2005/8/layout/hierarchy4"/>
    <dgm:cxn modelId="{45C7532A-B32C-4E6B-9998-220B10E80302}" type="presParOf" srcId="{29307B42-DE2A-4695-984B-080154D279EB}" destId="{262C06DE-FDF8-4186-A8FB-EC6E49D610FD}" srcOrd="1" destOrd="0" presId="urn:microsoft.com/office/officeart/2005/8/layout/hierarchy4"/>
    <dgm:cxn modelId="{7830A20D-FD11-409C-BD45-03EBA8F3C744}" type="presParOf" srcId="{0F1E799F-815C-44CA-8FE8-55B0078F199C}" destId="{84D49B0E-31AD-40EF-99C5-EAA638D01244}" srcOrd="1" destOrd="0" presId="urn:microsoft.com/office/officeart/2005/8/layout/hierarchy4"/>
    <dgm:cxn modelId="{03B2A2C8-1D07-4798-B00C-255084CB634B}" type="presParOf" srcId="{0F1E799F-815C-44CA-8FE8-55B0078F199C}" destId="{F46EA0EC-0F6C-45A7-B04B-EE3A0FB5CB2A}" srcOrd="2" destOrd="0" presId="urn:microsoft.com/office/officeart/2005/8/layout/hierarchy4"/>
    <dgm:cxn modelId="{D61B9B4B-3077-4ED6-AC41-AEAE8AD240B0}" type="presParOf" srcId="{F46EA0EC-0F6C-45A7-B04B-EE3A0FB5CB2A}" destId="{305BDFC1-0CF3-4DEC-92F2-85DC798A0031}" srcOrd="0" destOrd="0" presId="urn:microsoft.com/office/officeart/2005/8/layout/hierarchy4"/>
    <dgm:cxn modelId="{6392DFB3-208B-4B52-B9FB-C0C681D228F0}" type="presParOf" srcId="{F46EA0EC-0F6C-45A7-B04B-EE3A0FB5CB2A}" destId="{EFF88A5C-8E87-4CD4-8421-0603DA8236F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FA0C0-B479-4709-A2BE-FA078DEC4DC3}">
      <dsp:nvSpPr>
        <dsp:cNvPr id="0" name=""/>
        <dsp:cNvSpPr/>
      </dsp:nvSpPr>
      <dsp:spPr>
        <a:xfrm>
          <a:off x="0" y="3347"/>
          <a:ext cx="6710180" cy="7127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C33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/>
            <a:t>MainFrame</a:t>
          </a:r>
          <a:endParaRPr lang="ko-KR" altLang="en-US" sz="2800" kern="1200" dirty="0"/>
        </a:p>
      </dsp:txBody>
      <dsp:txXfrm>
        <a:off x="20876" y="24223"/>
        <a:ext cx="6668428" cy="671011"/>
      </dsp:txXfrm>
    </dsp:sp>
    <dsp:sp modelId="{DE92C5C5-A9FF-4F7E-BBCE-1EE4F1F12B9F}">
      <dsp:nvSpPr>
        <dsp:cNvPr id="0" name=""/>
        <dsp:cNvSpPr/>
      </dsp:nvSpPr>
      <dsp:spPr>
        <a:xfrm>
          <a:off x="157203" y="813528"/>
          <a:ext cx="6400360" cy="6696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C33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800" kern="1200" dirty="0" err="1" smtClean="0"/>
            <a:t>MainPanel</a:t>
          </a:r>
          <a:endParaRPr lang="ko-KR" altLang="en-US" sz="1600" kern="1200" dirty="0"/>
        </a:p>
      </dsp:txBody>
      <dsp:txXfrm>
        <a:off x="176815" y="833140"/>
        <a:ext cx="6361136" cy="630392"/>
      </dsp:txXfrm>
    </dsp:sp>
    <dsp:sp modelId="{9B55DBED-C100-4A2D-8B3F-0A7223B81624}">
      <dsp:nvSpPr>
        <dsp:cNvPr id="0" name=""/>
        <dsp:cNvSpPr/>
      </dsp:nvSpPr>
      <dsp:spPr>
        <a:xfrm>
          <a:off x="181337" y="1991005"/>
          <a:ext cx="1885453" cy="11195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C33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StartPanel</a:t>
          </a:r>
          <a:endParaRPr lang="ko-KR" altLang="en-US" sz="1600" kern="1200" dirty="0"/>
        </a:p>
      </dsp:txBody>
      <dsp:txXfrm>
        <a:off x="214127" y="2023795"/>
        <a:ext cx="1819873" cy="1053955"/>
      </dsp:txXfrm>
    </dsp:sp>
    <dsp:sp modelId="{8C5A80B1-1DBB-46DF-BC70-EF57CEEE9510}">
      <dsp:nvSpPr>
        <dsp:cNvPr id="0" name=""/>
        <dsp:cNvSpPr/>
      </dsp:nvSpPr>
      <dsp:spPr>
        <a:xfrm>
          <a:off x="2414656" y="1993788"/>
          <a:ext cx="1885453" cy="11195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C33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GamePanel</a:t>
          </a:r>
          <a:endParaRPr lang="ko-KR" altLang="en-US" sz="1600" kern="1200" dirty="0"/>
        </a:p>
      </dsp:txBody>
      <dsp:txXfrm>
        <a:off x="2447446" y="2026578"/>
        <a:ext cx="1819873" cy="1053955"/>
      </dsp:txXfrm>
    </dsp:sp>
    <dsp:sp modelId="{CA734D5E-1E4B-4803-8F08-C0A4D53CE44B}">
      <dsp:nvSpPr>
        <dsp:cNvPr id="0" name=""/>
        <dsp:cNvSpPr/>
      </dsp:nvSpPr>
      <dsp:spPr>
        <a:xfrm>
          <a:off x="2444960" y="3723779"/>
          <a:ext cx="1824846" cy="6028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C33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GameScreen</a:t>
          </a:r>
          <a:endParaRPr lang="ko-KR" altLang="en-US" sz="1600" kern="1200" dirty="0"/>
        </a:p>
      </dsp:txBody>
      <dsp:txXfrm>
        <a:off x="2462616" y="3741435"/>
        <a:ext cx="1789534" cy="567513"/>
      </dsp:txXfrm>
    </dsp:sp>
    <dsp:sp modelId="{4C618A2B-479D-43AE-9E93-BDF25A5D5E59}">
      <dsp:nvSpPr>
        <dsp:cNvPr id="0" name=""/>
        <dsp:cNvSpPr/>
      </dsp:nvSpPr>
      <dsp:spPr>
        <a:xfrm>
          <a:off x="2532166" y="4564500"/>
          <a:ext cx="1650434" cy="5447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C33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AdminGamePlay</a:t>
          </a:r>
          <a:endParaRPr lang="ko-KR" altLang="en-US" sz="1400" kern="1200" dirty="0"/>
        </a:p>
      </dsp:txBody>
      <dsp:txXfrm>
        <a:off x="2548120" y="4580454"/>
        <a:ext cx="1618526" cy="512813"/>
      </dsp:txXfrm>
    </dsp:sp>
    <dsp:sp modelId="{DDB4DB1E-F3E3-4F30-8480-0E08DE12FD0C}">
      <dsp:nvSpPr>
        <dsp:cNvPr id="0" name=""/>
        <dsp:cNvSpPr/>
      </dsp:nvSpPr>
      <dsp:spPr>
        <a:xfrm>
          <a:off x="2619420" y="5360194"/>
          <a:ext cx="1475926" cy="3861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C33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Dot</a:t>
          </a:r>
          <a:endParaRPr lang="ko-KR" altLang="en-US" sz="1600" kern="1200" dirty="0"/>
        </a:p>
      </dsp:txBody>
      <dsp:txXfrm>
        <a:off x="2630731" y="5371505"/>
        <a:ext cx="1453304" cy="363573"/>
      </dsp:txXfrm>
    </dsp:sp>
    <dsp:sp modelId="{6DE0559C-0F3A-4438-9998-634F9F4A77AD}">
      <dsp:nvSpPr>
        <dsp:cNvPr id="0" name=""/>
        <dsp:cNvSpPr/>
      </dsp:nvSpPr>
      <dsp:spPr>
        <a:xfrm>
          <a:off x="7143928" y="4626854"/>
          <a:ext cx="1785063" cy="11195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600" kern="1200" dirty="0"/>
        </a:p>
      </dsp:txBody>
      <dsp:txXfrm>
        <a:off x="7176718" y="4659644"/>
        <a:ext cx="1719483" cy="1053955"/>
      </dsp:txXfrm>
    </dsp:sp>
    <dsp:sp modelId="{58F7845E-E88F-4FDB-9464-3185143F02CB}">
      <dsp:nvSpPr>
        <dsp:cNvPr id="0" name=""/>
        <dsp:cNvSpPr/>
      </dsp:nvSpPr>
      <dsp:spPr>
        <a:xfrm>
          <a:off x="4654386" y="1993788"/>
          <a:ext cx="1885453" cy="11195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C33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/>
            <a:t>RankPanel</a:t>
          </a:r>
          <a:endParaRPr lang="ko-KR" altLang="en-US" sz="1600" kern="1200" dirty="0"/>
        </a:p>
      </dsp:txBody>
      <dsp:txXfrm>
        <a:off x="4687176" y="2026578"/>
        <a:ext cx="1819873" cy="1053955"/>
      </dsp:txXfrm>
    </dsp:sp>
    <dsp:sp modelId="{292FBF23-11B2-401E-A25A-A1B427889F07}">
      <dsp:nvSpPr>
        <dsp:cNvPr id="0" name=""/>
        <dsp:cNvSpPr/>
      </dsp:nvSpPr>
      <dsp:spPr>
        <a:xfrm>
          <a:off x="4702975" y="3367772"/>
          <a:ext cx="1737256" cy="8205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C33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 smtClean="0"/>
            <a:t>RankManager</a:t>
          </a:r>
          <a:endParaRPr lang="ko-KR" altLang="en-US" sz="1400" kern="1200" dirty="0"/>
        </a:p>
      </dsp:txBody>
      <dsp:txXfrm>
        <a:off x="4727007" y="3391804"/>
        <a:ext cx="1689192" cy="772443"/>
      </dsp:txXfrm>
    </dsp:sp>
    <dsp:sp modelId="{305BDFC1-0CF3-4DEC-92F2-85DC798A0031}">
      <dsp:nvSpPr>
        <dsp:cNvPr id="0" name=""/>
        <dsp:cNvSpPr/>
      </dsp:nvSpPr>
      <dsp:spPr>
        <a:xfrm>
          <a:off x="0" y="4626854"/>
          <a:ext cx="1896538" cy="1119535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err="1" smtClean="0"/>
            <a:t>DotConstants</a:t>
          </a:r>
          <a:endParaRPr lang="ko-KR" altLang="en-US" sz="1600" kern="1200" dirty="0"/>
        </a:p>
      </dsp:txBody>
      <dsp:txXfrm>
        <a:off x="32790" y="4659644"/>
        <a:ext cx="1830958" cy="1053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DDA70-B58A-44E1-815B-6F988B176708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9D32C-492F-4D5F-994E-0C136F0B37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1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 smtClean="0">
                <a:solidFill>
                  <a:schemeClr val="tx1"/>
                </a:solidFill>
              </a:rPr>
              <a:t>checkMoved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row, col) : </a:t>
            </a:r>
            <a:r>
              <a:rPr lang="ko-KR" altLang="en-US" sz="1200" dirty="0" smtClean="0">
                <a:solidFill>
                  <a:schemeClr val="tx1"/>
                </a:solidFill>
              </a:rPr>
              <a:t>같은 색 이고 상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하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좌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우 인지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 판단하고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, </a:t>
            </a:r>
            <a:r>
              <a:rPr lang="en-US" altLang="ko-KR" sz="1200" baseline="0" dirty="0" err="1" smtClean="0">
                <a:solidFill>
                  <a:schemeClr val="tx1"/>
                </a:solidFill>
              </a:rPr>
              <a:t>bPressed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를 </a:t>
            </a:r>
            <a:r>
              <a:rPr lang="en-US" altLang="ko-KR" sz="1200" baseline="0" dirty="0" smtClean="0">
                <a:solidFill>
                  <a:schemeClr val="tx1"/>
                </a:solidFill>
              </a:rPr>
              <a:t>true</a:t>
            </a:r>
            <a:r>
              <a:rPr lang="ko-KR" altLang="en-US" sz="1200" baseline="0" dirty="0" smtClean="0">
                <a:solidFill>
                  <a:schemeClr val="tx1"/>
                </a:solidFill>
              </a:rPr>
              <a:t>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uncheckMoved</a:t>
            </a:r>
            <a:r>
              <a:rPr lang="en-US" altLang="ko-KR" sz="1200" dirty="0" smtClean="0">
                <a:solidFill>
                  <a:schemeClr val="tx1"/>
                </a:solidFill>
              </a:rPr>
              <a:t>() :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released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했을때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다시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모든점을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누를수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있도록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눌린점을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초기화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addJudge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x,y,color</a:t>
            </a:r>
            <a:r>
              <a:rPr lang="en-US" altLang="ko-KR" sz="1200" dirty="0" smtClean="0">
                <a:solidFill>
                  <a:schemeClr val="tx1"/>
                </a:solidFill>
              </a:rPr>
              <a:t>) : 36*3 </a:t>
            </a:r>
            <a:r>
              <a:rPr lang="ko-KR" altLang="en-US" sz="1200" dirty="0" smtClean="0">
                <a:solidFill>
                  <a:schemeClr val="tx1"/>
                </a:solidFill>
              </a:rPr>
              <a:t>눌려진 점의 좌표 및 색깔을 저장하는 배열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resetJudge</a:t>
            </a:r>
            <a:r>
              <a:rPr lang="en-US" altLang="ko-KR" sz="1200" dirty="0" smtClean="0">
                <a:solidFill>
                  <a:schemeClr val="tx1"/>
                </a:solidFill>
              </a:rPr>
              <a:t>() : </a:t>
            </a:r>
            <a:r>
              <a:rPr lang="ko-KR" altLang="en-US" sz="1200" dirty="0" smtClean="0">
                <a:solidFill>
                  <a:schemeClr val="tx1"/>
                </a:solidFill>
              </a:rPr>
              <a:t>초기화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removeDot</a:t>
            </a:r>
            <a:r>
              <a:rPr lang="en-US" altLang="ko-KR" sz="1200" dirty="0" smtClean="0">
                <a:solidFill>
                  <a:schemeClr val="tx1"/>
                </a:solidFill>
              </a:rPr>
              <a:t>() : </a:t>
            </a:r>
            <a:r>
              <a:rPr lang="ko-KR" altLang="en-US" sz="1200" dirty="0" smtClean="0">
                <a:solidFill>
                  <a:schemeClr val="tx1"/>
                </a:solidFill>
              </a:rPr>
              <a:t>저지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어레이에</a:t>
            </a:r>
            <a:r>
              <a:rPr lang="ko-KR" altLang="en-US" sz="1200" dirty="0" smtClean="0">
                <a:solidFill>
                  <a:schemeClr val="tx1"/>
                </a:solidFill>
              </a:rPr>
              <a:t> 들어간 점들을 투명으로 색을 바꿔 삭제를 진행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setDelArray</a:t>
            </a:r>
            <a:r>
              <a:rPr lang="en-US" altLang="ko-KR" sz="1200" dirty="0" smtClean="0">
                <a:solidFill>
                  <a:schemeClr val="tx1"/>
                </a:solidFill>
              </a:rPr>
              <a:t>() : </a:t>
            </a:r>
            <a:r>
              <a:rPr lang="ko-KR" altLang="en-US" sz="1200" dirty="0" smtClean="0">
                <a:solidFill>
                  <a:schemeClr val="tx1"/>
                </a:solidFill>
              </a:rPr>
              <a:t>열마다 빈 점의 개수를 셈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restruct</a:t>
            </a:r>
            <a:r>
              <a:rPr lang="en-US" altLang="ko-KR" sz="1200" dirty="0" smtClean="0">
                <a:solidFill>
                  <a:schemeClr val="tx1"/>
                </a:solidFill>
              </a:rPr>
              <a:t>() :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 된 점 위에 있는 점을 밑으로 내리고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삭제된 만큼 점을 새로 생성합니다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err="1" smtClean="0">
                <a:solidFill>
                  <a:schemeClr val="tx1"/>
                </a:solidFill>
              </a:rPr>
              <a:t>judgeCheck</a:t>
            </a:r>
            <a:r>
              <a:rPr lang="en-US" altLang="ko-KR" sz="1200" dirty="0" smtClean="0">
                <a:solidFill>
                  <a:schemeClr val="tx1"/>
                </a:solidFill>
              </a:rPr>
              <a:t>() :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judgeArray</a:t>
            </a:r>
            <a:r>
              <a:rPr lang="ko-KR" altLang="en-US" sz="1200" dirty="0" smtClean="0">
                <a:solidFill>
                  <a:schemeClr val="tx1"/>
                </a:solidFill>
              </a:rPr>
              <a:t>에 들어와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있는것을</a:t>
            </a:r>
            <a:r>
              <a:rPr lang="ko-KR" altLang="en-US" sz="1200" dirty="0" smtClean="0">
                <a:solidFill>
                  <a:schemeClr val="tx1"/>
                </a:solidFill>
              </a:rPr>
              <a:t> 다시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누를시</a:t>
            </a:r>
            <a:r>
              <a:rPr lang="ko-KR" altLang="en-US" sz="1200" dirty="0" smtClean="0">
                <a:solidFill>
                  <a:schemeClr val="tx1"/>
                </a:solidFill>
              </a:rPr>
              <a:t> 사각형이므로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사각형인지 판단하는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메소드</a:t>
            </a:r>
            <a:endParaRPr lang="ko-KR" altLang="en-US" sz="1200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9D32C-492F-4D5F-994E-0C136F0B37D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7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6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9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80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9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41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5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3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05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1D93-5ED8-4C82-BB5D-BBCCD1E05CDE}" type="datetimeFigureOut">
              <a:rPr lang="ko-KR" altLang="en-US" smtClean="0"/>
              <a:pPr/>
              <a:t>2014-12-10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D15A1-3C38-43C1-8A8E-E47E43EBCA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sz="60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발</a:t>
            </a:r>
            <a:r>
              <a:rPr lang="ko-KR" altLang="en-US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03" y="5733256"/>
            <a:ext cx="2961289" cy="1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0439" y="2915960"/>
            <a:ext cx="3258616" cy="52322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JAVA Programing</a:t>
            </a:r>
            <a:endParaRPr lang="ko-KR" altLang="en-US" sz="2800" dirty="0">
              <a:latin typeface="Ebrima" panose="02000000000000000000" pitchFamily="2" charset="0"/>
              <a:ea typeface="HY중고딕" panose="02030600000101010101" pitchFamily="18" charset="-127"/>
              <a:cs typeface="Ebrima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2762" y="5541039"/>
            <a:ext cx="1955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112114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김길우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112120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강석운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112093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김수민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112193 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홍두기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3985900"/>
            <a:ext cx="3258616" cy="52322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04</a:t>
            </a:r>
            <a:r>
              <a:rPr lang="ko-KR" altLang="en-US" sz="28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조</a:t>
            </a:r>
            <a:endParaRPr lang="ko-KR" altLang="en-US" sz="2800" dirty="0">
              <a:latin typeface="Ebrima" panose="02000000000000000000" pitchFamily="2" charset="0"/>
              <a:ea typeface="HY중고딕" panose="02030600000101010101" pitchFamily="18" charset="-127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949899" y="1339213"/>
            <a:ext cx="2478085" cy="1801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 smtClean="0">
                <a:solidFill>
                  <a:srgbClr val="0070C0"/>
                </a:solidFill>
              </a:rPr>
              <a:t>StartPanel</a:t>
            </a:r>
            <a:r>
              <a:rPr lang="en-US" altLang="ko-KR" sz="1500" dirty="0" smtClean="0">
                <a:solidFill>
                  <a:srgbClr val="0070C0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start;</a:t>
            </a:r>
          </a:p>
          <a:p>
            <a:r>
              <a:rPr lang="en-US" altLang="ko-KR" sz="1500" dirty="0" err="1" smtClean="0">
                <a:solidFill>
                  <a:srgbClr val="0070C0"/>
                </a:solidFill>
              </a:rPr>
              <a:t>GamePanel</a:t>
            </a:r>
            <a:r>
              <a:rPr lang="en-US" altLang="ko-KR" sz="1500" dirty="0" smtClean="0">
                <a:solidFill>
                  <a:srgbClr val="0070C0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game;</a:t>
            </a:r>
          </a:p>
          <a:p>
            <a:r>
              <a:rPr lang="en-US" altLang="ko-KR" sz="1500" dirty="0" err="1" smtClean="0">
                <a:solidFill>
                  <a:srgbClr val="0070C0"/>
                </a:solidFill>
              </a:rPr>
              <a:t>RankPanel</a:t>
            </a:r>
            <a:r>
              <a:rPr lang="en-US" altLang="ko-KR" sz="1500" dirty="0" smtClean="0">
                <a:solidFill>
                  <a:srgbClr val="0070C0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rank;</a:t>
            </a:r>
          </a:p>
          <a:p>
            <a:r>
              <a:rPr lang="en-US" altLang="ko-KR" sz="1500" dirty="0" smtClean="0">
                <a:solidFill>
                  <a:srgbClr val="0070C0"/>
                </a:solidFill>
              </a:rPr>
              <a:t>Thread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nThread</a:t>
            </a:r>
            <a:r>
              <a:rPr lang="en-US" altLang="ko-KR" sz="15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 smtClean="0">
                <a:solidFill>
                  <a:srgbClr val="0070C0"/>
                </a:solidFill>
              </a:rPr>
              <a:t>boolean</a:t>
            </a:r>
            <a:r>
              <a:rPr lang="en-US" altLang="ko-KR" sz="1500" dirty="0" smtClean="0">
                <a:solidFill>
                  <a:srgbClr val="0070C0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exitFlag</a:t>
            </a:r>
            <a:r>
              <a:rPr lang="en-US" altLang="ko-KR" sz="15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500" dirty="0" smtClean="0">
                <a:solidFill>
                  <a:srgbClr val="0070C0"/>
                </a:solidFill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panelMode</a:t>
            </a:r>
            <a:r>
              <a:rPr lang="en-US" altLang="ko-KR" sz="1500" dirty="0" smtClean="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907704" y="595980"/>
            <a:ext cx="2558480" cy="765658"/>
            <a:chOff x="2029079" y="4805821"/>
            <a:chExt cx="1427307" cy="76565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2029079" y="4805821"/>
              <a:ext cx="1427307" cy="765658"/>
            </a:xfrm>
            <a:prstGeom prst="roundRect">
              <a:avLst>
                <a:gd name="adj" fmla="val 10000"/>
              </a:avLst>
            </a:prstGeom>
            <a:ln>
              <a:solidFill>
                <a:srgbClr val="CC33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5" name="모서리가 둥근 직사각형 4"/>
            <p:cNvSpPr/>
            <p:nvPr/>
          </p:nvSpPr>
          <p:spPr>
            <a:xfrm>
              <a:off x="2051504" y="4828246"/>
              <a:ext cx="1382457" cy="720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err="1" smtClean="0"/>
                <a:t>MainPanel</a:t>
              </a:r>
              <a:endParaRPr lang="ko-KR" altLang="en-US" sz="1600" kern="1200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949899" y="3154179"/>
            <a:ext cx="2479599" cy="19310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MainPanel</a:t>
            </a:r>
            <a:r>
              <a:rPr lang="en-US" altLang="ko-KR" sz="1600" dirty="0" smtClean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getPanelState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setPanelState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void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init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void</a:t>
            </a:r>
            <a:r>
              <a:rPr lang="en-US" altLang="ko-KR" sz="1600" dirty="0" smtClean="0">
                <a:solidFill>
                  <a:schemeClr val="tx1"/>
                </a:solidFill>
              </a:rPr>
              <a:t> start()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void</a:t>
            </a:r>
            <a:r>
              <a:rPr lang="en-US" altLang="ko-KR" sz="1600" dirty="0" smtClean="0">
                <a:solidFill>
                  <a:schemeClr val="tx1"/>
                </a:solidFill>
              </a:rPr>
              <a:t> run()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void</a:t>
            </a:r>
            <a:r>
              <a:rPr lang="en-US" altLang="ko-KR" sz="1600" dirty="0" smtClean="0">
                <a:solidFill>
                  <a:schemeClr val="tx1"/>
                </a:solidFill>
              </a:rPr>
              <a:t> stop()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5020025" y="3749444"/>
            <a:ext cx="3672408" cy="2855787"/>
          </a:xfrm>
          <a:prstGeom prst="wedgeRoundRectCallout">
            <a:avLst>
              <a:gd name="adj1" fmla="val -78162"/>
              <a:gd name="adj2" fmla="val -611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시작화면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게임화면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그리고 랭킹화면을 전환해주는 클래스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Jpanel</a:t>
            </a:r>
            <a:r>
              <a:rPr lang="ko-KR" altLang="en-US" sz="1600" dirty="0" smtClean="0">
                <a:solidFill>
                  <a:schemeClr val="tx1"/>
                </a:solidFill>
              </a:rPr>
              <a:t>을 상속 받고 </a:t>
            </a:r>
            <a:r>
              <a:rPr lang="ko-KR" altLang="en-US" sz="1600" dirty="0">
                <a:solidFill>
                  <a:schemeClr val="tx1"/>
                </a:solidFill>
              </a:rPr>
              <a:t>전환되는 효과를 </a:t>
            </a:r>
            <a:r>
              <a:rPr lang="ko-KR" altLang="en-US" sz="1600" dirty="0" err="1">
                <a:solidFill>
                  <a:schemeClr val="tx1"/>
                </a:solidFill>
              </a:rPr>
              <a:t>넣기위해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Runnable</a:t>
            </a:r>
            <a:r>
              <a:rPr lang="ko-KR" altLang="en-US" sz="1600" dirty="0">
                <a:solidFill>
                  <a:schemeClr val="tx1"/>
                </a:solidFill>
              </a:rPr>
              <a:t>로</a:t>
            </a:r>
            <a:r>
              <a:rPr lang="ko-KR" altLang="en-US" sz="1600" dirty="0" smtClean="0">
                <a:solidFill>
                  <a:schemeClr val="tx1"/>
                </a:solidFill>
              </a:rPr>
              <a:t> 구현하였음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975003" y="1550405"/>
            <a:ext cx="1624645" cy="68968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79712" y="3507289"/>
            <a:ext cx="1497350" cy="484311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22307" y="1059202"/>
            <a:ext cx="2478085" cy="8360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rgbClr val="0070C0"/>
                </a:solidFill>
              </a:rPr>
              <a:t>Public static void()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580112" y="315968"/>
            <a:ext cx="2558480" cy="765658"/>
            <a:chOff x="2029079" y="4805821"/>
            <a:chExt cx="1427307" cy="76565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029079" y="4805821"/>
              <a:ext cx="1427307" cy="765658"/>
            </a:xfrm>
            <a:prstGeom prst="roundRect">
              <a:avLst>
                <a:gd name="adj" fmla="val 10000"/>
              </a:avLst>
            </a:prstGeom>
            <a:ln>
              <a:solidFill>
                <a:srgbClr val="CC33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모서리가 둥근 직사각형 4"/>
            <p:cNvSpPr/>
            <p:nvPr/>
          </p:nvSpPr>
          <p:spPr>
            <a:xfrm>
              <a:off x="2051504" y="4828246"/>
              <a:ext cx="1382457" cy="720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dirty="0" err="1" smtClean="0"/>
                <a:t>MainFrame</a:t>
              </a:r>
              <a:endParaRPr lang="ko-KR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52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96617"/>
            <a:ext cx="1764896" cy="2497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 descr="네모1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316" y="2319645"/>
            <a:ext cx="1855514" cy="2490481"/>
          </a:xfrm>
          <a:prstGeom prst="rect">
            <a:avLst/>
          </a:prstGeom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3499" r="1532" b="1595"/>
          <a:stretch/>
        </p:blipFill>
        <p:spPr bwMode="auto">
          <a:xfrm>
            <a:off x="6732240" y="2296617"/>
            <a:ext cx="1767666" cy="249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35696" y="1828564"/>
            <a:ext cx="6840760" cy="3472644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123728" y="647118"/>
            <a:ext cx="2558480" cy="765658"/>
            <a:chOff x="2029079" y="4805821"/>
            <a:chExt cx="1427307" cy="76565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2029079" y="4805821"/>
              <a:ext cx="1427307" cy="765658"/>
            </a:xfrm>
            <a:prstGeom prst="roundRect">
              <a:avLst>
                <a:gd name="adj" fmla="val 10000"/>
              </a:avLst>
            </a:prstGeom>
            <a:ln>
              <a:solidFill>
                <a:srgbClr val="CC33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모서리가 둥근 직사각형 4"/>
            <p:cNvSpPr/>
            <p:nvPr/>
          </p:nvSpPr>
          <p:spPr>
            <a:xfrm>
              <a:off x="2051504" y="4828246"/>
              <a:ext cx="1382457" cy="720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err="1" smtClean="0"/>
                <a:t>MainPanel</a:t>
              </a:r>
              <a:endParaRPr lang="ko-KR" altLang="en-US" sz="1600" kern="1200" dirty="0"/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3888624" y="3448745"/>
            <a:ext cx="439695" cy="340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6292545" y="3448745"/>
            <a:ext cx="439695" cy="340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클래스 구조도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2167140" y="476672"/>
            <a:ext cx="2763195" cy="1317839"/>
            <a:chOff x="2029079" y="4805821"/>
            <a:chExt cx="1427307" cy="76565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2029079" y="4805821"/>
              <a:ext cx="1427307" cy="765658"/>
            </a:xfrm>
            <a:prstGeom prst="roundRect">
              <a:avLst>
                <a:gd name="adj" fmla="val 10000"/>
              </a:avLst>
            </a:prstGeom>
            <a:ln>
              <a:solidFill>
                <a:srgbClr val="CC33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모서리가 둥근 직사각형 4"/>
            <p:cNvSpPr/>
            <p:nvPr/>
          </p:nvSpPr>
          <p:spPr>
            <a:xfrm>
              <a:off x="2051504" y="4828246"/>
              <a:ext cx="1382457" cy="720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smtClean="0"/>
                <a:t>Dot</a:t>
              </a:r>
              <a:endParaRPr lang="ko-KR" altLang="en-US" sz="1600" kern="1200" dirty="0"/>
            </a:p>
          </p:txBody>
        </p:sp>
      </p:grpSp>
      <p:sp>
        <p:nvSpPr>
          <p:cNvPr id="29" name="모서리가 둥근 직사각형 28"/>
          <p:cNvSpPr/>
          <p:nvPr/>
        </p:nvSpPr>
        <p:spPr>
          <a:xfrm>
            <a:off x="5940152" y="562495"/>
            <a:ext cx="2592288" cy="743189"/>
          </a:xfrm>
          <a:prstGeom prst="roundRect">
            <a:avLst>
              <a:gd name="adj" fmla="val 10000"/>
            </a:avLst>
          </a:prstGeom>
          <a:ln>
            <a:solidFill>
              <a:srgbClr val="CC3300"/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52" name="모서리가 둥근 직사각형 4"/>
          <p:cNvSpPr/>
          <p:nvPr/>
        </p:nvSpPr>
        <p:spPr>
          <a:xfrm>
            <a:off x="5993493" y="593530"/>
            <a:ext cx="2510831" cy="7026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kern="1200" dirty="0" err="1" smtClean="0"/>
              <a:t>DotConstants</a:t>
            </a:r>
            <a:endParaRPr lang="ko-KR" altLang="en-US" sz="1600" kern="1200" dirty="0"/>
          </a:p>
        </p:txBody>
      </p:sp>
      <p:sp>
        <p:nvSpPr>
          <p:cNvPr id="2" name="직사각형 1"/>
          <p:cNvSpPr/>
          <p:nvPr/>
        </p:nvSpPr>
        <p:spPr>
          <a:xfrm>
            <a:off x="2180245" y="1832650"/>
            <a:ext cx="2736986" cy="3432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err="1">
                <a:solidFill>
                  <a:srgbClr val="0070C0"/>
                </a:solidFill>
              </a:rPr>
              <a:t>int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pX</a:t>
            </a:r>
            <a:r>
              <a:rPr lang="en-US" altLang="ko-KR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400" dirty="0" err="1">
                <a:solidFill>
                  <a:srgbClr val="0070C0"/>
                </a:solidFill>
              </a:rPr>
              <a:t>int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pY</a:t>
            </a:r>
            <a:r>
              <a:rPr lang="en-US" altLang="ko-KR" sz="2400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ko-KR" sz="2400" dirty="0" err="1">
                <a:solidFill>
                  <a:srgbClr val="0070C0"/>
                </a:solidFill>
              </a:rPr>
              <a:t>int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pColor</a:t>
            </a:r>
            <a:r>
              <a:rPr lang="en-US" altLang="ko-KR" sz="2400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ko-KR" sz="2400" dirty="0" err="1">
                <a:solidFill>
                  <a:srgbClr val="0070C0"/>
                </a:solidFill>
              </a:rPr>
              <a:t>int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pPressed</a:t>
            </a:r>
            <a:r>
              <a:rPr lang="en-US" altLang="ko-KR" sz="2400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ko-KR" sz="2400" dirty="0" err="1">
                <a:solidFill>
                  <a:srgbClr val="0070C0"/>
                </a:solidFill>
              </a:rPr>
              <a:t>int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pDownCount</a:t>
            </a:r>
            <a:r>
              <a:rPr lang="en-US" altLang="ko-KR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boolean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bPress</a:t>
            </a:r>
            <a:r>
              <a:rPr lang="en-US" altLang="ko-KR" sz="2400" dirty="0">
                <a:solidFill>
                  <a:schemeClr val="tx1"/>
                </a:solidFill>
              </a:rPr>
              <a:t>;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5736" y="5279162"/>
            <a:ext cx="2736304" cy="1025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Dot()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940152" y="1362592"/>
            <a:ext cx="2592288" cy="199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상수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5724128" y="3573016"/>
            <a:ext cx="3024336" cy="2874554"/>
          </a:xfrm>
          <a:prstGeom prst="wedgeRoundRectCallout">
            <a:avLst>
              <a:gd name="adj1" fmla="val -77209"/>
              <a:gd name="adj2" fmla="val -4245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점을 정의하는 클래스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점의 좌표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점의 색깔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점의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눌림여부</a:t>
            </a:r>
            <a:r>
              <a:rPr lang="en-US" altLang="ko-KR" sz="1600" dirty="0" smtClean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점 밑에 공간의 개수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점이 눌릴 수 있는지 여부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에 대한 데이터를 가짐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90125" y="2502193"/>
            <a:ext cx="1013724" cy="70033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10554" y="3202528"/>
            <a:ext cx="1641366" cy="350168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95736" y="3572440"/>
            <a:ext cx="1944216" cy="350168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95736" y="3942928"/>
            <a:ext cx="2448272" cy="350168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195736" y="4314016"/>
            <a:ext cx="2448272" cy="350168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1475656" y="188640"/>
            <a:ext cx="2304256" cy="765658"/>
            <a:chOff x="2029079" y="4805821"/>
            <a:chExt cx="1427307" cy="765658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2029079" y="4805821"/>
              <a:ext cx="1427307" cy="765658"/>
            </a:xfrm>
            <a:prstGeom prst="roundRect">
              <a:avLst>
                <a:gd name="adj" fmla="val 10000"/>
              </a:avLst>
            </a:prstGeom>
            <a:ln>
              <a:solidFill>
                <a:srgbClr val="CC33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모서리가 둥근 직사각형 4"/>
            <p:cNvSpPr/>
            <p:nvPr/>
          </p:nvSpPr>
          <p:spPr>
            <a:xfrm>
              <a:off x="2051504" y="4828246"/>
              <a:ext cx="1382457" cy="720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dirty="0" err="1" smtClean="0"/>
                <a:t>AdminGamePlay</a:t>
              </a:r>
              <a:endParaRPr lang="en-US" altLang="ko-KR" sz="1600" dirty="0" smtClean="0"/>
            </a:p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smtClean="0"/>
                <a:t>(Data)</a:t>
              </a:r>
              <a:endParaRPr lang="ko-KR" altLang="en-US" sz="1600" kern="1200" dirty="0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779912" y="190045"/>
            <a:ext cx="2448272" cy="765658"/>
          </a:xfrm>
          <a:prstGeom prst="roundRect">
            <a:avLst>
              <a:gd name="adj" fmla="val 10000"/>
            </a:avLst>
          </a:prstGeom>
          <a:ln>
            <a:solidFill>
              <a:srgbClr val="CC3300"/>
            </a:solidFill>
          </a:ln>
        </p:spPr>
        <p:style>
          <a:lnRef idx="3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모서리가 둥근 직사각형 4"/>
          <p:cNvSpPr/>
          <p:nvPr/>
        </p:nvSpPr>
        <p:spPr>
          <a:xfrm>
            <a:off x="3852318" y="212470"/>
            <a:ext cx="2231850" cy="72080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dirty="0" err="1" smtClean="0"/>
              <a:t>AdminGamePlay</a:t>
            </a:r>
            <a:endParaRPr lang="en-US" altLang="ko-KR" sz="1600" dirty="0" smtClean="0"/>
          </a:p>
          <a:p>
            <a:pPr lvl="0" algn="ctr" defTabSz="711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1600" kern="1200" dirty="0" smtClean="0"/>
              <a:t>(Method)</a:t>
            </a:r>
            <a:endParaRPr lang="ko-KR" altLang="en-US" sz="1600" kern="1200" dirty="0"/>
          </a:p>
        </p:txBody>
      </p:sp>
      <p:sp>
        <p:nvSpPr>
          <p:cNvPr id="27" name="직사각형 26"/>
          <p:cNvSpPr/>
          <p:nvPr/>
        </p:nvSpPr>
        <p:spPr>
          <a:xfrm>
            <a:off x="1523072" y="947047"/>
            <a:ext cx="2256840" cy="53636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</a:rPr>
              <a:t>Dot </a:t>
            </a:r>
            <a:r>
              <a:rPr lang="en-US" altLang="ko-KR" sz="1600" dirty="0" err="1">
                <a:solidFill>
                  <a:schemeClr val="tx1"/>
                </a:solidFill>
              </a:rPr>
              <a:t>ArrayList</a:t>
            </a:r>
            <a:r>
              <a:rPr lang="en-US" altLang="ko-KR" sz="1600" dirty="0">
                <a:solidFill>
                  <a:schemeClr val="tx1"/>
                </a:solidFill>
              </a:rPr>
              <a:t>[];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0070C0"/>
                </a:solidFill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judgeArray</a:t>
            </a:r>
            <a:r>
              <a:rPr lang="en-US" altLang="ko-KR" sz="1600" dirty="0">
                <a:solidFill>
                  <a:schemeClr val="tx1"/>
                </a:solidFill>
              </a:rPr>
              <a:t>[][];</a:t>
            </a:r>
            <a:endParaRPr lang="en-US" altLang="ko-KR" sz="16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count;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delCount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0070C0"/>
                </a:solidFill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delArray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95050" y="979105"/>
            <a:ext cx="2433134" cy="53550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AdminGamePlay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checkMoved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rgbClr val="0070C0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row, col)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uncheckMoved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addJudge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x,y,color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resetJudge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removeDot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setDelArray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</a:rPr>
              <a:t>restruct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judgeCheck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6477560" y="1437309"/>
            <a:ext cx="2520280" cy="3143819"/>
          </a:xfrm>
          <a:prstGeom prst="wedgeRoundRectCallout">
            <a:avLst>
              <a:gd name="adj1" fmla="val -54847"/>
              <a:gd name="adj2" fmla="val -6957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게임 플레이를 관리하는 클래스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게임을 플레이 할 때 필요한 점에 대한 다양한 판단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이동가능 여부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눌림여부</a:t>
            </a:r>
            <a:r>
              <a:rPr lang="ko-KR" altLang="en-US" sz="1600" dirty="0" smtClean="0">
                <a:solidFill>
                  <a:schemeClr val="tx1"/>
                </a:solidFill>
              </a:rPr>
              <a:t> 등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과 점의 삭제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및 생성을 담당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20664" y="403647"/>
            <a:ext cx="5979528" cy="2233265"/>
            <a:chOff x="233518" y="359617"/>
            <a:chExt cx="5979528" cy="2233265"/>
          </a:xfrm>
        </p:grpSpPr>
        <p:sp>
          <p:nvSpPr>
            <p:cNvPr id="3" name="모서리가 둥근 사각형 설명선 2"/>
            <p:cNvSpPr/>
            <p:nvPr/>
          </p:nvSpPr>
          <p:spPr>
            <a:xfrm>
              <a:off x="233518" y="359617"/>
              <a:ext cx="3042338" cy="1811090"/>
            </a:xfrm>
            <a:prstGeom prst="wedgeRoundRectCallout">
              <a:avLst>
                <a:gd name="adj1" fmla="val 65498"/>
                <a:gd name="adj2" fmla="val 6284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현재 선택한 점을 기준으로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이동가능한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점들을 판단하고 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bPressed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를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true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로 바꿔주는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3793826" y="2170707"/>
              <a:ext cx="2419220" cy="42217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92496" y="1096702"/>
            <a:ext cx="5280796" cy="2233265"/>
            <a:chOff x="659356" y="359617"/>
            <a:chExt cx="5280796" cy="2233265"/>
          </a:xfrm>
        </p:grpSpPr>
        <p:sp>
          <p:nvSpPr>
            <p:cNvPr id="48" name="모서리가 둥근 사각형 설명선 47"/>
            <p:cNvSpPr/>
            <p:nvPr/>
          </p:nvSpPr>
          <p:spPr>
            <a:xfrm>
              <a:off x="659356" y="359617"/>
              <a:ext cx="2616500" cy="1811090"/>
            </a:xfrm>
            <a:prstGeom prst="wedgeRoundRectCallout">
              <a:avLst>
                <a:gd name="adj1" fmla="val 65498"/>
                <a:gd name="adj2" fmla="val 6284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이동가능한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점으로 판단 되었으면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judgeArray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[]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에 현재 점을 저장하는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793826" y="2170707"/>
              <a:ext cx="2146326" cy="42217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69993" y="2576063"/>
            <a:ext cx="4162998" cy="2187851"/>
            <a:chOff x="1981301" y="567171"/>
            <a:chExt cx="4162998" cy="2187851"/>
          </a:xfrm>
        </p:grpSpPr>
        <p:sp>
          <p:nvSpPr>
            <p:cNvPr id="51" name="모서리가 둥근 사각형 설명선 50"/>
            <p:cNvSpPr/>
            <p:nvPr/>
          </p:nvSpPr>
          <p:spPr>
            <a:xfrm>
              <a:off x="1981301" y="567171"/>
              <a:ext cx="2662706" cy="1603536"/>
            </a:xfrm>
            <a:prstGeom prst="wedgeRoundRectCallout">
              <a:avLst>
                <a:gd name="adj1" fmla="val 65498"/>
                <a:gd name="adj2" fmla="val 6284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빈공간을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차례로 채우고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빈공간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만큼 점을 생성해주는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63626" y="2428220"/>
              <a:ext cx="880673" cy="326802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732695" y="3718282"/>
            <a:ext cx="4448509" cy="1499841"/>
            <a:chOff x="699856" y="1093041"/>
            <a:chExt cx="4448509" cy="1499841"/>
          </a:xfrm>
        </p:grpSpPr>
        <p:sp>
          <p:nvSpPr>
            <p:cNvPr id="54" name="모서리가 둥근 사각형 설명선 53"/>
            <p:cNvSpPr/>
            <p:nvPr/>
          </p:nvSpPr>
          <p:spPr>
            <a:xfrm>
              <a:off x="699856" y="1093041"/>
              <a:ext cx="2591514" cy="1043608"/>
            </a:xfrm>
            <a:prstGeom prst="wedgeRoundRectCallout">
              <a:avLst>
                <a:gd name="adj1" fmla="val 65498"/>
                <a:gd name="adj2" fmla="val 6284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사각형이 만들어지는지 판단하는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793826" y="2170707"/>
              <a:ext cx="1354539" cy="42217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1560993" y="910740"/>
            <a:ext cx="4104456" cy="2156200"/>
            <a:chOff x="3793826" y="436682"/>
            <a:chExt cx="4104456" cy="2156200"/>
          </a:xfrm>
        </p:grpSpPr>
        <p:sp>
          <p:nvSpPr>
            <p:cNvPr id="57" name="모서리가 둥근 사각형 설명선 56"/>
            <p:cNvSpPr/>
            <p:nvPr/>
          </p:nvSpPr>
          <p:spPr>
            <a:xfrm>
              <a:off x="5716691" y="436682"/>
              <a:ext cx="2181591" cy="999809"/>
            </a:xfrm>
            <a:prstGeom prst="wedgeRoundRectCallout">
              <a:avLst>
                <a:gd name="adj1" fmla="val -66707"/>
                <a:gd name="adj2" fmla="val 117192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ArrayLsit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[]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로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점을 생성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793826" y="2170707"/>
              <a:ext cx="1578084" cy="42217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543968" y="1276129"/>
            <a:ext cx="4828232" cy="2199998"/>
            <a:chOff x="3793825" y="392884"/>
            <a:chExt cx="4828232" cy="2199998"/>
          </a:xfrm>
        </p:grpSpPr>
        <p:sp>
          <p:nvSpPr>
            <p:cNvPr id="60" name="모서리가 둥근 사각형 설명선 59"/>
            <p:cNvSpPr/>
            <p:nvPr/>
          </p:nvSpPr>
          <p:spPr>
            <a:xfrm>
              <a:off x="5716691" y="392884"/>
              <a:ext cx="2905366" cy="1802158"/>
            </a:xfrm>
            <a:prstGeom prst="wedgeRoundRectCallout">
              <a:avLst>
                <a:gd name="adj1" fmla="val -54755"/>
                <a:gd name="adj2" fmla="val 64526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눌려진 점들을 효율적으로 관리하기 위해 만든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36X3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짜리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2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차원 배열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각 점의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X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좌표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Y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좌표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색깔을 저장함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793825" y="2170707"/>
              <a:ext cx="1731887" cy="42217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98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1790287" y="610816"/>
            <a:ext cx="2455276" cy="765658"/>
            <a:chOff x="2029079" y="4805821"/>
            <a:chExt cx="1427307" cy="76565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029079" y="4805821"/>
              <a:ext cx="1427307" cy="765658"/>
            </a:xfrm>
            <a:prstGeom prst="roundRect">
              <a:avLst>
                <a:gd name="adj" fmla="val 10000"/>
              </a:avLst>
            </a:prstGeom>
            <a:ln>
              <a:solidFill>
                <a:srgbClr val="CC33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모서리가 둥근 직사각형 4"/>
            <p:cNvSpPr/>
            <p:nvPr/>
          </p:nvSpPr>
          <p:spPr>
            <a:xfrm>
              <a:off x="2051504" y="4828246"/>
              <a:ext cx="1382457" cy="720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dirty="0" err="1"/>
                <a:t>StartPanel</a:t>
              </a:r>
              <a:endParaRPr lang="ko-KR" altLang="en-US" sz="1600" kern="12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833836" y="1376474"/>
            <a:ext cx="2378124" cy="28347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rgbClr val="0070C0"/>
                </a:solidFill>
              </a:rPr>
              <a:t>MainPanel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mPanel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Image</a:t>
            </a:r>
            <a:r>
              <a:rPr lang="en-US" altLang="ko-KR" sz="1600" dirty="0">
                <a:solidFill>
                  <a:schemeClr val="tx1"/>
                </a:solidFill>
              </a:rPr>
              <a:t> title;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JButton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BtnStart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JTextField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txtUserName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Jlabel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lblUserName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String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userName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AListener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actionL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MListener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mL;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833836" y="4216007"/>
            <a:ext cx="2378124" cy="12913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50" dirty="0" err="1">
                <a:solidFill>
                  <a:schemeClr val="tx1"/>
                </a:solidFill>
              </a:rPr>
              <a:t>StartPanel</a:t>
            </a:r>
            <a:r>
              <a:rPr lang="en-US" altLang="ko-KR" sz="1550" dirty="0">
                <a:solidFill>
                  <a:schemeClr val="tx1"/>
                </a:solidFill>
              </a:rPr>
              <a:t>(</a:t>
            </a:r>
            <a:r>
              <a:rPr lang="en-US" altLang="ko-KR" sz="1550" dirty="0" err="1">
                <a:solidFill>
                  <a:schemeClr val="tx1"/>
                </a:solidFill>
              </a:rPr>
              <a:t>MainPanel</a:t>
            </a:r>
            <a:r>
              <a:rPr lang="en-US" altLang="ko-KR" sz="1550" dirty="0">
                <a:solidFill>
                  <a:schemeClr val="tx1"/>
                </a:solidFill>
              </a:rPr>
              <a:t> </a:t>
            </a:r>
            <a:r>
              <a:rPr lang="en-US" altLang="ko-KR" sz="1550" dirty="0" err="1">
                <a:solidFill>
                  <a:schemeClr val="tx1"/>
                </a:solidFill>
              </a:rPr>
              <a:t>pri</a:t>
            </a:r>
            <a:r>
              <a:rPr lang="en-US" altLang="ko-KR" sz="155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550" dirty="0" err="1" smtClean="0">
                <a:solidFill>
                  <a:schemeClr val="tx1"/>
                </a:solidFill>
              </a:rPr>
              <a:t>PaintComponent</a:t>
            </a:r>
            <a:endParaRPr lang="en-US" altLang="ko-KR" sz="1550" dirty="0" smtClean="0">
              <a:solidFill>
                <a:schemeClr val="tx1"/>
              </a:solidFill>
            </a:endParaRPr>
          </a:p>
          <a:p>
            <a:r>
              <a:rPr lang="en-US" altLang="ko-KR" sz="1550" dirty="0" smtClean="0">
                <a:solidFill>
                  <a:schemeClr val="tx1"/>
                </a:solidFill>
              </a:rPr>
              <a:t>(</a:t>
            </a:r>
            <a:r>
              <a:rPr lang="en-US" altLang="ko-KR" sz="1550" dirty="0">
                <a:solidFill>
                  <a:schemeClr val="tx1"/>
                </a:solidFill>
              </a:rPr>
              <a:t>Graphics page)</a:t>
            </a:r>
          </a:p>
          <a:p>
            <a:r>
              <a:rPr lang="en-US" altLang="ko-KR" sz="1550" dirty="0" err="1">
                <a:solidFill>
                  <a:schemeClr val="tx1"/>
                </a:solidFill>
              </a:rPr>
              <a:t>Alistener</a:t>
            </a:r>
            <a:r>
              <a:rPr lang="en-US" altLang="ko-KR" sz="155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550" dirty="0" err="1">
                <a:solidFill>
                  <a:schemeClr val="tx1"/>
                </a:solidFill>
              </a:rPr>
              <a:t>Mlistener</a:t>
            </a:r>
            <a:r>
              <a:rPr lang="en-US" altLang="ko-KR" sz="1550" dirty="0">
                <a:solidFill>
                  <a:schemeClr val="tx1"/>
                </a:solidFill>
              </a:rPr>
              <a:t>()</a:t>
            </a:r>
            <a:endParaRPr lang="ko-KR" altLang="en-US" sz="155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4932040" y="1988840"/>
            <a:ext cx="3384376" cy="2855787"/>
          </a:xfrm>
          <a:prstGeom prst="wedgeRoundRectCallout">
            <a:avLst>
              <a:gd name="adj1" fmla="val -72348"/>
              <a:gd name="adj2" fmla="val -7204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시작화면 클래스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tx1"/>
                </a:solidFill>
              </a:rPr>
              <a:t>Jpanel</a:t>
            </a:r>
            <a:r>
              <a:rPr lang="ko-KR" altLang="en-US" sz="1600" dirty="0" smtClean="0">
                <a:solidFill>
                  <a:schemeClr val="tx1"/>
                </a:solidFill>
              </a:rPr>
              <a:t>을 상속 받은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UserDefinedPanel</a:t>
            </a:r>
            <a:r>
              <a:rPr lang="ko-KR" altLang="en-US" sz="1600" dirty="0" smtClean="0">
                <a:solidFill>
                  <a:schemeClr val="tx1"/>
                </a:solidFill>
              </a:rPr>
              <a:t>이며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기본적인 컴포넌트 들과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ActionListener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MouseListener</a:t>
            </a:r>
            <a:r>
              <a:rPr lang="ko-KR" altLang="en-US" sz="1600" dirty="0" smtClean="0">
                <a:solidFill>
                  <a:schemeClr val="tx1"/>
                </a:solidFill>
              </a:rPr>
              <a:t>로 구성되어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1039"/>
            <a:ext cx="4319314" cy="6113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3275856" y="4544077"/>
            <a:ext cx="1469141" cy="4589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1763688" y="116632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6292150" y="116632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63688" y="116632"/>
            <a:ext cx="15761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707974" y="116632"/>
            <a:ext cx="158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07774" y="-27384"/>
            <a:ext cx="224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600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6170450" y="260648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183810" y="6503252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379337" y="260648"/>
            <a:ext cx="0" cy="2520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395642" y="4077072"/>
            <a:ext cx="0" cy="2426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5400000">
            <a:off x="5774737" y="3244337"/>
            <a:ext cx="12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850</a:t>
            </a:r>
            <a:endParaRPr lang="ko-KR" altLang="en-US" dirty="0"/>
          </a:p>
        </p:txBody>
      </p:sp>
      <p:sp>
        <p:nvSpPr>
          <p:cNvPr id="52" name="모서리가 둥근 사각형 설명선 51"/>
          <p:cNvSpPr/>
          <p:nvPr/>
        </p:nvSpPr>
        <p:spPr>
          <a:xfrm>
            <a:off x="6732240" y="3448744"/>
            <a:ext cx="2304256" cy="988367"/>
          </a:xfrm>
          <a:prstGeom prst="wedgeRoundRectCallout">
            <a:avLst>
              <a:gd name="adj1" fmla="val -128309"/>
              <a:gd name="adj2" fmla="val 7181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이름을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 err="1"/>
              <a:t>JTextField</a:t>
            </a:r>
            <a:r>
              <a:rPr lang="en-US" altLang="ko-KR" dirty="0"/>
              <a:t> </a:t>
            </a:r>
            <a:r>
              <a:rPr lang="ko-KR" altLang="en-US" dirty="0"/>
              <a:t>컴포넌트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3" name="모서리가 둥근 사각형 설명선 52"/>
          <p:cNvSpPr/>
          <p:nvPr/>
        </p:nvSpPr>
        <p:spPr>
          <a:xfrm>
            <a:off x="6607474" y="4795978"/>
            <a:ext cx="2140990" cy="988367"/>
          </a:xfrm>
          <a:prstGeom prst="wedgeRoundRectCallout">
            <a:avLst>
              <a:gd name="adj1" fmla="val -137622"/>
              <a:gd name="adj2" fmla="val 1139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게임화면으로 넘어가는 </a:t>
            </a:r>
            <a:r>
              <a:rPr lang="en-US" altLang="ko-KR" dirty="0" err="1" smtClean="0"/>
              <a:t>JButton</a:t>
            </a:r>
            <a:endParaRPr lang="en-US" altLang="ko-KR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3275856" y="5013176"/>
            <a:ext cx="1368152" cy="6005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609224" y="3726904"/>
            <a:ext cx="3098206" cy="27932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50" dirty="0" err="1" smtClean="0">
                <a:solidFill>
                  <a:schemeClr val="tx1"/>
                </a:solidFill>
              </a:rPr>
              <a:t>GameScreen</a:t>
            </a:r>
            <a:r>
              <a:rPr lang="en-US" altLang="ko-KR" sz="1550" dirty="0" smtClean="0">
                <a:solidFill>
                  <a:schemeClr val="tx1"/>
                </a:solidFill>
              </a:rPr>
              <a:t> </a:t>
            </a:r>
            <a:r>
              <a:rPr lang="en-US" altLang="ko-KR" sz="1550" dirty="0" smtClean="0">
                <a:solidFill>
                  <a:srgbClr val="0070C0"/>
                </a:solidFill>
              </a:rPr>
              <a:t>extends</a:t>
            </a:r>
            <a:r>
              <a:rPr lang="en-US" altLang="ko-KR" sz="1550" dirty="0">
                <a:solidFill>
                  <a:schemeClr val="tx1"/>
                </a:solidFill>
              </a:rPr>
              <a:t> </a:t>
            </a:r>
            <a:r>
              <a:rPr lang="en-US" altLang="ko-KR" sz="1550" dirty="0" err="1" smtClean="0">
                <a:solidFill>
                  <a:schemeClr val="tx1"/>
                </a:solidFill>
              </a:rPr>
              <a:t>JPanel</a:t>
            </a:r>
            <a:r>
              <a:rPr lang="en-US" altLang="ko-KR" sz="155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550" dirty="0" err="1" smtClean="0">
                <a:solidFill>
                  <a:schemeClr val="tx1"/>
                </a:solidFill>
              </a:rPr>
              <a:t>ScorePanel</a:t>
            </a:r>
            <a:r>
              <a:rPr lang="en-US" altLang="ko-KR" sz="1550" dirty="0" smtClean="0">
                <a:solidFill>
                  <a:schemeClr val="tx1"/>
                </a:solidFill>
              </a:rPr>
              <a:t> </a:t>
            </a:r>
            <a:r>
              <a:rPr lang="en-US" altLang="ko-KR" sz="1550" dirty="0" smtClean="0">
                <a:solidFill>
                  <a:srgbClr val="0070C0"/>
                </a:solidFill>
              </a:rPr>
              <a:t>extends</a:t>
            </a:r>
            <a:r>
              <a:rPr lang="en-US" altLang="ko-KR" sz="1550" dirty="0" smtClean="0">
                <a:solidFill>
                  <a:schemeClr val="tx1"/>
                </a:solidFill>
              </a:rPr>
              <a:t> </a:t>
            </a:r>
            <a:r>
              <a:rPr lang="en-US" altLang="ko-KR" sz="1550" dirty="0" err="1">
                <a:solidFill>
                  <a:schemeClr val="tx1"/>
                </a:solidFill>
              </a:rPr>
              <a:t>JPanel</a:t>
            </a:r>
            <a:r>
              <a:rPr lang="en-US" altLang="ko-KR" sz="1550" dirty="0">
                <a:solidFill>
                  <a:schemeClr val="tx1"/>
                </a:solidFill>
              </a:rPr>
              <a:t> </a:t>
            </a:r>
            <a:endParaRPr lang="en-US" altLang="ko-KR" sz="1550" dirty="0" smtClean="0">
              <a:solidFill>
                <a:schemeClr val="tx1"/>
              </a:solidFill>
            </a:endParaRPr>
          </a:p>
          <a:p>
            <a:r>
              <a:rPr lang="en-US" altLang="ko-KR" sz="1550" dirty="0" err="1" smtClean="0">
                <a:solidFill>
                  <a:schemeClr val="tx1"/>
                </a:solidFill>
              </a:rPr>
              <a:t>ItemPanel</a:t>
            </a:r>
            <a:r>
              <a:rPr lang="en-US" altLang="ko-KR" sz="1550" dirty="0" smtClean="0">
                <a:solidFill>
                  <a:schemeClr val="tx1"/>
                </a:solidFill>
              </a:rPr>
              <a:t> </a:t>
            </a:r>
            <a:r>
              <a:rPr lang="en-US" altLang="ko-KR" sz="1550" dirty="0" smtClean="0">
                <a:solidFill>
                  <a:srgbClr val="0070C0"/>
                </a:solidFill>
              </a:rPr>
              <a:t>extends</a:t>
            </a:r>
            <a:r>
              <a:rPr lang="en-US" altLang="ko-KR" sz="1550" dirty="0" smtClean="0">
                <a:solidFill>
                  <a:schemeClr val="tx1"/>
                </a:solidFill>
              </a:rPr>
              <a:t> </a:t>
            </a:r>
            <a:r>
              <a:rPr lang="en-US" altLang="ko-KR" sz="1550" dirty="0" err="1" smtClean="0">
                <a:solidFill>
                  <a:schemeClr val="tx1"/>
                </a:solidFill>
              </a:rPr>
              <a:t>Jpanel</a:t>
            </a:r>
            <a:endParaRPr lang="en-US" altLang="ko-KR" sz="1550" dirty="0" smtClean="0">
              <a:solidFill>
                <a:schemeClr val="tx1"/>
              </a:solidFill>
            </a:endParaRPr>
          </a:p>
          <a:p>
            <a:endParaRPr lang="en-US" altLang="ko-KR" sz="1550" dirty="0" smtClean="0">
              <a:solidFill>
                <a:schemeClr val="tx1"/>
              </a:solidFill>
            </a:endParaRPr>
          </a:p>
          <a:p>
            <a:r>
              <a:rPr lang="en-US" altLang="ko-KR" sz="1550" dirty="0" err="1" smtClean="0">
                <a:solidFill>
                  <a:schemeClr val="tx1"/>
                </a:solidFill>
              </a:rPr>
              <a:t>paintComponent</a:t>
            </a:r>
            <a:r>
              <a:rPr lang="en-US" altLang="ko-KR" sz="1550" dirty="0">
                <a:solidFill>
                  <a:schemeClr val="tx1"/>
                </a:solidFill>
              </a:rPr>
              <a:t> </a:t>
            </a:r>
            <a:r>
              <a:rPr lang="en-US" altLang="ko-KR" sz="1550" dirty="0" smtClean="0">
                <a:solidFill>
                  <a:schemeClr val="tx1"/>
                </a:solidFill>
              </a:rPr>
              <a:t>(Graphics page)</a:t>
            </a:r>
          </a:p>
          <a:p>
            <a:r>
              <a:rPr lang="en-US" altLang="ko-KR" sz="1550" dirty="0" err="1" smtClean="0">
                <a:solidFill>
                  <a:schemeClr val="tx1"/>
                </a:solidFill>
              </a:rPr>
              <a:t>BtnAListener</a:t>
            </a:r>
            <a:r>
              <a:rPr lang="en-US" altLang="ko-KR" sz="155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550" dirty="0" err="1" smtClean="0">
                <a:solidFill>
                  <a:schemeClr val="tx1"/>
                </a:solidFill>
              </a:rPr>
              <a:t>checkScore</a:t>
            </a:r>
            <a:r>
              <a:rPr lang="en-US" altLang="ko-KR" sz="155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550" dirty="0" err="1" smtClean="0">
                <a:solidFill>
                  <a:schemeClr val="tx1"/>
                </a:solidFill>
              </a:rPr>
              <a:t>setItemState</a:t>
            </a:r>
            <a:r>
              <a:rPr lang="en-US" altLang="ko-KR" sz="1550" dirty="0" smtClean="0">
                <a:solidFill>
                  <a:schemeClr val="tx1"/>
                </a:solidFill>
              </a:rPr>
              <a:t>(</a:t>
            </a:r>
            <a:r>
              <a:rPr lang="en-US" altLang="ko-KR" sz="155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550" dirty="0" smtClean="0">
                <a:solidFill>
                  <a:schemeClr val="tx1"/>
                </a:solidFill>
              </a:rPr>
              <a:t> STATE)</a:t>
            </a:r>
          </a:p>
          <a:p>
            <a:r>
              <a:rPr lang="en-US" altLang="ko-KR" sz="1550" dirty="0" err="1" smtClean="0">
                <a:solidFill>
                  <a:schemeClr val="tx1"/>
                </a:solidFill>
              </a:rPr>
              <a:t>MouseL</a:t>
            </a:r>
            <a:r>
              <a:rPr lang="en-US" altLang="ko-KR" sz="155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25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5565674" y="414536"/>
            <a:ext cx="3139357" cy="648072"/>
            <a:chOff x="2029079" y="4805821"/>
            <a:chExt cx="1427307" cy="76565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2029079" y="4805821"/>
              <a:ext cx="1427307" cy="765658"/>
            </a:xfrm>
            <a:prstGeom prst="roundRect">
              <a:avLst>
                <a:gd name="adj" fmla="val 10000"/>
              </a:avLst>
            </a:prstGeom>
            <a:ln>
              <a:solidFill>
                <a:srgbClr val="CC33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모서리가 둥근 직사각형 4"/>
            <p:cNvSpPr/>
            <p:nvPr/>
          </p:nvSpPr>
          <p:spPr>
            <a:xfrm>
              <a:off x="2051504" y="4875826"/>
              <a:ext cx="1382457" cy="6256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dirty="0" err="1" smtClean="0"/>
                <a:t>GameScreen</a:t>
              </a:r>
              <a:endParaRPr lang="en-US" altLang="ko-KR" sz="1600" dirty="0" smtClean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609223" y="1108186"/>
            <a:ext cx="3098205" cy="26187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rgbClr val="0070C0"/>
                </a:solidFill>
              </a:rPr>
              <a:t>MouseL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mL;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JLabel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lblScore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JLabel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lblTurn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JButton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btnItem1~3;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Item_state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turn;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int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score;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boolean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bRect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boolean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item3;</a:t>
            </a:r>
          </a:p>
          <a:p>
            <a:r>
              <a:rPr lang="en-US" altLang="ko-KR" sz="1600" dirty="0" err="1" smtClean="0">
                <a:solidFill>
                  <a:srgbClr val="0070C0"/>
                </a:solidFill>
              </a:rPr>
              <a:t>GamePanel</a:t>
            </a:r>
            <a:r>
              <a:rPr lang="en-US" altLang="ko-KR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gamePanel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788220" y="4282977"/>
            <a:ext cx="3199324" cy="1681119"/>
          </a:xfrm>
          <a:prstGeom prst="wedgeRoundRectCallout">
            <a:avLst>
              <a:gd name="adj1" fmla="val 66246"/>
              <a:gd name="adj2" fmla="val 1614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게임을 실행하는 클래스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  <a:tabLst>
                <a:tab pos="1793875" algn="l"/>
              </a:tabLst>
            </a:pPr>
            <a:r>
              <a:rPr lang="en-US" altLang="ko-KR" sz="1600" dirty="0" err="1" smtClean="0">
                <a:solidFill>
                  <a:schemeClr val="tx1"/>
                </a:solidFill>
              </a:rPr>
              <a:t>Jpanel</a:t>
            </a:r>
            <a:r>
              <a:rPr lang="ko-KR" altLang="en-US" sz="1600" dirty="0" smtClean="0">
                <a:solidFill>
                  <a:schemeClr val="tx1"/>
                </a:solidFill>
              </a:rPr>
              <a:t>을 상속 받고 게임에 </a:t>
            </a:r>
            <a:r>
              <a:rPr lang="ko-KR" altLang="en-US" sz="1600" dirty="0">
                <a:solidFill>
                  <a:schemeClr val="tx1"/>
                </a:solidFill>
              </a:rPr>
              <a:t>효과를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주기위해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Runnable</a:t>
            </a:r>
            <a:r>
              <a:rPr lang="ko-KR" altLang="en-US" sz="1600" dirty="0">
                <a:solidFill>
                  <a:schemeClr val="tx1"/>
                </a:solidFill>
              </a:rPr>
              <a:t>로</a:t>
            </a:r>
            <a:r>
              <a:rPr lang="ko-KR" altLang="en-US" sz="1600" dirty="0" smtClean="0">
                <a:solidFill>
                  <a:schemeClr val="tx1"/>
                </a:solidFill>
              </a:rPr>
              <a:t> 구현하였음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893250" y="467664"/>
            <a:ext cx="2558480" cy="625018"/>
            <a:chOff x="2029079" y="4805821"/>
            <a:chExt cx="1427307" cy="765658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2029079" y="4805821"/>
              <a:ext cx="1427307" cy="765658"/>
            </a:xfrm>
            <a:prstGeom prst="roundRect">
              <a:avLst>
                <a:gd name="adj" fmla="val 10000"/>
              </a:avLst>
            </a:prstGeom>
            <a:ln>
              <a:solidFill>
                <a:srgbClr val="CC33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모서리가 둥근 직사각형 4"/>
            <p:cNvSpPr/>
            <p:nvPr/>
          </p:nvSpPr>
          <p:spPr>
            <a:xfrm>
              <a:off x="2051504" y="4828246"/>
              <a:ext cx="1382457" cy="720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err="1" smtClean="0"/>
                <a:t>GamePanel</a:t>
              </a:r>
              <a:endParaRPr lang="ko-KR" altLang="en-US" sz="1600" kern="1200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1921804" y="1134219"/>
            <a:ext cx="2529926" cy="5785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</a:rPr>
              <a:t>GamePanel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smtClean="0">
                <a:solidFill>
                  <a:srgbClr val="0070C0"/>
                </a:solidFill>
              </a:rPr>
              <a:t>extends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JPanel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1788220" y="2574776"/>
            <a:ext cx="3199324" cy="1152128"/>
          </a:xfrm>
          <a:prstGeom prst="wedgeRoundRectCallout">
            <a:avLst>
              <a:gd name="adj1" fmla="val -36568"/>
              <a:gd name="adj2" fmla="val -10651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chemeClr val="tx1"/>
                </a:solidFill>
              </a:rPr>
              <a:t>GameScreen</a:t>
            </a:r>
            <a:r>
              <a:rPr lang="ko-KR" altLang="en-US" dirty="0" smtClean="0">
                <a:solidFill>
                  <a:schemeClr val="tx1"/>
                </a:solidFill>
              </a:rPr>
              <a:t>클래스의 배치를 담당하는 클래스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2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835696" y="341948"/>
            <a:ext cx="4827357" cy="6475412"/>
          </a:xfrm>
          <a:prstGeom prst="rect">
            <a:avLst/>
          </a:prstGeom>
          <a:noFill/>
          <a:ln w="57150">
            <a:solidFill>
              <a:srgbClr val="FF1E0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V="1">
            <a:off x="6235499" y="269032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2267744" y="269032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6440015" y="346036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540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987754" y="116632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516216" y="116632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987754" y="116632"/>
            <a:ext cx="15761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932040" y="116632"/>
            <a:ext cx="15841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131840" y="-27384"/>
            <a:ext cx="224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600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6595361" y="476672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608721" y="6719276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04248" y="476672"/>
            <a:ext cx="0" cy="2520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820553" y="4293096"/>
            <a:ext cx="0" cy="2426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5400000">
            <a:off x="6199648" y="3460361"/>
            <a:ext cx="12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850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>
            <a:off x="6876256" y="1566664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085143" y="1566664"/>
            <a:ext cx="0" cy="1430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876256" y="5501281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085143" y="4293096"/>
            <a:ext cx="0" cy="12130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876256" y="1412776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876256" y="620688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6832123" y="828242"/>
            <a:ext cx="56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6876256" y="5805264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876256" y="6525344"/>
            <a:ext cx="423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267744" y="341948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4932040" y="329473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131840" y="179348"/>
            <a:ext cx="224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540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6804956" y="6023550"/>
            <a:ext cx="56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pic>
        <p:nvPicPr>
          <p:cNvPr id="40" name="그림 39" descr="네모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7754" y="477368"/>
            <a:ext cx="4539600" cy="6264000"/>
          </a:xfrm>
          <a:prstGeom prst="rect">
            <a:avLst/>
          </a:prstGeom>
        </p:spPr>
      </p:pic>
      <p:sp>
        <p:nvSpPr>
          <p:cNvPr id="45" name="모서리가 둥근 사각형 설명선 44"/>
          <p:cNvSpPr/>
          <p:nvPr/>
        </p:nvSpPr>
        <p:spPr>
          <a:xfrm>
            <a:off x="7380312" y="1144488"/>
            <a:ext cx="1602568" cy="1722513"/>
          </a:xfrm>
          <a:prstGeom prst="wedgeRoundRectCallout">
            <a:avLst>
              <a:gd name="adj1" fmla="val -94054"/>
              <a:gd name="adj2" fmla="val 14673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GameScreen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배치를 관리하는 </a:t>
            </a:r>
            <a:r>
              <a:rPr lang="en-US" altLang="ko-KR" dirty="0" err="1" smtClean="0"/>
              <a:t>GamePanel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49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일반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4721" cy="6858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139952" y="3717032"/>
            <a:ext cx="844351" cy="22125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732240" y="3448744"/>
            <a:ext cx="2304256" cy="988367"/>
          </a:xfrm>
          <a:prstGeom prst="wedgeRoundRectCallout">
            <a:avLst>
              <a:gd name="adj1" fmla="val -128309"/>
              <a:gd name="adj2" fmla="val 7181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같은 색의 인접한 두 점을 </a:t>
            </a:r>
            <a:r>
              <a:rPr lang="en-US" altLang="ko-KR" dirty="0" smtClean="0"/>
              <a:t>Press</a:t>
            </a:r>
            <a:r>
              <a:rPr lang="ko-KR" altLang="en-US" dirty="0" err="1" smtClean="0"/>
              <a:t>한뒤</a:t>
            </a:r>
            <a:r>
              <a:rPr lang="ko-KR" altLang="en-US" dirty="0" smtClean="0"/>
              <a:t> </a:t>
            </a:r>
            <a:r>
              <a:rPr lang="en-US" altLang="ko-KR" dirty="0" smtClean="0"/>
              <a:t>Drag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" name="오른쪽 화살표 1"/>
          <p:cNvSpPr/>
          <p:nvPr/>
        </p:nvSpPr>
        <p:spPr>
          <a:xfrm rot="13469827">
            <a:off x="4520739" y="4408222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6 L 0.00312 0.11574 " pathEditMode="relative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일반12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58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159697" y="3717032"/>
            <a:ext cx="844351" cy="22125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732240" y="3448744"/>
            <a:ext cx="2304256" cy="988367"/>
          </a:xfrm>
          <a:prstGeom prst="wedgeRoundRectCallout">
            <a:avLst>
              <a:gd name="adj1" fmla="val -128309"/>
              <a:gd name="adj2" fmla="val 7181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점이 눌리며 테두리가 하이라이트 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0" name="오른쪽 화살표 19"/>
          <p:cNvSpPr/>
          <p:nvPr/>
        </p:nvSpPr>
        <p:spPr>
          <a:xfrm rot="13469827">
            <a:off x="4520739" y="5246187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2195736" y="2420888"/>
            <a:ext cx="936000" cy="936104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923928" y="980728"/>
            <a:ext cx="936000" cy="936104"/>
          </a:xfrm>
          <a:prstGeom prst="ellipse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987824" y="4077072"/>
            <a:ext cx="936000" cy="9361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796240" y="2420888"/>
            <a:ext cx="936000" cy="9361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860136" y="4077072"/>
            <a:ext cx="936000" cy="9361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90632" y="2372687"/>
            <a:ext cx="295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>
                <a:solidFill>
                  <a:srgbClr val="FF0000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D</a:t>
            </a:r>
            <a:r>
              <a:rPr lang="en-US" altLang="ko-KR" sz="7200" dirty="0" smtClean="0">
                <a:solidFill>
                  <a:srgbClr val="00CC00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O</a:t>
            </a:r>
            <a:r>
              <a:rPr lang="en-US" altLang="ko-KR" sz="7200" dirty="0" smtClean="0">
                <a:solidFill>
                  <a:srgbClr val="FFCC00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T</a:t>
            </a:r>
            <a:r>
              <a:rPr lang="en-US" altLang="ko-KR" sz="7200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S</a:t>
            </a:r>
            <a:endParaRPr lang="ko-KR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9712" y="5579948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Ebrima" panose="02000000000000000000" pitchFamily="2" charset="0"/>
              </a:rPr>
              <a:t>연결에 관한 게임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  <a:cs typeface="Ebrima" panose="02000000000000000000" pitchFamily="2" charset="0"/>
            </a:endParaRPr>
          </a:p>
        </p:txBody>
      </p:sp>
      <p:sp>
        <p:nvSpPr>
          <p:cNvPr id="2" name="아래쪽 화살표 1"/>
          <p:cNvSpPr/>
          <p:nvPr/>
        </p:nvSpPr>
        <p:spPr>
          <a:xfrm rot="7639281">
            <a:off x="4564763" y="1470178"/>
            <a:ext cx="288032" cy="3960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5.55556E-7 -8.67362E-19 L 0.17222 0.18819 L 0.07448 0.43565 L -0.13108 0.43264 L -0.23333 0.18078 L -0.02778 -0.01783 " pathEditMode="relative" ptsTypes="AAAAAA">
                                      <p:cBhvr>
                                        <p:cTn id="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오른쪽 화살표 21"/>
          <p:cNvSpPr/>
          <p:nvPr/>
        </p:nvSpPr>
        <p:spPr>
          <a:xfrm rot="13469827">
            <a:off x="4520739" y="5246187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763688" y="0"/>
            <a:ext cx="4856400" cy="6858000"/>
            <a:chOff x="1763688" y="0"/>
            <a:chExt cx="48564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1763688" y="0"/>
              <a:ext cx="4856400" cy="6858000"/>
              <a:chOff x="1763688" y="0"/>
              <a:chExt cx="4856400" cy="6858000"/>
            </a:xfrm>
          </p:grpSpPr>
          <p:pic>
            <p:nvPicPr>
              <p:cNvPr id="23" name="그림 22" descr="일반12.png"/>
              <p:cNvPicPr>
                <a:picLocks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63688" y="0"/>
                <a:ext cx="4856400" cy="6858000"/>
              </a:xfrm>
              <a:prstGeom prst="rect">
                <a:avLst/>
              </a:prstGeom>
            </p:spPr>
          </p:pic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9012" y="4139748"/>
                <a:ext cx="746373" cy="1440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789" y="1236444"/>
              <a:ext cx="661536" cy="2984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98"/>
          <a:stretch/>
        </p:blipFill>
        <p:spPr bwMode="auto">
          <a:xfrm>
            <a:off x="4158614" y="1244343"/>
            <a:ext cx="752475" cy="283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사각형 설명선 18"/>
          <p:cNvSpPr/>
          <p:nvPr/>
        </p:nvSpPr>
        <p:spPr>
          <a:xfrm>
            <a:off x="6757208" y="4456856"/>
            <a:ext cx="2304256" cy="1204392"/>
          </a:xfrm>
          <a:prstGeom prst="wedgeRoundRectCallout">
            <a:avLst>
              <a:gd name="adj1" fmla="val -135254"/>
              <a:gd name="adj2" fmla="val -2245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Release</a:t>
            </a:r>
            <a:r>
              <a:rPr lang="ko-KR" altLang="en-US" dirty="0" smtClean="0"/>
              <a:t>하는 순간 삭제</a:t>
            </a:r>
            <a:r>
              <a:rPr lang="ko-KR" altLang="en-US" dirty="0"/>
              <a:t>됨</a:t>
            </a:r>
            <a:endParaRPr lang="en-US" altLang="ko-KR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1249690"/>
            <a:ext cx="7143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오른쪽 화살표 25"/>
          <p:cNvSpPr/>
          <p:nvPr/>
        </p:nvSpPr>
        <p:spPr>
          <a:xfrm rot="13469827">
            <a:off x="4673139" y="5398587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757208" y="3294856"/>
            <a:ext cx="2304256" cy="906488"/>
          </a:xfrm>
          <a:prstGeom prst="wedgeRoundRectCallout">
            <a:avLst>
              <a:gd name="adj1" fmla="val -135254"/>
              <a:gd name="adj2" fmla="val -2245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위에 있는 점들이 내려옴</a:t>
            </a:r>
            <a:endParaRPr lang="en-US" altLang="ko-KR" dirty="0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6742424" y="1508745"/>
            <a:ext cx="2304256" cy="906488"/>
          </a:xfrm>
          <a:prstGeom prst="wedgeRoundRectCallout">
            <a:avLst>
              <a:gd name="adj1" fmla="val -135254"/>
              <a:gd name="adj2" fmla="val -2245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빈공간은</a:t>
            </a:r>
            <a:r>
              <a:rPr lang="ko-KR" altLang="en-US" dirty="0" smtClean="0"/>
              <a:t> 새로운 점들이 채움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66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4.44444E-6 L 0.00017 0.20926 " pathEditMode="relative" ptsTypes="AA">
                                      <p:cBhvr>
                                        <p:cTn id="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일반3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58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2267744" y="332656"/>
            <a:ext cx="1501583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11960" y="332657"/>
            <a:ext cx="1717607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3469827">
            <a:off x="4520739" y="5246187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732240" y="1642314"/>
            <a:ext cx="2304256" cy="1930702"/>
          </a:xfrm>
          <a:prstGeom prst="wedgeRoundRectCallout">
            <a:avLst>
              <a:gd name="adj1" fmla="val -79257"/>
              <a:gd name="adj2" fmla="val -1006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또한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Release</a:t>
            </a:r>
            <a:r>
              <a:rPr lang="ko-KR" altLang="en-US" dirty="0" smtClean="0"/>
              <a:t>하는 순간 턴이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감소하며</a:t>
            </a:r>
            <a:endParaRPr lang="en-US" altLang="ko-KR" dirty="0" smtClean="0"/>
          </a:p>
          <a:p>
            <a:r>
              <a:rPr lang="ko-KR" altLang="en-US" dirty="0" smtClean="0"/>
              <a:t>없어진 점 만큼 점수가 증가함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13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네모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58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64288" y="22362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139952" y="1196752"/>
            <a:ext cx="1552269" cy="151216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876190" y="1717641"/>
            <a:ext cx="2088232" cy="1138614"/>
          </a:xfrm>
          <a:prstGeom prst="wedgeRoundRectCallout">
            <a:avLst>
              <a:gd name="adj1" fmla="val -106534"/>
              <a:gd name="adj2" fmla="val -3007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사각형을 만들어 고득점을 얻을 수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9" name="오른쪽 화살표 18"/>
          <p:cNvSpPr/>
          <p:nvPr/>
        </p:nvSpPr>
        <p:spPr>
          <a:xfrm rot="13469827">
            <a:off x="5214254" y="2293859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네모2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58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171859" y="1196752"/>
            <a:ext cx="1552269" cy="151216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4531433" y="1581996"/>
            <a:ext cx="833120" cy="741680"/>
          </a:xfrm>
          <a:custGeom>
            <a:avLst/>
            <a:gdLst>
              <a:gd name="connsiteX0" fmla="*/ 833120 w 833120"/>
              <a:gd name="connsiteY0" fmla="*/ 741680 h 741680"/>
              <a:gd name="connsiteX1" fmla="*/ 0 w 833120"/>
              <a:gd name="connsiteY1" fmla="*/ 731520 h 741680"/>
              <a:gd name="connsiteX2" fmla="*/ 0 w 833120"/>
              <a:gd name="connsiteY2" fmla="*/ 0 h 741680"/>
              <a:gd name="connsiteX3" fmla="*/ 772160 w 833120"/>
              <a:gd name="connsiteY3" fmla="*/ 20320 h 741680"/>
              <a:gd name="connsiteX4" fmla="*/ 751840 w 833120"/>
              <a:gd name="connsiteY4" fmla="*/ 49784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120" h="741680">
                <a:moveTo>
                  <a:pt x="833120" y="741680"/>
                </a:moveTo>
                <a:lnTo>
                  <a:pt x="0" y="731520"/>
                </a:lnTo>
                <a:lnTo>
                  <a:pt x="0" y="0"/>
                </a:lnTo>
                <a:lnTo>
                  <a:pt x="772160" y="20320"/>
                </a:lnTo>
                <a:lnTo>
                  <a:pt x="751840" y="497840"/>
                </a:lnTo>
              </a:path>
            </a:pathLst>
          </a:custGeom>
          <a:ln w="76200">
            <a:headEnd type="oval"/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3469827">
            <a:off x="5238204" y="2303732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876190" y="1717641"/>
            <a:ext cx="2088232" cy="1138614"/>
          </a:xfrm>
          <a:prstGeom prst="wedgeRoundRectCallout">
            <a:avLst>
              <a:gd name="adj1" fmla="val -106534"/>
              <a:gd name="adj2" fmla="val -3007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사각형을 만들어 고득점을 얻을 수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908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0.08125 -0.00139 L -0.08125 -0.10949 L 0.00434 -0.1125 L 0.0066 -0.00139 " pathEditMode="relative" ptsTypes="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네모3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58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699792" y="1124744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860032" y="2564904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60032" y="3284984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0032" y="4744889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419872" y="3304729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71859" y="1196752"/>
            <a:ext cx="1552269" cy="151216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7055768" y="893035"/>
            <a:ext cx="2088232" cy="2411694"/>
          </a:xfrm>
          <a:prstGeom prst="wedgeRoundRectCallout">
            <a:avLst>
              <a:gd name="adj1" fmla="val -108480"/>
              <a:gd name="adj2" fmla="val -1027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사각형을 만드는 순간 배경색이 점의 색상으로 바뀌고</a:t>
            </a:r>
            <a:r>
              <a:rPr lang="en-US" altLang="ko-KR" dirty="0" smtClean="0"/>
              <a:t>, release</a:t>
            </a:r>
            <a:r>
              <a:rPr lang="ko-KR" altLang="en-US" dirty="0" smtClean="0"/>
              <a:t>하면 같은 색의 점이 모두 사라짐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2" name="오른쪽 화살표 31"/>
          <p:cNvSpPr/>
          <p:nvPr/>
        </p:nvSpPr>
        <p:spPr>
          <a:xfrm rot="13469827">
            <a:off x="5214254" y="2293859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네모4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58000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699792" y="1124744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860032" y="2564904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60032" y="3284984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860032" y="4744889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419872" y="3304729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13469827">
            <a:off x="5214254" y="2293859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 descr="아이템1-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58000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979712" y="5733256"/>
            <a:ext cx="1552269" cy="9361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804248" y="3933056"/>
            <a:ext cx="2088232" cy="2411694"/>
          </a:xfrm>
          <a:prstGeom prst="wedgeRoundRectCallout">
            <a:avLst>
              <a:gd name="adj1" fmla="val -205301"/>
              <a:gd name="adj2" fmla="val 272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Same Color</a:t>
            </a:r>
          </a:p>
          <a:p>
            <a:r>
              <a:rPr lang="ko-KR" altLang="en-US" dirty="0" smtClean="0"/>
              <a:t>아이템을 사용시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한 점과 같은 색의 점이 모두 사라짐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7" name="오른쪽 화살표 16"/>
          <p:cNvSpPr/>
          <p:nvPr/>
        </p:nvSpPr>
        <p:spPr>
          <a:xfrm rot="13469827">
            <a:off x="3038532" y="6246949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아이템1-2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7" y="0"/>
            <a:ext cx="4856400" cy="6858000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932040" y="2636912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647529" y="2584649"/>
            <a:ext cx="844351" cy="844351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860032" y="3304729"/>
            <a:ext cx="844351" cy="844351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139952" y="4744889"/>
            <a:ext cx="844351" cy="844351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647529" y="4744889"/>
            <a:ext cx="844351" cy="844351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13469827">
            <a:off x="5393330" y="3104235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6804248" y="3933056"/>
            <a:ext cx="2088232" cy="2411694"/>
          </a:xfrm>
          <a:prstGeom prst="wedgeRoundRectCallout">
            <a:avLst>
              <a:gd name="adj1" fmla="val -205301"/>
              <a:gd name="adj2" fmla="val 272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Same Color</a:t>
            </a:r>
          </a:p>
          <a:p>
            <a:r>
              <a:rPr lang="ko-KR" altLang="en-US" dirty="0" smtClean="0"/>
              <a:t>아이템을 사용시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한 점과 같은 색의 점이 모두 사라짐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1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아이템1-3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58000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647529" y="2584649"/>
            <a:ext cx="844351" cy="844351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860032" y="3304729"/>
            <a:ext cx="844351" cy="844351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39952" y="4744889"/>
            <a:ext cx="844351" cy="844351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647529" y="4744889"/>
            <a:ext cx="844351" cy="844351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 rot="13469827">
            <a:off x="5393330" y="3104235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804248" y="3933056"/>
            <a:ext cx="2088232" cy="2411694"/>
          </a:xfrm>
          <a:prstGeom prst="wedgeRoundRectCallout">
            <a:avLst>
              <a:gd name="adj1" fmla="val -205301"/>
              <a:gd name="adj2" fmla="val 2721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Same Color</a:t>
            </a:r>
          </a:p>
          <a:p>
            <a:r>
              <a:rPr lang="ko-KR" altLang="en-US" dirty="0" smtClean="0"/>
              <a:t>아이템을 사용시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한 점과 같은 색의 점이 모두 사라짐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1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아이템2-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5800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419872" y="5733256"/>
            <a:ext cx="1552269" cy="9361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6804248" y="4581128"/>
            <a:ext cx="2088232" cy="1763622"/>
          </a:xfrm>
          <a:prstGeom prst="wedgeRoundRectCallout">
            <a:avLst>
              <a:gd name="adj1" fmla="val -145457"/>
              <a:gd name="adj2" fmla="val 373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One Dot </a:t>
            </a:r>
            <a:r>
              <a:rPr lang="ko-KR" altLang="en-US" dirty="0" smtClean="0"/>
              <a:t>아이템을 사용시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한 점 하나가 사라짐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" name="오른쪽 화살표 17"/>
          <p:cNvSpPr/>
          <p:nvPr/>
        </p:nvSpPr>
        <p:spPr>
          <a:xfrm rot="13469827">
            <a:off x="4494173" y="6308592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3178696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4" y="1772816"/>
            <a:ext cx="255628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개요 및 설명</a:t>
            </a:r>
            <a:endParaRPr lang="ko-KR" altLang="en-US" sz="3200" b="1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31540" y="1641544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31540" y="1641544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1540" y="1641544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5536" y="1641544"/>
            <a:ext cx="2952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427984" y="1984017"/>
            <a:ext cx="3176010" cy="2823120"/>
            <a:chOff x="4067944" y="980728"/>
            <a:chExt cx="4536504" cy="4032448"/>
          </a:xfrm>
        </p:grpSpPr>
        <p:sp>
          <p:nvSpPr>
            <p:cNvPr id="20" name="타원 19"/>
            <p:cNvSpPr/>
            <p:nvPr/>
          </p:nvSpPr>
          <p:spPr>
            <a:xfrm>
              <a:off x="4067944" y="2420888"/>
              <a:ext cx="936000" cy="936104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796136" y="980728"/>
              <a:ext cx="936000" cy="936104"/>
            </a:xfrm>
            <a:prstGeom prst="ellipse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860032" y="4077072"/>
              <a:ext cx="936000" cy="9361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7668448" y="2420888"/>
              <a:ext cx="936000" cy="9361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732344" y="4077072"/>
              <a:ext cx="936000" cy="9361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2840" y="2288775"/>
              <a:ext cx="2952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D</a:t>
              </a:r>
              <a:r>
                <a:rPr lang="en-US" altLang="ko-KR" sz="5400" dirty="0" smtClean="0">
                  <a:solidFill>
                    <a:srgbClr val="00CC00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O</a:t>
              </a:r>
              <a:r>
                <a:rPr lang="en-US" altLang="ko-KR" sz="5400" dirty="0" smtClean="0">
                  <a:solidFill>
                    <a:srgbClr val="FFCC00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T</a:t>
              </a:r>
              <a:r>
                <a:rPr lang="en-US" altLang="ko-KR" sz="5400" dirty="0" smtClean="0"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S</a:t>
              </a:r>
              <a:endParaRPr lang="ko-KR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1540" y="122604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7524" y="344209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UI </a:t>
            </a:r>
            <a:r>
              <a:rPr lang="ko-KR" altLang="en-US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기능 정의</a:t>
            </a:r>
            <a:r>
              <a:rPr lang="en-US" altLang="ko-KR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	</a:t>
            </a:r>
            <a:endParaRPr lang="ko-KR" altLang="en-US" sz="24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524" y="2967658"/>
            <a:ext cx="313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전체 클래스 구조도</a:t>
            </a:r>
            <a:endParaRPr lang="ko-KR" altLang="en-US" sz="24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2836387"/>
            <a:ext cx="2952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5536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524" y="606367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질의 응답</a:t>
            </a:r>
            <a:endParaRPr lang="ko-KR" altLang="en-US" sz="24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5589240"/>
            <a:ext cx="313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프로그램 데모</a:t>
            </a:r>
            <a:endParaRPr lang="ko-KR" altLang="en-US" sz="24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5536" y="5457968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95536" y="5457968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5536" y="5457968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23528" y="5457968"/>
            <a:ext cx="2952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5536" y="504246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903763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-UI </a:t>
            </a:r>
            <a:r>
              <a:rPr lang="ko-KR" altLang="en-US" sz="1400" dirty="0" smtClean="0"/>
              <a:t>기능 설명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기능에 따른 클래스 설명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39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 descr="아이템2-2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58000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4932040" y="2636912"/>
            <a:ext cx="844351" cy="844351"/>
          </a:xfrm>
          <a:prstGeom prst="ellipse">
            <a:avLst/>
          </a:prstGeom>
          <a:noFill/>
          <a:ln w="762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13469827">
            <a:off x="5298423" y="3104236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6804248" y="4581128"/>
            <a:ext cx="2088232" cy="1763622"/>
          </a:xfrm>
          <a:prstGeom prst="wedgeRoundRectCallout">
            <a:avLst>
              <a:gd name="adj1" fmla="val -145457"/>
              <a:gd name="adj2" fmla="val 373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One Dot </a:t>
            </a:r>
            <a:r>
              <a:rPr lang="ko-KR" altLang="en-US" dirty="0" smtClean="0"/>
              <a:t>아이템을 사용시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한 점 하나가 사라짐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1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 descr="아이템2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75171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4860032" y="1916832"/>
            <a:ext cx="1552269" cy="1512168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6804248" y="4581128"/>
            <a:ext cx="2088232" cy="1763622"/>
          </a:xfrm>
          <a:prstGeom prst="wedgeRoundRectCallout">
            <a:avLst>
              <a:gd name="adj1" fmla="val -145457"/>
              <a:gd name="adj2" fmla="val 373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One Dot </a:t>
            </a:r>
            <a:r>
              <a:rPr lang="ko-KR" altLang="en-US" dirty="0" smtClean="0"/>
              <a:t>아이템을 사용시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한 점 하나가 사라짐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0" name="오른쪽 화살표 19"/>
          <p:cNvSpPr/>
          <p:nvPr/>
        </p:nvSpPr>
        <p:spPr>
          <a:xfrm rot="13469827">
            <a:off x="5298423" y="3104236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 descr="아이템2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56400" cy="6875171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4819931" y="5733256"/>
            <a:ext cx="1552269" cy="9361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67744" y="260648"/>
            <a:ext cx="1552269" cy="7200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6804248" y="4149080"/>
            <a:ext cx="2088232" cy="2195670"/>
          </a:xfrm>
          <a:prstGeom prst="wedgeRoundRectCallout">
            <a:avLst>
              <a:gd name="adj1" fmla="val -80261"/>
              <a:gd name="adj2" fmla="val 415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Turn </a:t>
            </a:r>
            <a:r>
              <a:rPr lang="en-US" altLang="ko-KR" dirty="0" err="1" smtClean="0"/>
              <a:t>Pluse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아이템은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일정 점수 이상을 </a:t>
            </a:r>
            <a:r>
              <a:rPr lang="ko-KR" altLang="en-US" dirty="0" err="1" smtClean="0"/>
              <a:t>획득시</a:t>
            </a:r>
            <a:r>
              <a:rPr lang="ko-KR" altLang="en-US" dirty="0" smtClean="0"/>
              <a:t> 사용할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turn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증가</a:t>
            </a:r>
            <a:endParaRPr lang="en-US" altLang="ko-KR" dirty="0"/>
          </a:p>
        </p:txBody>
      </p:sp>
      <p:sp>
        <p:nvSpPr>
          <p:cNvPr id="20" name="오른쪽 화살표 19"/>
          <p:cNvSpPr/>
          <p:nvPr/>
        </p:nvSpPr>
        <p:spPr>
          <a:xfrm rot="13469827">
            <a:off x="5822310" y="6321767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 descr="아이템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0"/>
            <a:ext cx="4832873" cy="6858000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2267744" y="260648"/>
            <a:ext cx="1552269" cy="7200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819931" y="5733256"/>
            <a:ext cx="1552269" cy="9361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13469827">
            <a:off x="5822310" y="6321767"/>
            <a:ext cx="432048" cy="30777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6804248" y="4149080"/>
            <a:ext cx="2088232" cy="2195670"/>
          </a:xfrm>
          <a:prstGeom prst="wedgeRoundRectCallout">
            <a:avLst>
              <a:gd name="adj1" fmla="val -80261"/>
              <a:gd name="adj2" fmla="val 415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Turn </a:t>
            </a:r>
            <a:r>
              <a:rPr lang="en-US" altLang="ko-KR" dirty="0" err="1" smtClean="0"/>
              <a:t>Pluse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아이템은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일정 점수 이상을 </a:t>
            </a:r>
            <a:r>
              <a:rPr lang="ko-KR" altLang="en-US" dirty="0" err="1" smtClean="0"/>
              <a:t>획득시</a:t>
            </a:r>
            <a:r>
              <a:rPr lang="ko-KR" altLang="en-US" dirty="0" smtClean="0"/>
              <a:t> 사용할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turn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1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0"/>
            <a:ext cx="4838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209675" y="38078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267744" y="260648"/>
            <a:ext cx="1552269" cy="72008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6804248" y="380781"/>
            <a:ext cx="2088232" cy="1464043"/>
          </a:xfrm>
          <a:prstGeom prst="wedgeRoundRectCallout">
            <a:avLst>
              <a:gd name="adj1" fmla="val -198003"/>
              <a:gd name="adj2" fmla="val -3940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Turn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되는 순간 랭킹화면으로 전환됨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87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1953763" y="859865"/>
            <a:ext cx="2367597" cy="45085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>
                <a:solidFill>
                  <a:srgbClr val="0070C0"/>
                </a:solidFill>
              </a:rPr>
              <a:t>JLabel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lblScores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JLabel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lblHighScore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JLabel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lblMyScore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JPanel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panelRank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JButton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btnExit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int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nHighScore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int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nMyScore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MainPanel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primary;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BAListener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btnL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MListener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mouseL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JLabel</a:t>
            </a:r>
            <a:r>
              <a:rPr lang="en-US" altLang="ko-KR" sz="1500" dirty="0">
                <a:solidFill>
                  <a:srgbClr val="0070C0"/>
                </a:solidFill>
              </a:rPr>
              <a:t>[] </a:t>
            </a:r>
            <a:r>
              <a:rPr lang="en-US" altLang="ko-KR" sz="1500" dirty="0" err="1">
                <a:solidFill>
                  <a:schemeClr val="tx1"/>
                </a:solidFill>
              </a:rPr>
              <a:t>lblArray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JLabel</a:t>
            </a:r>
            <a:r>
              <a:rPr lang="en-US" altLang="ko-KR" sz="1500" dirty="0">
                <a:solidFill>
                  <a:srgbClr val="0070C0"/>
                </a:solidFill>
              </a:rPr>
              <a:t>[] </a:t>
            </a:r>
            <a:r>
              <a:rPr lang="en-US" altLang="ko-KR" sz="1500" dirty="0" err="1">
                <a:solidFill>
                  <a:schemeClr val="tx1"/>
                </a:solidFill>
              </a:rPr>
              <a:t>lblNAme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JLabel</a:t>
            </a:r>
            <a:r>
              <a:rPr lang="en-US" altLang="ko-KR" sz="1500" dirty="0">
                <a:solidFill>
                  <a:srgbClr val="0070C0"/>
                </a:solidFill>
              </a:rPr>
              <a:t>[] </a:t>
            </a:r>
            <a:r>
              <a:rPr lang="en-US" altLang="ko-KR" sz="1500" dirty="0" err="1">
                <a:solidFill>
                  <a:schemeClr val="tx1"/>
                </a:solidFill>
              </a:rPr>
              <a:t>lblScore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500" dirty="0">
              <a:solidFill>
                <a:srgbClr val="0070C0"/>
              </a:solidFill>
            </a:endParaRP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RankManager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rManager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>
                <a:solidFill>
                  <a:srgbClr val="0070C0"/>
                </a:solidFill>
              </a:rPr>
              <a:t>Thread </a:t>
            </a:r>
            <a:r>
              <a:rPr lang="en-US" altLang="ko-KR" sz="1500" dirty="0" err="1">
                <a:solidFill>
                  <a:schemeClr val="tx1"/>
                </a:solidFill>
              </a:rPr>
              <a:t>nThread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>
                <a:solidFill>
                  <a:srgbClr val="0070C0"/>
                </a:solidFill>
              </a:rPr>
              <a:t>String </a:t>
            </a:r>
            <a:r>
              <a:rPr lang="en-US" altLang="ko-KR" sz="1500" dirty="0" err="1">
                <a:solidFill>
                  <a:schemeClr val="tx1"/>
                </a:solidFill>
              </a:rPr>
              <a:t>userName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int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nScore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500" dirty="0" err="1">
                <a:solidFill>
                  <a:srgbClr val="0070C0"/>
                </a:solidFill>
              </a:rPr>
              <a:t>JLabel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</a:rPr>
              <a:t>lblNewHs</a:t>
            </a:r>
            <a:r>
              <a:rPr lang="en-US" altLang="ko-KR" sz="15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1911568" y="116632"/>
            <a:ext cx="2444408" cy="765658"/>
            <a:chOff x="2029079" y="4805821"/>
            <a:chExt cx="1427307" cy="76565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2029079" y="4805821"/>
              <a:ext cx="1427307" cy="765658"/>
            </a:xfrm>
            <a:prstGeom prst="roundRect">
              <a:avLst>
                <a:gd name="adj" fmla="val 10000"/>
              </a:avLst>
            </a:prstGeom>
            <a:ln>
              <a:solidFill>
                <a:srgbClr val="CC33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모서리가 둥근 직사각형 4"/>
            <p:cNvSpPr/>
            <p:nvPr/>
          </p:nvSpPr>
          <p:spPr>
            <a:xfrm>
              <a:off x="2051504" y="4828246"/>
              <a:ext cx="1382457" cy="720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err="1" smtClean="0"/>
                <a:t>RankPanel</a:t>
              </a:r>
              <a:endParaRPr lang="ko-KR" altLang="en-US" sz="1600" kern="12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959876" y="5368426"/>
            <a:ext cx="2369043" cy="14175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50" dirty="0" err="1">
                <a:solidFill>
                  <a:schemeClr val="tx1"/>
                </a:solidFill>
              </a:rPr>
              <a:t>StartPanel</a:t>
            </a:r>
            <a:r>
              <a:rPr lang="en-US" altLang="ko-KR" sz="1550" dirty="0">
                <a:solidFill>
                  <a:schemeClr val="tx1"/>
                </a:solidFill>
              </a:rPr>
              <a:t>(</a:t>
            </a:r>
            <a:r>
              <a:rPr lang="en-US" altLang="ko-KR" sz="1550" dirty="0" err="1">
                <a:solidFill>
                  <a:schemeClr val="tx1"/>
                </a:solidFill>
              </a:rPr>
              <a:t>MainPanel</a:t>
            </a:r>
            <a:r>
              <a:rPr lang="en-US" altLang="ko-KR" sz="1550" dirty="0">
                <a:solidFill>
                  <a:schemeClr val="tx1"/>
                </a:solidFill>
              </a:rPr>
              <a:t> </a:t>
            </a:r>
            <a:r>
              <a:rPr lang="en-US" altLang="ko-KR" sz="1550" dirty="0" err="1">
                <a:solidFill>
                  <a:schemeClr val="tx1"/>
                </a:solidFill>
              </a:rPr>
              <a:t>pri</a:t>
            </a:r>
            <a:r>
              <a:rPr lang="en-US" altLang="ko-KR" sz="155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550" dirty="0" err="1" smtClean="0">
                <a:solidFill>
                  <a:schemeClr val="tx1"/>
                </a:solidFill>
              </a:rPr>
              <a:t>PaintComponent</a:t>
            </a:r>
            <a:endParaRPr lang="en-US" altLang="ko-KR" sz="1550" dirty="0" smtClean="0">
              <a:solidFill>
                <a:schemeClr val="tx1"/>
              </a:solidFill>
            </a:endParaRPr>
          </a:p>
          <a:p>
            <a:r>
              <a:rPr lang="en-US" altLang="ko-KR" sz="1550" dirty="0" smtClean="0">
                <a:solidFill>
                  <a:schemeClr val="tx1"/>
                </a:solidFill>
              </a:rPr>
              <a:t>(</a:t>
            </a:r>
            <a:r>
              <a:rPr lang="en-US" altLang="ko-KR" sz="1550" dirty="0">
                <a:solidFill>
                  <a:schemeClr val="tx1"/>
                </a:solidFill>
              </a:rPr>
              <a:t>Graphics page)</a:t>
            </a:r>
          </a:p>
          <a:p>
            <a:endParaRPr lang="en-US" altLang="ko-KR" sz="1550" dirty="0" smtClean="0">
              <a:solidFill>
                <a:schemeClr val="tx1"/>
              </a:solidFill>
            </a:endParaRPr>
          </a:p>
          <a:p>
            <a:r>
              <a:rPr lang="en-US" altLang="ko-KR" sz="1550" dirty="0" err="1" smtClean="0">
                <a:solidFill>
                  <a:schemeClr val="tx1"/>
                </a:solidFill>
              </a:rPr>
              <a:t>Alistener</a:t>
            </a:r>
            <a:r>
              <a:rPr lang="en-US" altLang="ko-KR" sz="155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550" dirty="0" err="1">
                <a:solidFill>
                  <a:schemeClr val="tx1"/>
                </a:solidFill>
              </a:rPr>
              <a:t>Mlistener</a:t>
            </a:r>
            <a:r>
              <a:rPr lang="en-US" altLang="ko-KR" sz="1550" dirty="0">
                <a:solidFill>
                  <a:schemeClr val="tx1"/>
                </a:solidFill>
              </a:rPr>
              <a:t>()</a:t>
            </a:r>
            <a:endParaRPr lang="ko-KR" altLang="en-US" sz="155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508104" y="1866963"/>
            <a:ext cx="3384376" cy="2210110"/>
          </a:xfrm>
          <a:prstGeom prst="wedgeRoundRectCallout">
            <a:avLst>
              <a:gd name="adj1" fmla="val -83292"/>
              <a:gd name="adj2" fmla="val -5586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랭킹을 표시해주는 클래스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  <a:tabLst>
                <a:tab pos="1793875" algn="l"/>
              </a:tabLst>
            </a:pPr>
            <a:r>
              <a:rPr lang="en-US" altLang="ko-KR" sz="1600" dirty="0" err="1" smtClean="0">
                <a:solidFill>
                  <a:schemeClr val="tx1"/>
                </a:solidFill>
              </a:rPr>
              <a:t>Jpanel</a:t>
            </a:r>
            <a:r>
              <a:rPr lang="ko-KR" altLang="en-US" sz="1600" dirty="0" smtClean="0">
                <a:solidFill>
                  <a:schemeClr val="tx1"/>
                </a:solidFill>
              </a:rPr>
              <a:t>을 상속 받고 게임에 </a:t>
            </a:r>
            <a:r>
              <a:rPr lang="ko-KR" altLang="en-US" sz="1600" dirty="0">
                <a:solidFill>
                  <a:schemeClr val="tx1"/>
                </a:solidFill>
              </a:rPr>
              <a:t>효과를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주기위해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Runnable</a:t>
            </a:r>
            <a:r>
              <a:rPr lang="ko-KR" altLang="en-US" sz="1600" dirty="0">
                <a:solidFill>
                  <a:schemeClr val="tx1"/>
                </a:solidFill>
              </a:rPr>
              <a:t>로</a:t>
            </a:r>
            <a:r>
              <a:rPr lang="ko-KR" altLang="en-US" sz="1600" dirty="0" smtClean="0">
                <a:solidFill>
                  <a:schemeClr val="tx1"/>
                </a:solidFill>
              </a:rPr>
              <a:t> 구현하였음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2339752" y="476671"/>
            <a:ext cx="2771800" cy="765658"/>
            <a:chOff x="2029079" y="4805821"/>
            <a:chExt cx="1427307" cy="76565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029079" y="4805821"/>
              <a:ext cx="1427307" cy="765658"/>
            </a:xfrm>
            <a:prstGeom prst="roundRect">
              <a:avLst>
                <a:gd name="adj" fmla="val 10000"/>
              </a:avLst>
            </a:prstGeom>
            <a:ln>
              <a:solidFill>
                <a:srgbClr val="CC3300"/>
              </a:solidFill>
            </a:ln>
          </p:spPr>
          <p:style>
            <a:lnRef idx="3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모서리가 둥근 직사각형 4"/>
            <p:cNvSpPr/>
            <p:nvPr/>
          </p:nvSpPr>
          <p:spPr>
            <a:xfrm>
              <a:off x="2051504" y="4828246"/>
              <a:ext cx="1382457" cy="7208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1600" kern="1200" dirty="0" err="1" smtClean="0"/>
                <a:t>RankManager</a:t>
              </a:r>
              <a:endParaRPr lang="ko-KR" altLang="en-US" sz="1600" kern="12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383301" y="1242329"/>
            <a:ext cx="2684702" cy="28347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70C0"/>
                </a:solidFill>
              </a:rPr>
              <a:t>Vector&lt;String&gt; </a:t>
            </a:r>
            <a:r>
              <a:rPr lang="en-US" altLang="ko-KR" sz="1600" dirty="0" err="1">
                <a:solidFill>
                  <a:schemeClr val="tx1"/>
                </a:solidFill>
              </a:rPr>
              <a:t>vList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FileWriter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fw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BufferedWriter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bufferW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FileInputStream</a:t>
            </a:r>
            <a:r>
              <a:rPr lang="en-US" altLang="ko-KR" sz="1600" dirty="0">
                <a:solidFill>
                  <a:schemeClr val="tx1"/>
                </a:solidFill>
              </a:rPr>
              <a:t> in;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DataInputStream</a:t>
            </a:r>
            <a:r>
              <a:rPr lang="en-US" altLang="ko-KR" sz="1600" dirty="0">
                <a:solidFill>
                  <a:schemeClr val="tx1"/>
                </a:solidFill>
              </a:rPr>
              <a:t>in2;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FileOutputStream</a:t>
            </a:r>
            <a:r>
              <a:rPr lang="en-US" altLang="ko-KR" sz="1600" dirty="0">
                <a:solidFill>
                  <a:schemeClr val="tx1"/>
                </a:solidFill>
              </a:rPr>
              <a:t> out;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DataOutputStream</a:t>
            </a:r>
            <a:r>
              <a:rPr lang="en-US" altLang="ko-KR" sz="1600" dirty="0">
                <a:solidFill>
                  <a:schemeClr val="tx1"/>
                </a:solidFill>
              </a:rPr>
              <a:t> out2;</a:t>
            </a:r>
          </a:p>
          <a:p>
            <a:r>
              <a:rPr lang="en-US" altLang="ko-KR" sz="1600" dirty="0" err="1">
                <a:solidFill>
                  <a:srgbClr val="0070C0"/>
                </a:solidFill>
              </a:rPr>
              <a:t>int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data;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byte[]</a:t>
            </a:r>
            <a:r>
              <a:rPr lang="en-US" altLang="ko-KR" sz="1600" dirty="0">
                <a:solidFill>
                  <a:schemeClr val="tx1"/>
                </a:solidFill>
              </a:rPr>
              <a:t> buffer;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String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str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String[]</a:t>
            </a:r>
            <a:r>
              <a:rPr lang="en-US" altLang="ko-KR" sz="1600" dirty="0">
                <a:solidFill>
                  <a:schemeClr val="tx1"/>
                </a:solidFill>
              </a:rPr>
              <a:t> str2;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383301" y="4081862"/>
            <a:ext cx="2684702" cy="12913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RankManager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readFile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descendingSort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writeFile</a:t>
            </a:r>
            <a:r>
              <a:rPr lang="en-US" altLang="ko-KR" sz="1600" dirty="0">
                <a:solidFill>
                  <a:schemeClr val="tx1"/>
                </a:solidFill>
              </a:rPr>
              <a:t>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6477560" y="1437309"/>
            <a:ext cx="2520280" cy="3143819"/>
          </a:xfrm>
          <a:prstGeom prst="wedgeRoundRectCallout">
            <a:avLst>
              <a:gd name="adj1" fmla="val -102416"/>
              <a:gd name="adj2" fmla="val -6085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랭킹을 관리하는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클래스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벡터를 통해 플레이어의 이름과 점수를 저장하고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 입출력 클래스를 활용하여 랭킹 데이터를 관리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371113" y="337696"/>
            <a:ext cx="5402204" cy="1271724"/>
            <a:chOff x="3793826" y="1321158"/>
            <a:chExt cx="5402204" cy="1271724"/>
          </a:xfrm>
        </p:grpSpPr>
        <p:sp>
          <p:nvSpPr>
            <p:cNvPr id="29" name="모서리가 둥근 사각형 설명선 28"/>
            <p:cNvSpPr/>
            <p:nvPr/>
          </p:nvSpPr>
          <p:spPr>
            <a:xfrm>
              <a:off x="6604516" y="1321158"/>
              <a:ext cx="2591514" cy="1043608"/>
            </a:xfrm>
            <a:prstGeom prst="wedgeRoundRectCallout">
              <a:avLst>
                <a:gd name="adj1" fmla="val -76086"/>
                <a:gd name="adj2" fmla="val 41773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사용자 이름과 점수를 저장할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String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형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Vector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를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선언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793826" y="2170707"/>
              <a:ext cx="2128879" cy="422175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339752" y="1087616"/>
            <a:ext cx="5684174" cy="2485401"/>
            <a:chOff x="3723128" y="1691658"/>
            <a:chExt cx="5684174" cy="2485401"/>
          </a:xfrm>
        </p:grpSpPr>
        <p:sp>
          <p:nvSpPr>
            <p:cNvPr id="39" name="모서리가 둥근 사각형 설명선 38"/>
            <p:cNvSpPr/>
            <p:nvPr/>
          </p:nvSpPr>
          <p:spPr>
            <a:xfrm>
              <a:off x="7175054" y="1691658"/>
              <a:ext cx="2232248" cy="1055112"/>
            </a:xfrm>
            <a:prstGeom prst="wedgeRoundRectCallout">
              <a:avLst>
                <a:gd name="adj1" fmla="val -89973"/>
                <a:gd name="adj2" fmla="val 55949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파일 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.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출력 관련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클래스 및 변수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3723128" y="2170707"/>
              <a:ext cx="2520280" cy="2006352"/>
            </a:xfrm>
            <a:prstGeom prst="roundRect">
              <a:avLst>
                <a:gd name="adj" fmla="val 9167"/>
              </a:avLst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410450" y="3607742"/>
            <a:ext cx="5402204" cy="1154522"/>
            <a:chOff x="3793826" y="1321158"/>
            <a:chExt cx="5402204" cy="1154522"/>
          </a:xfrm>
        </p:grpSpPr>
        <p:sp>
          <p:nvSpPr>
            <p:cNvPr id="43" name="모서리가 둥근 사각형 설명선 42"/>
            <p:cNvSpPr/>
            <p:nvPr/>
          </p:nvSpPr>
          <p:spPr>
            <a:xfrm>
              <a:off x="6604516" y="1321158"/>
              <a:ext cx="2591514" cy="1043608"/>
            </a:xfrm>
            <a:prstGeom prst="wedgeRoundRectCallout">
              <a:avLst>
                <a:gd name="adj1" fmla="val -116283"/>
                <a:gd name="adj2" fmla="val 42882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TXT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파일로 부터 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데이터를 읽는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793826" y="2170707"/>
              <a:ext cx="1052251" cy="304973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410450" y="3856880"/>
            <a:ext cx="5402204" cy="1154522"/>
            <a:chOff x="3793826" y="1321158"/>
            <a:chExt cx="5402204" cy="1154522"/>
          </a:xfrm>
        </p:grpSpPr>
        <p:sp>
          <p:nvSpPr>
            <p:cNvPr id="48" name="모서리가 둥근 사각형 설명선 47"/>
            <p:cNvSpPr/>
            <p:nvPr/>
          </p:nvSpPr>
          <p:spPr>
            <a:xfrm>
              <a:off x="6604516" y="1321158"/>
              <a:ext cx="2591514" cy="1043608"/>
            </a:xfrm>
            <a:prstGeom prst="wedgeRoundRectCallout">
              <a:avLst>
                <a:gd name="adj1" fmla="val -89038"/>
                <a:gd name="adj2" fmla="val 40664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등수를 매기기 위해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내림차순으로 정렬해주는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793826" y="2170707"/>
              <a:ext cx="1729502" cy="304973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435525" y="4100222"/>
            <a:ext cx="5402204" cy="1154522"/>
            <a:chOff x="3793826" y="1321158"/>
            <a:chExt cx="5402204" cy="1154522"/>
          </a:xfrm>
        </p:grpSpPr>
        <p:sp>
          <p:nvSpPr>
            <p:cNvPr id="51" name="모서리가 둥근 사각형 설명선 50"/>
            <p:cNvSpPr/>
            <p:nvPr/>
          </p:nvSpPr>
          <p:spPr>
            <a:xfrm>
              <a:off x="6604516" y="1321158"/>
              <a:ext cx="2591514" cy="1043608"/>
            </a:xfrm>
            <a:prstGeom prst="wedgeRoundRectCallout">
              <a:avLst>
                <a:gd name="adj1" fmla="val -116283"/>
                <a:gd name="adj2" fmla="val 42882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현재 게임 정보를 추가하고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TXT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파일로 쓰는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메소드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793826" y="2170707"/>
              <a:ext cx="1000027" cy="304973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97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UI </a:t>
            </a:r>
            <a:r>
              <a:rPr lang="ko-KR" altLang="en-US" sz="1400" b="1" dirty="0"/>
              <a:t>기능 설명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35" y="473032"/>
            <a:ext cx="2247093" cy="1371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1835696" y="836712"/>
            <a:ext cx="1728192" cy="576064"/>
          </a:xfrm>
          <a:prstGeom prst="roundRect">
            <a:avLst/>
          </a:prstGeom>
          <a:noFill/>
          <a:ln>
            <a:solidFill>
              <a:srgbClr val="FF0D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3499" r="1532" b="1595"/>
          <a:stretch/>
        </p:blipFill>
        <p:spPr bwMode="auto">
          <a:xfrm>
            <a:off x="4283968" y="369062"/>
            <a:ext cx="4141058" cy="585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모서리가 둥근 사각형 설명선 34"/>
          <p:cNvSpPr/>
          <p:nvPr/>
        </p:nvSpPr>
        <p:spPr>
          <a:xfrm>
            <a:off x="1655676" y="2106595"/>
            <a:ext cx="2088232" cy="1466421"/>
          </a:xfrm>
          <a:prstGeom prst="wedgeRoundRectCallout">
            <a:avLst>
              <a:gd name="adj1" fmla="val 89053"/>
              <a:gd name="adj2" fmla="val -7309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/>
              <a:t>상단에는 역대 최고점과 현재 나의 점수가 표시됨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1676835" y="4221088"/>
            <a:ext cx="2088232" cy="1440160"/>
          </a:xfrm>
          <a:prstGeom prst="wedgeRoundRectCallout">
            <a:avLst>
              <a:gd name="adj1" fmla="val 106568"/>
              <a:gd name="adj2" fmla="val -9544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랭킹판에는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위부터 </a:t>
            </a:r>
            <a:r>
              <a:rPr lang="en-US" altLang="ko-KR" dirty="0" smtClean="0"/>
              <a:t>9</a:t>
            </a:r>
            <a:r>
              <a:rPr lang="ko-KR" altLang="en-US" dirty="0" smtClean="0"/>
              <a:t>위까지 표시됨</a:t>
            </a:r>
            <a:endParaRPr lang="en-US" altLang="ko-KR" dirty="0"/>
          </a:p>
        </p:txBody>
      </p:sp>
      <p:cxnSp>
        <p:nvCxnSpPr>
          <p:cNvPr id="42" name="구부러진 연결선 41"/>
          <p:cNvCxnSpPr>
            <a:stCxn id="16" idx="2"/>
          </p:cNvCxnSpPr>
          <p:nvPr/>
        </p:nvCxnSpPr>
        <p:spPr>
          <a:xfrm rot="16200000" flipH="1">
            <a:off x="3229980" y="882588"/>
            <a:ext cx="2035971" cy="3096346"/>
          </a:xfrm>
          <a:prstGeom prst="curvedConnector2">
            <a:avLst/>
          </a:prstGeom>
          <a:ln w="38100">
            <a:solidFill>
              <a:srgbClr val="FF0D0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427984" y="1484784"/>
            <a:ext cx="3672408" cy="4271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44008" y="2141240"/>
            <a:ext cx="3456384" cy="34480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3912984" y="5826701"/>
            <a:ext cx="2106533" cy="787896"/>
          </a:xfrm>
          <a:prstGeom prst="wedgeRoundRectCallout">
            <a:avLst>
              <a:gd name="adj1" fmla="val 103903"/>
              <a:gd name="adj2" fmla="val -4863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mtClean="0"/>
              <a:t>프로그램을 종료하는 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71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21" grpId="0" animBg="1"/>
      <p:bldP spid="2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3178696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4" y="1772816"/>
            <a:ext cx="313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개요 및 설명</a:t>
            </a:r>
            <a:endParaRPr lang="ko-KR" altLang="en-US" sz="20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31540" y="1641544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31540" y="1641544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1540" y="1641544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5536" y="1641544"/>
            <a:ext cx="2952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427984" y="1984017"/>
            <a:ext cx="3176010" cy="2823120"/>
            <a:chOff x="4067944" y="980728"/>
            <a:chExt cx="4536504" cy="4032448"/>
          </a:xfrm>
        </p:grpSpPr>
        <p:sp>
          <p:nvSpPr>
            <p:cNvPr id="20" name="타원 19"/>
            <p:cNvSpPr/>
            <p:nvPr/>
          </p:nvSpPr>
          <p:spPr>
            <a:xfrm>
              <a:off x="4067944" y="2420888"/>
              <a:ext cx="936000" cy="936104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796136" y="980728"/>
              <a:ext cx="936000" cy="936104"/>
            </a:xfrm>
            <a:prstGeom prst="ellipse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860032" y="4077072"/>
              <a:ext cx="936000" cy="9361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7668448" y="2420888"/>
              <a:ext cx="936000" cy="9361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732344" y="4077072"/>
              <a:ext cx="936000" cy="9361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2840" y="2288775"/>
              <a:ext cx="2952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D</a:t>
              </a:r>
              <a:r>
                <a:rPr lang="en-US" altLang="ko-KR" sz="5400" dirty="0" smtClean="0">
                  <a:solidFill>
                    <a:srgbClr val="00CC00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O</a:t>
              </a:r>
              <a:r>
                <a:rPr lang="en-US" altLang="ko-KR" sz="5400" dirty="0" smtClean="0">
                  <a:solidFill>
                    <a:srgbClr val="FFCC00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T</a:t>
              </a:r>
              <a:r>
                <a:rPr lang="en-US" altLang="ko-KR" sz="5400" dirty="0" smtClean="0"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S</a:t>
              </a:r>
              <a:endParaRPr lang="ko-KR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1540" y="122604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2836387"/>
            <a:ext cx="295232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/>
          <p:cNvSpPr txBox="1"/>
          <p:nvPr/>
        </p:nvSpPr>
        <p:spPr>
          <a:xfrm>
            <a:off x="395536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23528" y="5140643"/>
            <a:ext cx="2952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5536" y="47251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7524" y="344209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UI </a:t>
            </a:r>
            <a:r>
              <a:rPr lang="ko-KR" altLang="en-US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기능 정의</a:t>
            </a:r>
            <a:r>
              <a:rPr lang="en-US" altLang="ko-KR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	</a:t>
            </a:r>
            <a:endParaRPr lang="ko-KR" altLang="en-US" sz="24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7524" y="2967658"/>
            <a:ext cx="313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전체 클래스 구조도</a:t>
            </a:r>
            <a:endParaRPr lang="ko-KR" altLang="en-US" sz="24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23528" y="2836387"/>
            <a:ext cx="2952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5536" y="3903763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-UI </a:t>
            </a:r>
            <a:r>
              <a:rPr lang="ko-KR" altLang="en-US" sz="1400" dirty="0" smtClean="0"/>
              <a:t>기능 설명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ko-KR" altLang="en-US" sz="1400" dirty="0" smtClean="0"/>
              <a:t>기능에 따른 클래스 설명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287524" y="5373216"/>
            <a:ext cx="2988332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프로그램 데모</a:t>
            </a:r>
            <a:endParaRPr lang="en-US" altLang="ko-KR" sz="3200" b="1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r>
              <a:rPr lang="ko-KR" altLang="en-US" sz="3200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질의 응답</a:t>
            </a:r>
            <a:endParaRPr lang="ko-KR" altLang="en-US" sz="3200" b="1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9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483768" y="836712"/>
            <a:ext cx="5508612" cy="4896544"/>
            <a:chOff x="2673509" y="836712"/>
            <a:chExt cx="5508612" cy="4896544"/>
          </a:xfrm>
        </p:grpSpPr>
        <p:sp>
          <p:nvSpPr>
            <p:cNvPr id="2" name="TextBox 1"/>
            <p:cNvSpPr txBox="1"/>
            <p:nvPr/>
          </p:nvSpPr>
          <p:spPr>
            <a:xfrm>
              <a:off x="3630911" y="2830661"/>
              <a:ext cx="36004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 smtClean="0">
                  <a:latin typeface="HY그래픽" panose="02030600000101010101" pitchFamily="18" charset="-127"/>
                  <a:ea typeface="HY그래픽" panose="02030600000101010101" pitchFamily="18" charset="-127"/>
                </a:rPr>
                <a:t>프로그램 데모</a:t>
              </a:r>
              <a:endParaRPr lang="ko-KR" altLang="en-US" sz="3600" b="1" dirty="0"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673509" y="836712"/>
              <a:ext cx="5508612" cy="4896544"/>
              <a:chOff x="4067944" y="980728"/>
              <a:chExt cx="4536504" cy="4032448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067944" y="2420888"/>
                <a:ext cx="936000" cy="936104"/>
              </a:xfrm>
              <a:prstGeom prst="ellipse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5796136" y="980728"/>
                <a:ext cx="936000" cy="936104"/>
              </a:xfrm>
              <a:prstGeom prst="ellipse">
                <a:avLst/>
              </a:prstGeom>
              <a:solidFill>
                <a:srgbClr val="00CC00"/>
              </a:solidFill>
              <a:ln>
                <a:solidFill>
                  <a:srgbClr val="00CC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4860032" y="4077072"/>
                <a:ext cx="936000" cy="93610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7668448" y="2420888"/>
                <a:ext cx="936000" cy="93610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6732344" y="4077072"/>
                <a:ext cx="936000" cy="93610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아래쪽 화살표 20"/>
          <p:cNvSpPr/>
          <p:nvPr/>
        </p:nvSpPr>
        <p:spPr>
          <a:xfrm rot="7639281">
            <a:off x="5464863" y="1449340"/>
            <a:ext cx="288032" cy="3960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85185E-6 L -0.26216 0.22963 L -0.15226 0.53171 L 0.10556 0.5287 L 0.23229 0.21481 L 0.0033 -0.00903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개요 및 설명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ko-KR" altLang="en-US" sz="1400" dirty="0"/>
              <a:t>설명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31824" y="891436"/>
            <a:ext cx="691276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게임종류 및 목적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종류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퍼즐</a:t>
            </a:r>
            <a:r>
              <a:rPr lang="en-US" altLang="ko-KR" sz="1600" dirty="0" smtClean="0"/>
              <a:t>(PUZZLE) </a:t>
            </a:r>
            <a:r>
              <a:rPr lang="ko-KR" altLang="en-US" sz="1600" dirty="0" smtClean="0"/>
              <a:t>게임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목</a:t>
            </a:r>
            <a:r>
              <a:rPr lang="ko-KR" altLang="en-US" sz="1600" dirty="0"/>
              <a:t>적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같은 색깔의 점을 연결하여 제거하고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점수를 얻으며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      </a:t>
            </a:r>
            <a:r>
              <a:rPr lang="ko-KR" altLang="en-US" sz="1600" dirty="0" smtClean="0"/>
              <a:t>주어진 턴 안에 고득점을 획득하는 것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7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게임 선정 이유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구현 가능한 간단하고 중독성 있는 게임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플레이어가 이해하기 쉽고 직관적인 게임 방식과 </a:t>
            </a:r>
            <a:r>
              <a:rPr lang="en-US" altLang="ko-KR" sz="1600" dirty="0" smtClean="0"/>
              <a:t>UI</a:t>
            </a:r>
          </a:p>
          <a:p>
            <a:pPr>
              <a:lnSpc>
                <a:spcPct val="150000"/>
              </a:lnSpc>
            </a:pPr>
            <a:endParaRPr lang="en-US" altLang="ko-KR" sz="11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게임의 특징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턴</a:t>
            </a:r>
            <a:r>
              <a:rPr lang="en-US" altLang="ko-KR" sz="1600" dirty="0"/>
              <a:t>(Turn)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방식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점 한 개당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점</a:t>
            </a:r>
            <a:endParaRPr lang="en-US" altLang="ko-KR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/>
              <a:t>3</a:t>
            </a:r>
            <a:r>
              <a:rPr lang="ko-KR" altLang="en-US" sz="1600" dirty="0" smtClean="0"/>
              <a:t>가지 아이템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item)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/>
              <a:t>사각형 </a:t>
            </a:r>
            <a:r>
              <a:rPr lang="ko-KR" altLang="en-US" sz="1600" dirty="0"/>
              <a:t>패턴을 그리면 고득점을 얻을 수 </a:t>
            </a:r>
            <a:r>
              <a:rPr lang="ko-KR" altLang="en-US" sz="1600" dirty="0" smtClean="0"/>
              <a:t>있음</a:t>
            </a:r>
            <a:endParaRPr lang="en-US" altLang="ko-KR" sz="16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619672" y="188640"/>
            <a:ext cx="255628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개요 및 설명</a:t>
            </a:r>
            <a:endParaRPr lang="ko-KR" altLang="en-US" sz="3200" b="1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2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483768" y="836712"/>
            <a:ext cx="5508612" cy="4896544"/>
            <a:chOff x="2673509" y="836712"/>
            <a:chExt cx="5508612" cy="4896544"/>
          </a:xfrm>
        </p:grpSpPr>
        <p:sp>
          <p:nvSpPr>
            <p:cNvPr id="2" name="TextBox 1"/>
            <p:cNvSpPr txBox="1"/>
            <p:nvPr/>
          </p:nvSpPr>
          <p:spPr>
            <a:xfrm>
              <a:off x="3630911" y="2830661"/>
              <a:ext cx="3600400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 smtClean="0">
                  <a:latin typeface="HY그래픽" panose="02030600000101010101" pitchFamily="18" charset="-127"/>
                  <a:ea typeface="HY그래픽" panose="02030600000101010101" pitchFamily="18" charset="-127"/>
                </a:rPr>
                <a:t>Q &amp; A</a:t>
              </a:r>
              <a:endParaRPr lang="ko-KR" altLang="en-US" sz="3600" b="1" dirty="0">
                <a:latin typeface="HY그래픽" panose="02030600000101010101" pitchFamily="18" charset="-127"/>
                <a:ea typeface="HY그래픽" panose="0203060000010101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673509" y="836712"/>
              <a:ext cx="5508612" cy="4896544"/>
              <a:chOff x="4067944" y="980728"/>
              <a:chExt cx="4536504" cy="4032448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4067944" y="2420888"/>
                <a:ext cx="936000" cy="936104"/>
              </a:xfrm>
              <a:prstGeom prst="ellipse">
                <a:avLst/>
              </a:prstGeom>
              <a:solidFill>
                <a:srgbClr val="FFCC00"/>
              </a:solidFill>
              <a:ln>
                <a:solidFill>
                  <a:srgbClr val="FFCC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5796136" y="980728"/>
                <a:ext cx="936000" cy="936104"/>
              </a:xfrm>
              <a:prstGeom prst="ellipse">
                <a:avLst/>
              </a:prstGeom>
              <a:solidFill>
                <a:srgbClr val="00CC00"/>
              </a:solidFill>
              <a:ln>
                <a:solidFill>
                  <a:srgbClr val="00CC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4860032" y="4077072"/>
                <a:ext cx="936000" cy="936104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7668448" y="2420888"/>
                <a:ext cx="936000" cy="93610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6732344" y="4077072"/>
                <a:ext cx="936000" cy="93610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1" name="아래쪽 화살표 20"/>
          <p:cNvSpPr/>
          <p:nvPr/>
        </p:nvSpPr>
        <p:spPr>
          <a:xfrm rot="7639281">
            <a:off x="5464864" y="1412216"/>
            <a:ext cx="288032" cy="3960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336 0.23264 L 0.08559 0.54074 L -0.17118 0.53032 L -0.27674 0.20602 L -0.04219 -0.02361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질문 및 답변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9672" y="1273768"/>
            <a:ext cx="61926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점 색을 숫자로 표현 하였는데 어떻게 구현하였나</a:t>
            </a:r>
            <a:r>
              <a:rPr lang="en-US" altLang="ko-KR" b="1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lvl="1"/>
            <a:r>
              <a:rPr lang="ko-KR" altLang="en-US" sz="1600" dirty="0" smtClean="0"/>
              <a:t>각각의 색을 </a:t>
            </a:r>
            <a:r>
              <a:rPr lang="en-US" altLang="ko-KR" sz="1600" dirty="0" err="1" smtClean="0"/>
              <a:t>DotsConstants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클래스에서 상수로 지정하였습니다</a:t>
            </a:r>
            <a:r>
              <a:rPr lang="en-US" altLang="ko-KR" sz="1600" dirty="0" smtClean="0"/>
              <a:t>. 0~5</a:t>
            </a:r>
            <a:r>
              <a:rPr lang="ko-KR" altLang="en-US" sz="1600" dirty="0" smtClean="0"/>
              <a:t>까지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가지 색을 지정하였고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삭제된 상태는 </a:t>
            </a:r>
            <a:r>
              <a:rPr lang="en-US" altLang="ko-KR" sz="1600" dirty="0" smtClean="0"/>
              <a:t>REMOVED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으로 지정하였습니다</a:t>
            </a:r>
            <a:r>
              <a:rPr lang="en-US" altLang="ko-KR" sz="1600" dirty="0" smtClean="0"/>
              <a:t>. Dot </a:t>
            </a:r>
            <a:r>
              <a:rPr lang="ko-KR" altLang="en-US" sz="1600" dirty="0" smtClean="0"/>
              <a:t>클래스의 </a:t>
            </a:r>
            <a:r>
              <a:rPr lang="ko-KR" altLang="en-US" sz="1600" dirty="0" err="1" smtClean="0"/>
              <a:t>생성자에서</a:t>
            </a:r>
            <a:r>
              <a:rPr lang="ko-KR" altLang="en-US" sz="1600" dirty="0" smtClean="0"/>
              <a:t> 점이 </a:t>
            </a:r>
            <a:r>
              <a:rPr lang="en-US" altLang="ko-KR" sz="1600" dirty="0" smtClean="0"/>
              <a:t>Math</a:t>
            </a:r>
            <a:r>
              <a:rPr lang="ko-KR" altLang="en-US" sz="1600" dirty="0" smtClean="0"/>
              <a:t>클래스의 </a:t>
            </a:r>
            <a:r>
              <a:rPr lang="en-US" altLang="ko-KR" sz="1600" dirty="0" smtClean="0"/>
              <a:t>Random</a:t>
            </a:r>
            <a:r>
              <a:rPr lang="ko-KR" altLang="en-US" sz="1600" dirty="0" smtClean="0"/>
              <a:t>함수를 써서 점의 색을 </a:t>
            </a:r>
            <a:r>
              <a:rPr lang="ko-KR" altLang="en-US" sz="1600" dirty="0" err="1" smtClean="0"/>
              <a:t>랜덤하게</a:t>
            </a:r>
            <a:r>
              <a:rPr lang="ko-KR" altLang="en-US" sz="1600" dirty="0" smtClean="0"/>
              <a:t> 만들어지게 하였고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점의 이미지 파일 형식이            점의 색</a:t>
            </a:r>
            <a:r>
              <a:rPr lang="en-US" altLang="ko-KR" sz="1600" dirty="0" smtClean="0"/>
              <a:t>+”_”+</a:t>
            </a:r>
            <a:r>
              <a:rPr lang="ko-KR" altLang="en-US" sz="1600" dirty="0" err="1" smtClean="0"/>
              <a:t>눌린여부</a:t>
            </a: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png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예 </a:t>
            </a:r>
            <a:r>
              <a:rPr lang="en-US" altLang="ko-KR" sz="1600" dirty="0" smtClean="0"/>
              <a:t>: 1_0.png (</a:t>
            </a:r>
            <a:r>
              <a:rPr lang="ko-KR" altLang="en-US" sz="1600" dirty="0" smtClean="0"/>
              <a:t>점의 색</a:t>
            </a:r>
            <a:r>
              <a:rPr lang="en-US" altLang="ko-KR" sz="1600" dirty="0" smtClean="0"/>
              <a:t>:0, </a:t>
            </a:r>
            <a:r>
              <a:rPr lang="ko-KR" altLang="en-US" sz="1600" dirty="0" err="1" smtClean="0"/>
              <a:t>눌린여부</a:t>
            </a:r>
            <a:r>
              <a:rPr lang="en-US" altLang="ko-KR" sz="1600" dirty="0" smtClean="0"/>
              <a:t>: 0)</a:t>
            </a:r>
            <a:r>
              <a:rPr lang="ko-KR" altLang="en-US" sz="1600" dirty="0" smtClean="0"/>
              <a:t>로 되어있어서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점의 이미지를 </a:t>
            </a:r>
            <a:r>
              <a:rPr lang="en-US" altLang="ko-KR" sz="1600" dirty="0" err="1" smtClean="0"/>
              <a:t>ImageIcon</a:t>
            </a:r>
            <a:r>
              <a:rPr lang="ko-KR" altLang="en-US" sz="1600" dirty="0" smtClean="0"/>
              <a:t>으로 생성 할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파일이름을 주는 </a:t>
            </a:r>
            <a:r>
              <a:rPr lang="en-US" altLang="ko-KR" sz="1600" dirty="0" smtClean="0"/>
              <a:t>parameter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pColor</a:t>
            </a:r>
            <a:r>
              <a:rPr lang="en-US" altLang="ko-KR" sz="1600" dirty="0" smtClean="0"/>
              <a:t>+"_"+</a:t>
            </a:r>
            <a:r>
              <a:rPr lang="en-US" altLang="ko-KR" sz="1600" dirty="0" err="1" smtClean="0"/>
              <a:t>pPressed</a:t>
            </a:r>
            <a:r>
              <a:rPr lang="en-US" altLang="ko-KR" sz="1600" dirty="0" smtClean="0"/>
              <a:t>+".</a:t>
            </a:r>
            <a:r>
              <a:rPr lang="en-US" altLang="ko-KR" sz="1600" dirty="0" err="1" smtClean="0"/>
              <a:t>png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이렇게 전달하여서 각각의 점 </a:t>
            </a:r>
            <a:r>
              <a:rPr lang="ko-KR" altLang="en-US" sz="1600" dirty="0" err="1" smtClean="0"/>
              <a:t>인스턴스마다</a:t>
            </a:r>
            <a:r>
              <a:rPr lang="ko-KR" altLang="en-US" sz="1600" dirty="0" smtClean="0"/>
              <a:t> 가지고 있는 색의 이미지를 가져 오도록 하였습니다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4566977"/>
            <a:ext cx="61926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랭크 데이터를 벡터에 저장한 이유는</a:t>
            </a:r>
            <a:r>
              <a:rPr lang="en-US" altLang="ko-KR" b="1" dirty="0" smtClean="0"/>
              <a:t>?</a:t>
            </a:r>
          </a:p>
          <a:p>
            <a:r>
              <a:rPr lang="en-US" altLang="ko-KR" sz="1600" dirty="0" smtClean="0">
                <a:solidFill>
                  <a:prstClr val="black"/>
                </a:solidFill>
              </a:rPr>
              <a:t>    </a:t>
            </a:r>
            <a:r>
              <a:rPr lang="ko-KR" altLang="en-US" sz="1600" dirty="0" smtClean="0">
                <a:solidFill>
                  <a:prstClr val="black"/>
                </a:solidFill>
              </a:rPr>
              <a:t>벡터를 이용하면 데이터를 삭제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추가하기가 쉽고 또한 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   </a:t>
            </a:r>
            <a:r>
              <a:rPr lang="ko-KR" altLang="en-US" sz="1600" dirty="0" smtClean="0">
                <a:solidFill>
                  <a:prstClr val="black"/>
                </a:solidFill>
              </a:rPr>
              <a:t>내림차순으로 정렬을 해야 하는데</a:t>
            </a:r>
            <a:r>
              <a:rPr lang="en-US" altLang="ko-KR" sz="1600" dirty="0" smtClean="0">
                <a:solidFill>
                  <a:prstClr val="black"/>
                </a:solidFill>
              </a:rPr>
              <a:t>, </a:t>
            </a:r>
            <a:r>
              <a:rPr lang="ko-KR" altLang="en-US" sz="1600" dirty="0" smtClean="0">
                <a:solidFill>
                  <a:prstClr val="black"/>
                </a:solidFill>
              </a:rPr>
              <a:t>이 때 </a:t>
            </a:r>
            <a:r>
              <a:rPr lang="en-US" altLang="ko-KR" sz="1600" dirty="0" smtClean="0">
                <a:solidFill>
                  <a:prstClr val="black"/>
                </a:solidFill>
              </a:rPr>
              <a:t>Collection </a:t>
            </a:r>
            <a:r>
              <a:rPr lang="ko-KR" altLang="en-US" sz="1600" dirty="0" smtClean="0">
                <a:solidFill>
                  <a:prstClr val="black"/>
                </a:solidFill>
              </a:rPr>
              <a:t>클래스에                   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   </a:t>
            </a:r>
            <a:r>
              <a:rPr lang="ko-KR" altLang="en-US" sz="1600" dirty="0" smtClean="0">
                <a:solidFill>
                  <a:prstClr val="black"/>
                </a:solidFill>
              </a:rPr>
              <a:t>벡터를 전달하게 되면 </a:t>
            </a:r>
            <a:r>
              <a:rPr lang="en-US" altLang="ko-KR" sz="1600" dirty="0" smtClean="0">
                <a:solidFill>
                  <a:prstClr val="black"/>
                </a:solidFill>
              </a:rPr>
              <a:t>sort()</a:t>
            </a:r>
            <a:r>
              <a:rPr lang="ko-KR" altLang="en-US" sz="1600" dirty="0" err="1" smtClean="0">
                <a:solidFill>
                  <a:prstClr val="black"/>
                </a:solidFill>
              </a:rPr>
              <a:t>메소드를</a:t>
            </a:r>
            <a:r>
              <a:rPr lang="ko-KR" altLang="en-US" sz="1600" dirty="0" smtClean="0">
                <a:solidFill>
                  <a:prstClr val="black"/>
                </a:solidFill>
              </a:rPr>
              <a:t> 통해 쉽게 정렬할 수 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</a:rPr>
              <a:t>   </a:t>
            </a:r>
            <a:r>
              <a:rPr lang="ko-KR" altLang="en-US" sz="1600" dirty="0" smtClean="0">
                <a:solidFill>
                  <a:prstClr val="black"/>
                </a:solidFill>
              </a:rPr>
              <a:t>있기 때문입니다</a:t>
            </a:r>
            <a:r>
              <a:rPr lang="en-US" altLang="ko-KR" sz="1600" dirty="0" smtClean="0">
                <a:solidFill>
                  <a:prstClr val="black"/>
                </a:solidFill>
              </a:rPr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09877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질문 및 답변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9672" y="127376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랭크 데이터를 저장할 때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로 구분을 하는데 이름에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가 들어가게 되면 어떻게 되나</a:t>
            </a:r>
            <a:r>
              <a:rPr lang="en-US" altLang="ko-KR" b="1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오류가 나게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구분을 </a:t>
            </a:r>
            <a:r>
              <a:rPr lang="en-US" altLang="ko-KR" dirty="0" smtClean="0"/>
              <a:t>“-”</a:t>
            </a:r>
            <a:r>
              <a:rPr lang="ko-KR" altLang="en-US" dirty="0" smtClean="0"/>
              <a:t>로 하지 않고 잘 사용되지 않는 문자</a:t>
            </a:r>
            <a:r>
              <a:rPr lang="en-US" altLang="ko-KR" dirty="0" smtClean="0"/>
              <a:t>“&amp;”</a:t>
            </a:r>
            <a:r>
              <a:rPr lang="ko-KR" altLang="en-US" dirty="0" smtClean="0"/>
              <a:t>로  바꿔서 해결하였습니다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619672" y="3834914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턴은 남아있는데 더 이상 제거 가능한 점이 없다면</a:t>
            </a:r>
            <a:r>
              <a:rPr lang="en-US" altLang="ko-KR" b="1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그런 경우를 방지하기 위해 아이템</a:t>
            </a:r>
            <a:r>
              <a:rPr lang="en-US" altLang="ko-KR" dirty="0" smtClean="0"/>
              <a:t>1,2</a:t>
            </a:r>
            <a:r>
              <a:rPr lang="ko-KR" altLang="en-US" dirty="0" smtClean="0"/>
              <a:t>를 구현하였습니다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개인적으로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회 테스트 해보았으나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아이템을 사용하지 않고 막힌 경우가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있었고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사용 후 어려움 없이 해결하였습니다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8192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질문 및 답변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9672" y="1273768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6.ArrayList</a:t>
            </a:r>
            <a:r>
              <a:rPr lang="ko-KR" altLang="en-US" b="1" dirty="0" smtClean="0"/>
              <a:t>를 구현한 이유</a:t>
            </a:r>
            <a:r>
              <a:rPr lang="en-US" altLang="ko-KR" b="1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AdminGamePlay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로 구현한 이유는 처음에 저희가 생각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점을 이어 삭제 할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삭제되는 점들의 수를 알 수 없기 때문에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로 구현하였습니다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배열을 써도 되는 것을 알았을 때는 </a:t>
            </a:r>
            <a:r>
              <a:rPr lang="en-US" altLang="ko-KR" dirty="0" err="1" smtClean="0"/>
              <a:t>ArrayList</a:t>
            </a:r>
            <a:r>
              <a:rPr lang="ko-KR" altLang="en-US" dirty="0" smtClean="0"/>
              <a:t>로 너무 많이 구현해버려서 돌아갈 수 없었습니다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8192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질문 및 답변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9672" y="127376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ko-KR" altLang="en-US" b="1" dirty="0" smtClean="0"/>
              <a:t>점을 이어 사각형을 만들었을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주위의 점이 없어지는 이유는 무엇입니까</a:t>
            </a:r>
            <a:r>
              <a:rPr lang="en-US" altLang="ko-KR" b="1" dirty="0" smtClean="0"/>
              <a:t>? </a:t>
            </a:r>
          </a:p>
          <a:p>
            <a:r>
              <a:rPr lang="en-US" altLang="ko-KR" dirty="0" smtClean="0"/>
              <a:t>Dots Game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고득점을 얻기 위한 방법으로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사각형을 만드는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그래서 사각형을 만든 색의 점을 모두 사라지게 하였습니다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547664" y="2852936"/>
            <a:ext cx="6192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8. </a:t>
            </a:r>
            <a:r>
              <a:rPr lang="ko-KR" altLang="en-US" b="1" dirty="0" smtClean="0"/>
              <a:t>사각형이 만들어지는 것을 어떻게 구현하셨습니까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사각형이 되는 조건이 게임에서는 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우로만 움직일 수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이전에 눌렀던 점이 한번 더 눌리게 되면 사각형을 만든 것이라고 생각하고 코드를 구현하였습니다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사각형이 되는 조건으로 눌린 점이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이상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getCheckMoved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함수로 같은 색 인지와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</a:t>
            </a:r>
            <a:r>
              <a:rPr lang="en-US" altLang="ko-KR" dirty="0" smtClean="0"/>
              <a:t>,</a:t>
            </a:r>
            <a:r>
              <a:rPr lang="ko-KR" altLang="en-US" dirty="0" smtClean="0"/>
              <a:t>좌우로 움직일 수 있는지 여부를 체크하고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getPressed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눌렸던 점인지를 확인하였습니다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위의 조건이 </a:t>
            </a:r>
            <a:r>
              <a:rPr lang="ko-KR" altLang="en-US" dirty="0" err="1" smtClean="0"/>
              <a:t>맞다면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judgeArray</a:t>
            </a:r>
            <a:r>
              <a:rPr lang="en-US" altLang="ko-KR" dirty="0" smtClean="0"/>
              <a:t>(</a:t>
            </a:r>
            <a:r>
              <a:rPr lang="ko-KR" altLang="en-US" dirty="0" smtClean="0"/>
              <a:t>눌린 점의 정보를 저장하는 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넣고 </a:t>
            </a:r>
            <a:r>
              <a:rPr lang="en-US" altLang="ko-KR" dirty="0" err="1" smtClean="0"/>
              <a:t>judgeCheck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이전에 눌렸던 점이 한번 더 </a:t>
            </a:r>
            <a:r>
              <a:rPr lang="ko-KR" altLang="en-US" dirty="0" err="1" smtClean="0"/>
              <a:t>눌린지</a:t>
            </a:r>
            <a:r>
              <a:rPr lang="ko-KR" altLang="en-US" dirty="0" smtClean="0"/>
              <a:t> 확인하여 </a:t>
            </a:r>
            <a:r>
              <a:rPr lang="ko-KR" altLang="en-US" dirty="0" err="1" smtClean="0"/>
              <a:t>맞다면</a:t>
            </a:r>
            <a:r>
              <a:rPr lang="ko-KR" altLang="en-US" dirty="0" smtClean="0"/>
              <a:t> 사각형을 만든 것으로 하였습니다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881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개요 및 설명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68" y="44624"/>
            <a:ext cx="4845676" cy="6741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모서리가 둥근 직사각형 22"/>
          <p:cNvSpPr/>
          <p:nvPr/>
        </p:nvSpPr>
        <p:spPr>
          <a:xfrm>
            <a:off x="3059832" y="3861048"/>
            <a:ext cx="432048" cy="431608"/>
          </a:xfrm>
          <a:prstGeom prst="roundRect">
            <a:avLst/>
          </a:prstGeom>
          <a:solidFill>
            <a:srgbClr val="CC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91680" y="188640"/>
            <a:ext cx="1893348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ko-KR" altLang="en-US" sz="2400" dirty="0" smtClean="0"/>
              <a:t>시작화면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00192" y="2651720"/>
            <a:ext cx="2736304" cy="1286272"/>
          </a:xfrm>
          <a:prstGeom prst="wedgeRoundRectCallout">
            <a:avLst>
              <a:gd name="adj1" fmla="val -67617"/>
              <a:gd name="adj2" fmla="val 10752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시작화면에서 사용자의 이름을 입력 받고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랭킹화면에서 확인가능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네모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44624"/>
            <a:ext cx="4770000" cy="6742800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개요 및 설명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6942856" y="256948"/>
            <a:ext cx="432048" cy="431608"/>
          </a:xfrm>
          <a:prstGeom prst="roundRect">
            <a:avLst/>
          </a:prstGeom>
          <a:solidFill>
            <a:srgbClr val="CC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59832" y="5517232"/>
            <a:ext cx="432048" cy="431608"/>
          </a:xfrm>
          <a:prstGeom prst="roundRect">
            <a:avLst/>
          </a:prstGeom>
          <a:solidFill>
            <a:srgbClr val="CC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059832" y="1052736"/>
            <a:ext cx="432048" cy="431608"/>
          </a:xfrm>
          <a:prstGeom prst="roundRect">
            <a:avLst/>
          </a:prstGeom>
          <a:solidFill>
            <a:srgbClr val="CC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91680" y="188640"/>
            <a:ext cx="1893348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ko-KR" altLang="en-US" sz="2400" dirty="0" smtClean="0"/>
              <a:t>게임화면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6084168" y="1052736"/>
            <a:ext cx="2808312" cy="936103"/>
          </a:xfrm>
          <a:prstGeom prst="wedgeRoundRectCallout">
            <a:avLst>
              <a:gd name="adj1" fmla="val -17866"/>
              <a:gd name="adj2" fmla="val -8124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남은 </a:t>
            </a:r>
            <a:r>
              <a:rPr lang="ko-KR" altLang="en-US" dirty="0" smtClean="0"/>
              <a:t>턴과 현재 </a:t>
            </a:r>
            <a:r>
              <a:rPr lang="ko-KR" altLang="en-US" dirty="0"/>
              <a:t>점수를 </a:t>
            </a:r>
            <a:r>
              <a:rPr lang="ko-KR" altLang="en-US" dirty="0" smtClean="0"/>
              <a:t>알려주는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스코어 </a:t>
            </a:r>
            <a:r>
              <a:rPr lang="ko-KR" altLang="en-US" dirty="0"/>
              <a:t>창</a:t>
            </a: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1871700" y="3025972"/>
            <a:ext cx="2808312" cy="936103"/>
          </a:xfrm>
          <a:prstGeom prst="wedgeRoundRectCallout">
            <a:avLst>
              <a:gd name="adj1" fmla="val -8098"/>
              <a:gd name="adj2" fmla="val -20171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게임을 진행하는 화면</a:t>
            </a:r>
            <a:endParaRPr lang="ko-KR" altLang="en-US" dirty="0"/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5970748" y="4581129"/>
            <a:ext cx="2808312" cy="936103"/>
          </a:xfrm>
          <a:prstGeom prst="wedgeRoundRectCallout">
            <a:avLst>
              <a:gd name="adj1" fmla="val -132190"/>
              <a:gd name="adj2" fmla="val 6311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가지 기능의 아이템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회씩 사용가능</a:t>
            </a:r>
          </a:p>
        </p:txBody>
      </p:sp>
    </p:spTree>
    <p:extLst>
      <p:ext uri="{BB962C8B-B14F-4D97-AF65-F5344CB8AC3E}">
        <p14:creationId xmlns:p14="http://schemas.microsoft.com/office/powerpoint/2010/main" val="25346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스코어2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5544" y="70568"/>
            <a:ext cx="4852800" cy="6670800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개요 및 설명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클래스 구조도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3029496" y="1052736"/>
            <a:ext cx="432048" cy="431608"/>
          </a:xfrm>
          <a:prstGeom prst="roundRect">
            <a:avLst/>
          </a:prstGeom>
          <a:solidFill>
            <a:srgbClr val="CC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156176" y="5733256"/>
            <a:ext cx="432048" cy="431608"/>
          </a:xfrm>
          <a:prstGeom prst="roundRect">
            <a:avLst/>
          </a:prstGeom>
          <a:solidFill>
            <a:srgbClr val="CC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029496" y="1845264"/>
            <a:ext cx="432048" cy="431608"/>
          </a:xfrm>
          <a:prstGeom prst="roundRect">
            <a:avLst/>
          </a:prstGeom>
          <a:solidFill>
            <a:srgbClr val="CC33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22668" y="188640"/>
            <a:ext cx="1893348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ko-KR" altLang="en-US" sz="2400" dirty="0" smtClean="0"/>
              <a:t>랭킹화면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6156176" y="419472"/>
            <a:ext cx="2808312" cy="936103"/>
          </a:xfrm>
          <a:prstGeom prst="wedgeRoundRectCallout">
            <a:avLst>
              <a:gd name="adj1" fmla="val -140149"/>
              <a:gd name="adj2" fmla="val 4248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역대 최고기록과 현재 나의 점수를 표시</a:t>
            </a:r>
            <a:endParaRPr lang="ko-KR" altLang="en-US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961030" y="4005064"/>
            <a:ext cx="2808312" cy="936103"/>
          </a:xfrm>
          <a:prstGeom prst="wedgeRoundRectCallout">
            <a:avLst>
              <a:gd name="adj1" fmla="val 31336"/>
              <a:gd name="adj2" fmla="val -21257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위부터 </a:t>
            </a:r>
            <a:r>
              <a:rPr lang="en-US" altLang="ko-KR" dirty="0"/>
              <a:t>9</a:t>
            </a:r>
            <a:r>
              <a:rPr lang="ko-KR" altLang="en-US" dirty="0"/>
              <a:t>위까지의 순위를 알려주는 창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5868144" y="4473115"/>
            <a:ext cx="2160240" cy="468052"/>
          </a:xfrm>
          <a:prstGeom prst="wedgeRoundRectCallout">
            <a:avLst>
              <a:gd name="adj1" fmla="val -682"/>
              <a:gd name="adj2" fmla="val 25847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종료 버튼</a:t>
            </a:r>
          </a:p>
        </p:txBody>
      </p:sp>
    </p:spTree>
    <p:extLst>
      <p:ext uri="{BB962C8B-B14F-4D97-AF65-F5344CB8AC3E}">
        <p14:creationId xmlns:p14="http://schemas.microsoft.com/office/powerpoint/2010/main" val="76686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6512" y="-27384"/>
            <a:ext cx="3178696" cy="1143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4" y="1772816"/>
            <a:ext cx="313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개요 및 설명</a:t>
            </a:r>
            <a:endParaRPr lang="ko-KR" altLang="en-US" sz="20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31540" y="1641544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31540" y="1641544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1540" y="1641544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95536" y="1641544"/>
            <a:ext cx="2952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427984" y="1984017"/>
            <a:ext cx="3176010" cy="2823120"/>
            <a:chOff x="4067944" y="980728"/>
            <a:chExt cx="4536504" cy="4032448"/>
          </a:xfrm>
        </p:grpSpPr>
        <p:sp>
          <p:nvSpPr>
            <p:cNvPr id="20" name="타원 19"/>
            <p:cNvSpPr/>
            <p:nvPr/>
          </p:nvSpPr>
          <p:spPr>
            <a:xfrm>
              <a:off x="4067944" y="2420888"/>
              <a:ext cx="936000" cy="936104"/>
            </a:xfrm>
            <a:prstGeom prst="ellipse">
              <a:avLst/>
            </a:prstGeom>
            <a:solidFill>
              <a:srgbClr val="FFCC00"/>
            </a:solidFill>
            <a:ln>
              <a:solidFill>
                <a:srgbClr val="FFCC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796136" y="980728"/>
              <a:ext cx="936000" cy="936104"/>
            </a:xfrm>
            <a:prstGeom prst="ellipse">
              <a:avLst/>
            </a:prstGeom>
            <a:solidFill>
              <a:srgbClr val="00CC00"/>
            </a:solidFill>
            <a:ln>
              <a:solidFill>
                <a:srgbClr val="00CC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860032" y="4077072"/>
              <a:ext cx="936000" cy="93610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7668448" y="2420888"/>
              <a:ext cx="936000" cy="9361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732344" y="4077072"/>
              <a:ext cx="936000" cy="9361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2840" y="2288775"/>
              <a:ext cx="29522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D</a:t>
              </a:r>
              <a:r>
                <a:rPr lang="en-US" altLang="ko-KR" sz="5400" dirty="0" smtClean="0">
                  <a:solidFill>
                    <a:srgbClr val="00CC00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O</a:t>
              </a:r>
              <a:r>
                <a:rPr lang="en-US" altLang="ko-KR" sz="5400" dirty="0" smtClean="0">
                  <a:solidFill>
                    <a:srgbClr val="FFCC00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T</a:t>
              </a:r>
              <a:r>
                <a:rPr lang="en-US" altLang="ko-KR" sz="5400" dirty="0" smtClean="0"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S</a:t>
              </a:r>
              <a:endParaRPr lang="ko-KR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1540" y="122604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7524" y="2967658"/>
            <a:ext cx="3348372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전체 클래스 구조도</a:t>
            </a:r>
            <a:endParaRPr lang="en-US" altLang="ko-KR" sz="2800" b="1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r>
              <a:rPr lang="en-US" altLang="ko-KR" sz="2800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UI </a:t>
            </a:r>
            <a:r>
              <a:rPr lang="ko-KR" altLang="en-US" sz="2800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기능 정의</a:t>
            </a:r>
            <a:endParaRPr lang="en-US" altLang="ko-KR" sz="2800" b="1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r>
              <a:rPr lang="en-US" altLang="ko-KR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- UI </a:t>
            </a:r>
            <a:r>
              <a:rPr lang="ko-KR" altLang="en-US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기능 설명</a:t>
            </a:r>
            <a:endParaRPr lang="en-US" altLang="ko-KR" b="1" dirty="0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r>
              <a:rPr lang="en-US" altLang="ko-KR" sz="1600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- </a:t>
            </a:r>
            <a:r>
              <a:rPr lang="ko-KR" altLang="en-US" sz="1600" b="1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기능에 따른 클래스 설명</a:t>
            </a:r>
            <a:endParaRPr lang="ko-KR" altLang="en-US" sz="1600" b="1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95536" y="2836387"/>
            <a:ext cx="136815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3528" y="2836387"/>
            <a:ext cx="2952328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TextBox 31"/>
          <p:cNvSpPr txBox="1"/>
          <p:nvPr/>
        </p:nvSpPr>
        <p:spPr>
          <a:xfrm>
            <a:off x="395536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7524" y="606367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질의 응답</a:t>
            </a:r>
            <a:endParaRPr lang="ko-KR" altLang="en-US" sz="24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5589240"/>
            <a:ext cx="313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프로그램 데모</a:t>
            </a:r>
            <a:endParaRPr lang="ko-KR" altLang="en-US" sz="2400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95536" y="5457968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95536" y="5457968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95536" y="5457968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23528" y="5457968"/>
            <a:ext cx="29523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5536" y="504246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endParaRPr lang="ko-KR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621397"/>
              </p:ext>
            </p:extLst>
          </p:nvPr>
        </p:nvGraphicFramePr>
        <p:xfrm>
          <a:off x="2051720" y="836712"/>
          <a:ext cx="8928992" cy="5746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-35" y="44624"/>
            <a:ext cx="1490111" cy="6206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</a:t>
            </a:r>
            <a:endParaRPr lang="ko-KR" altLang="en-US" sz="24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3" y="836712"/>
            <a:ext cx="133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 및 설명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-35" y="14127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클래스 구조도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4811" y="1988840"/>
            <a:ext cx="1349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UI </a:t>
            </a:r>
            <a:r>
              <a:rPr lang="ko-KR" altLang="en-US" sz="1400" dirty="0"/>
              <a:t>기능 설명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-35" y="2564904"/>
            <a:ext cx="134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ko-KR" altLang="en-US" sz="1400" dirty="0" smtClean="0"/>
              <a:t>설명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-4811" y="314096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 데모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-35" y="127376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12927" y="1844824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-12927" y="2420888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-12927" y="2996952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12927" y="3573016"/>
            <a:ext cx="1344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67944" y="4149080"/>
            <a:ext cx="93610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UpCall</a:t>
            </a:r>
            <a:endParaRPr lang="ko-KR" altLang="en-US" sz="14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4860032" y="4005064"/>
            <a:ext cx="360040" cy="451793"/>
          </a:xfrm>
          <a:prstGeom prst="downArrow">
            <a:avLst/>
          </a:prstGeom>
          <a:solidFill>
            <a:srgbClr val="FF0000"/>
          </a:solidFill>
          <a:ln>
            <a:solidFill>
              <a:srgbClr val="FF1E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3928" y="2564904"/>
            <a:ext cx="93610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UpCall</a:t>
            </a:r>
            <a:endParaRPr lang="ko-KR" altLang="en-US" sz="14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 rot="10800000">
            <a:off x="4644008" y="2348880"/>
            <a:ext cx="360040" cy="451793"/>
          </a:xfrm>
          <a:prstGeom prst="downArrow">
            <a:avLst/>
          </a:prstGeom>
          <a:solidFill>
            <a:srgbClr val="FF0000"/>
          </a:solidFill>
          <a:ln>
            <a:solidFill>
              <a:srgbClr val="FF1E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0078" y="169476"/>
            <a:ext cx="3235978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28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전체 클래스 구조도</a:t>
            </a:r>
            <a:endParaRPr lang="ko-KR" altLang="en-US" sz="2800" b="1" dirty="0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2928049" y="2358502"/>
            <a:ext cx="360040" cy="451793"/>
          </a:xfrm>
          <a:prstGeom prst="downArrow">
            <a:avLst/>
          </a:prstGeom>
          <a:solidFill>
            <a:srgbClr val="FF0000"/>
          </a:solidFill>
          <a:ln>
            <a:solidFill>
              <a:srgbClr val="FF1E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7524328" y="2348880"/>
            <a:ext cx="360040" cy="451793"/>
          </a:xfrm>
          <a:prstGeom prst="downArrow">
            <a:avLst/>
          </a:prstGeom>
          <a:solidFill>
            <a:srgbClr val="FF0000"/>
          </a:solidFill>
          <a:ln>
            <a:solidFill>
              <a:srgbClr val="FF1E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6084168" y="2348880"/>
            <a:ext cx="360040" cy="451793"/>
          </a:xfrm>
          <a:prstGeom prst="downArrow">
            <a:avLst>
              <a:gd name="adj1" fmla="val 50000"/>
              <a:gd name="adj2" fmla="val 53527"/>
            </a:avLst>
          </a:prstGeom>
          <a:solidFill>
            <a:srgbClr val="FF0000"/>
          </a:solidFill>
          <a:ln>
            <a:solidFill>
              <a:srgbClr val="FF1E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5148064" y="1340768"/>
            <a:ext cx="360040" cy="451793"/>
          </a:xfrm>
          <a:prstGeom prst="downArrow">
            <a:avLst/>
          </a:prstGeom>
          <a:solidFill>
            <a:srgbClr val="FF0000"/>
          </a:solidFill>
          <a:ln>
            <a:solidFill>
              <a:srgbClr val="FF1E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5436096" y="5085184"/>
            <a:ext cx="360040" cy="451793"/>
          </a:xfrm>
          <a:prstGeom prst="downArrow">
            <a:avLst/>
          </a:prstGeom>
          <a:solidFill>
            <a:srgbClr val="FF0000"/>
          </a:solidFill>
          <a:ln>
            <a:solidFill>
              <a:srgbClr val="FF1E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5436096" y="5805264"/>
            <a:ext cx="360040" cy="451793"/>
          </a:xfrm>
          <a:prstGeom prst="downArrow">
            <a:avLst/>
          </a:prstGeom>
          <a:solidFill>
            <a:srgbClr val="FF0000"/>
          </a:solidFill>
          <a:ln>
            <a:solidFill>
              <a:srgbClr val="FF1E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7524328" y="3861048"/>
            <a:ext cx="360040" cy="451793"/>
          </a:xfrm>
          <a:prstGeom prst="downArrow">
            <a:avLst/>
          </a:prstGeom>
          <a:solidFill>
            <a:srgbClr val="FF0000"/>
          </a:solidFill>
          <a:ln>
            <a:solidFill>
              <a:srgbClr val="FF1E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5940152" y="4005064"/>
            <a:ext cx="360040" cy="451793"/>
          </a:xfrm>
          <a:prstGeom prst="downArrow">
            <a:avLst>
              <a:gd name="adj1" fmla="val 50000"/>
              <a:gd name="adj2" fmla="val 53527"/>
            </a:avLst>
          </a:prstGeom>
          <a:solidFill>
            <a:srgbClr val="FF0000"/>
          </a:solidFill>
          <a:ln>
            <a:solidFill>
              <a:srgbClr val="FF1E0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2044</Words>
  <Application>Microsoft Office PowerPoint</Application>
  <PresentationFormat>화면 슬라이드 쇼(4:3)</PresentationFormat>
  <Paragraphs>544</Paragraphs>
  <Slides>44</Slides>
  <Notes>1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프로젝트 발표</vt:lpstr>
      <vt:lpstr>PowerPoint 프레젠테이션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Sumin</cp:lastModifiedBy>
  <cp:revision>136</cp:revision>
  <dcterms:created xsi:type="dcterms:W3CDTF">2014-11-19T01:32:23Z</dcterms:created>
  <dcterms:modified xsi:type="dcterms:W3CDTF">2014-12-10T12:38:05Z</dcterms:modified>
</cp:coreProperties>
</file>