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Senior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A tibble: 6 x 15
  TP1_REC1 TP1_REC2 TP1_REC3 TP1_REC4 TP2_REC1 TP2_REC2 TP2_REC3 TP2_REC4
  &lt;dbl+lb&gt; &lt;dbl+lb&gt; &lt;dbl+lb&gt; &lt;dbl+lb&gt; &lt;dbl+lb&gt; &lt;dbl+lb&gt; &lt;dbl+lb&gt; &lt;dbl+lb&gt;
1 NA       NA        NA       NA      NA        NA       NA       NA     
2  2 [No]   2 [No]    2 [No]   2 [No]  2 [No]    2 [No]   2 [No]   2 [No]
3  1 [Yes]  2 [No]    2 [No]   2 [No]  1 [Yes]   2 [No]   2 [No]   2 [No]
4 NA       NA        NA       NA      NA        NA       NA       NA     
5  2 [No]   1 [Yes]   2 [No]   2 [No]  2 [No]    2 [No]   2 [No]   2 [No]
6 NA       NA        NA       NA      NA        NA       NA       NA     
# ... with 7 more variables: TP3_REC1 &lt;dbl+lbl&gt;, TP3_REC2 &lt;dbl+lbl&gt;,
#   TP3_REC3 &lt;dbl+lbl&gt;, TP3_REC4 &lt;dbl+lbl&gt;, ALT_TP31 &lt;dbl+lbl&gt;,
#   ALT_TP32 &lt;dbl+lbl&gt;, ALT_TP33 &lt;dbl+lbl&gt;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Warning: `as.tibble()` is deprecated, use `as_tibble()` (but mind the new semantics).
This warning is displayed once per session.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[1] "TP1_REC1" "TP1_REC2" "TP1_REC3" "TP1_REC4" "TP2_REC1" "TP2_REC2"
 [7] "TP2_REC3" "TP2_REC4" "TP3_REC1" "TP3_REC2" "TP3_REC3" "TP3_REC4"
[13] "ALT_TP31" "ALT_TP32" "ALT_TP33"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A tibble: 7,851 x 12
   TP1_REC1 TP1_REC2 TP1_REC3 TP1_REC4 TP2_REC1 TP2_REC2 TP2_REC3 TP2_REC4
   &lt;dbl+lb&gt; &lt;dbl+lb&gt; &lt;dbl+lb&gt; &lt;dbl+lb&gt; &lt;dbl+lb&gt; &lt;dbl+lb&gt; &lt;dbl+lb&gt; &lt;dbl+lb&gt;
 1   2 [No]  2 [No]   2 [No]    2 [No]   2 [No]  2 [No]   2 [No]    2 [No]
 2   2 [No]  1 [Yes]  2 [No]    2 [No]   2 [No]  2 [No]   2 [No]    2 [No]
 3   2 [No]  1 [Yes]  2 [No]    2 [No]   2 [No]  1 [Yes]  2 [No]    2 [No]
 4   2 [No]  2 [No]   2 [No]    2 [No]   2 [No]  2 [No]   2 [No]    2 [No]
 5   2 [No]  2 [No]   2 [No]    2 [No]  NA      NA       NA        NA     
 6   2 [No]  1 [Yes]  2 [No]    2 [No]   2 [No]  2 [No]   1 [Yes]   2 [No]
 7   2 [No]  2 [No]   2 [No]    2 [No]   2 [No]  2 [No]   2 [No]    2 [No]
 8   2 [No]  1 [Yes]  2 [No]    2 [No]   2 [No]  2 [No]   1 [Yes]   2 [No]
 9   2 [No]  2 [No]   2 [No]    2 [No]   2 [No]  2 [No]   2 [No]    2 [No]
10   2 [No]  2 [No]   1 [Yes]   2 [No]   2 [No]  2 [No]   1 [Yes]   2 [No]
# ... with 7,841 more rows, and 4 more variables: TP3_REC1 &lt;dbl+lbl&gt;,
#   TP3_REC2 &lt;dbl+lbl&gt;, TP3_REC3 &lt;dbl+lbl&gt;, TP3_REC4 &lt;dbl+lbl&gt;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user  system elapsed 
  18.72    0.03   18.77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Report</dc:title>
  <dc:creator/>
  <cp:keywords/>
  <dcterms:created xsi:type="dcterms:W3CDTF">2020-06-21T08:47:01Z</dcterms:created>
  <dcterms:modified xsi:type="dcterms:W3CDTF">2020-06-21T08:47:01Z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