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0" d="100"/>
          <a:sy n="130" d="100"/>
        </p:scale>
        <p:origin x="-1896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2B481-5265-C93F-E014-A05C546F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88757F-B2CE-8EB8-1152-BAD9B411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3C6EF-5E1C-2F8F-7A84-704CD2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7868B-B545-9387-6AD4-D3A97771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2A794-419E-FF60-C416-8E25A932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80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FB4B-1978-D636-1C3D-E0221A0E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9AE741-E61F-49F2-09B0-FEBC14C7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F3A53-9D72-085E-5963-058084EE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CA110-6180-B2C8-1C77-949760A1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72619-E5C9-E46F-2038-FF1A4D98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321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F0A5FA-46D5-6A0C-258B-74EDCD23E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C753CE-0590-B6D1-C750-1934CAAA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153E3-4DF0-3A28-41B9-B4F90286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8AF63-D931-C2B5-CA4F-AE7EF88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7317F-C7A9-AEDF-7121-BB0CE887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835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FE9D-D540-B728-DF63-02DC2B0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5B09-4B87-CB0B-2E3F-690BAE39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8DBCA4-1290-4C93-0F0C-847DD8A4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9AC26-3D6C-3194-BCC0-C1F3E10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27634-B407-3B62-0157-B470DEFF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340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DED00-FA12-EDCE-FB0B-C508A4DD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C2AE22-1B23-0703-3A5D-0EEAD15E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B6140D-598F-B834-F5FE-F0B2BCAD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B9EC4-B35D-3B54-22D7-7E4907B3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A1DCA-7589-F7BD-12BC-8216539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53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8AFD9-3FB6-433A-7A9C-23B4599D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BB828-1B07-D069-AD0D-D3FB043A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0B497-AF97-A53B-BC30-4293FFAAA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03187-CB44-3D9D-D1A1-91298432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6BC56F-A904-C808-8FAB-A17ED72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62482-2985-B38D-4A88-F9F103C6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844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DB16B-1ECA-8BFF-6358-ED93E8E1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6416B-4E68-F148-B722-24919191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7FEE1A-E2C9-9115-073E-2E1607BF7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B8C2C-63FE-B650-E98F-AC28A535F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F7DF1-63B2-3ECA-BEBD-DAE3A808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80447-332D-B8A6-172A-63C46210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B3C386-2306-420D-C2D8-31EC778B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5A57F8-6E46-8939-44C7-66249603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4963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57EB0-4DB3-3D18-D9AB-AB394CE7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93CB24-6B99-C04C-2438-F8AC1984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F2781E-544D-AF6F-97EF-75911763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D5575C-B466-2F5B-BCAC-3001F1D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40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F18C1C-971E-A0E2-891D-D9621A7D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588ED3-637D-0A8E-E266-FEC111C8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15E162-DFF2-8EC4-3137-0C87AD0E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4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D257C-957B-1E6F-6EAD-A724C6C0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572C4-B8E2-F6BC-BD0D-BFD3FF9F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CD0EF4-FB7F-8C53-508D-04D6C21B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94EF9-D9B2-6ECA-23D1-011BBC2B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3B41B-DE68-4CCA-CDB4-73A1D4BF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D5B31-A65A-B458-DCF5-2BEF614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783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4D1C0-FD55-D358-D188-FDA1F0E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14324-F84C-6A43-A8FA-8BDBC0140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5FE9A6-1CEA-FEF4-671A-E81FB8A1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FCE9FD-61F6-A7A8-755C-0E81DFF1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82946-A40D-CF72-2E37-0DD1AE82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B7E197-BE8B-03A4-3A25-7CBF959C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944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FE9A3C-3EFF-22E0-1067-32A6F5FB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A1D3C-DA5D-0285-8FFD-6933C992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80245-3EC8-CBE0-0B4C-AB15C5E1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2D62-B4BC-4CE2-89AC-56729230BC20}" type="datetimeFigureOut">
              <a:rPr lang="es-419" smtClean="0"/>
              <a:t>24/7/2022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DE9CC-C242-2CF0-35C3-08364EC84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5387C-3FA4-BB29-ED31-3C9DCDF2A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D0F2-76E3-4445-AFDE-053C44963BB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03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2746D937-E103-ED77-F0A1-739C7C3AA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4" y="1476102"/>
            <a:ext cx="3057952" cy="390579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F7CC85E-1CF7-9715-7440-361AA897687B}"/>
              </a:ext>
            </a:extLst>
          </p:cNvPr>
          <p:cNvSpPr/>
          <p:nvPr/>
        </p:nvSpPr>
        <p:spPr>
          <a:xfrm>
            <a:off x="6715343" y="1753179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7-12[V] In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6FE292-7B6E-836B-72DC-27EB0BDED48E}"/>
              </a:ext>
            </a:extLst>
          </p:cNvPr>
          <p:cNvSpPr/>
          <p:nvPr/>
        </p:nvSpPr>
        <p:spPr>
          <a:xfrm>
            <a:off x="6715343" y="1944582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Tierra Común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CD2A47-8E01-9D57-793B-EFFCC395E1F7}"/>
              </a:ext>
            </a:extLst>
          </p:cNvPr>
          <p:cNvSpPr/>
          <p:nvPr/>
        </p:nvSpPr>
        <p:spPr>
          <a:xfrm>
            <a:off x="6715343" y="2380087"/>
            <a:ext cx="955216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5v Out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29A0F1-6C9E-2179-8734-6717EB449C84}"/>
              </a:ext>
            </a:extLst>
          </p:cNvPr>
          <p:cNvSpPr/>
          <p:nvPr/>
        </p:nvSpPr>
        <p:spPr>
          <a:xfrm>
            <a:off x="6894400" y="411184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DC40BB-85BE-93F2-596B-CB3EB0F7754D}"/>
              </a:ext>
            </a:extLst>
          </p:cNvPr>
          <p:cNvSpPr/>
          <p:nvPr/>
        </p:nvSpPr>
        <p:spPr>
          <a:xfrm>
            <a:off x="6894400" y="3896403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QTR8A-2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B92E98-DF3B-D06A-6777-5A8E81C591CF}"/>
              </a:ext>
            </a:extLst>
          </p:cNvPr>
          <p:cNvSpPr/>
          <p:nvPr/>
        </p:nvSpPr>
        <p:spPr>
          <a:xfrm>
            <a:off x="6917192" y="3680959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QTR8A-3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3D3552B-D35E-6FCF-D817-C16F038CFD28}"/>
              </a:ext>
            </a:extLst>
          </p:cNvPr>
          <p:cNvSpPr/>
          <p:nvPr/>
        </p:nvSpPr>
        <p:spPr>
          <a:xfrm>
            <a:off x="6894400" y="3469190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QTR8A-4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FB0948-8370-BB8B-B27A-F3A7C3146D0F}"/>
              </a:ext>
            </a:extLst>
          </p:cNvPr>
          <p:cNvSpPr/>
          <p:nvPr/>
        </p:nvSpPr>
        <p:spPr>
          <a:xfrm>
            <a:off x="6894400" y="3257421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QTR8A-5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D10F7C2-7050-4BCA-FAD0-88891706B756}"/>
              </a:ext>
            </a:extLst>
          </p:cNvPr>
          <p:cNvSpPr/>
          <p:nvPr/>
        </p:nvSpPr>
        <p:spPr>
          <a:xfrm>
            <a:off x="6917192" y="3041977"/>
            <a:ext cx="59710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QTR8A-6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E8A21FC-7DBE-C332-8FEF-555E24B7FEB3}"/>
              </a:ext>
            </a:extLst>
          </p:cNvPr>
          <p:cNvSpPr/>
          <p:nvPr/>
        </p:nvSpPr>
        <p:spPr>
          <a:xfrm>
            <a:off x="6850109" y="2830208"/>
            <a:ext cx="73126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RT5000-1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350DE4-019B-6C55-0958-9E7514A7C28C}"/>
              </a:ext>
            </a:extLst>
          </p:cNvPr>
          <p:cNvSpPr/>
          <p:nvPr/>
        </p:nvSpPr>
        <p:spPr>
          <a:xfrm>
            <a:off x="6853687" y="2626353"/>
            <a:ext cx="73126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r>
              <a:rPr lang="es-E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RT5000-2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38B66C-B0B7-2DCE-635B-A655CC9474A3}"/>
              </a:ext>
            </a:extLst>
          </p:cNvPr>
          <p:cNvSpPr/>
          <p:nvPr/>
        </p:nvSpPr>
        <p:spPr>
          <a:xfrm>
            <a:off x="4677706" y="3238358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PWMA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D381ACF-E436-EC55-8AFC-2B0C512CA291}"/>
              </a:ext>
            </a:extLst>
          </p:cNvPr>
          <p:cNvSpPr/>
          <p:nvPr/>
        </p:nvSpPr>
        <p:spPr>
          <a:xfrm>
            <a:off x="4673335" y="3450127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PWMB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C03C32-CB17-1FBB-77A2-6E5805C8F825}"/>
              </a:ext>
            </a:extLst>
          </p:cNvPr>
          <p:cNvSpPr/>
          <p:nvPr/>
        </p:nvSpPr>
        <p:spPr>
          <a:xfrm>
            <a:off x="4673335" y="2811145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AIN1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153AE2-5C4E-1E8B-DE59-5FAB638617B5}"/>
              </a:ext>
            </a:extLst>
          </p:cNvPr>
          <p:cNvSpPr/>
          <p:nvPr/>
        </p:nvSpPr>
        <p:spPr>
          <a:xfrm>
            <a:off x="4695134" y="3015220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AIN2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F2AD4A2-10CA-435D-9D05-50F67A347342}"/>
              </a:ext>
            </a:extLst>
          </p:cNvPr>
          <p:cNvSpPr/>
          <p:nvPr/>
        </p:nvSpPr>
        <p:spPr>
          <a:xfrm>
            <a:off x="4668964" y="3668079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2CAFED-D0AD-0648-F8D7-E6CA4DA17D25}"/>
              </a:ext>
            </a:extLst>
          </p:cNvPr>
          <p:cNvSpPr/>
          <p:nvPr/>
        </p:nvSpPr>
        <p:spPr>
          <a:xfrm>
            <a:off x="4664593" y="3869042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</a:t>
            </a:r>
            <a:r>
              <a:rPr lang="es-E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es-ES" sz="9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16AD91-B4B1-30BE-4432-9837E97D3F7E}"/>
              </a:ext>
            </a:extLst>
          </p:cNvPr>
          <p:cNvSpPr/>
          <p:nvPr/>
        </p:nvSpPr>
        <p:spPr>
          <a:xfrm>
            <a:off x="4695134" y="2574931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48C1A6A-D6E8-60D2-F29D-5D7A6060C401}"/>
              </a:ext>
            </a:extLst>
          </p:cNvPr>
          <p:cNvSpPr/>
          <p:nvPr/>
        </p:nvSpPr>
        <p:spPr>
          <a:xfrm>
            <a:off x="4677706" y="4083142"/>
            <a:ext cx="597103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9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12380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Alberto Romero Aravena (ignacio.romero.a)</dc:creator>
  <cp:lastModifiedBy>Ignacio Alberto Romero Aravena (ignacio.romero.a)</cp:lastModifiedBy>
  <cp:revision>2</cp:revision>
  <dcterms:created xsi:type="dcterms:W3CDTF">2022-07-24T23:46:19Z</dcterms:created>
  <dcterms:modified xsi:type="dcterms:W3CDTF">2022-07-25T02:01:21Z</dcterms:modified>
</cp:coreProperties>
</file>