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367" y="325926"/>
            <a:ext cx="10442534" cy="4351868"/>
          </a:xfrm>
        </p:spPr>
        <p:txBody>
          <a:bodyPr/>
          <a:lstStyle/>
          <a:p>
            <a:r>
              <a:rPr lang="en-US" dirty="0" smtClean="0"/>
              <a:t>Artificial Intelligence Assignment </a:t>
            </a:r>
            <a:br>
              <a:rPr lang="en-US" dirty="0" smtClean="0"/>
            </a:br>
            <a:r>
              <a:rPr lang="en-US" dirty="0" smtClean="0"/>
              <a:t>Group B,TESE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367" y="5085198"/>
            <a:ext cx="8825658" cy="1487618"/>
          </a:xfrm>
        </p:spPr>
        <p:txBody>
          <a:bodyPr/>
          <a:lstStyle/>
          <a:p>
            <a:r>
              <a:rPr lang="en-US" sz="2400" dirty="0" smtClean="0"/>
              <a:t>M. Talha Nadeem (se - 071)</a:t>
            </a:r>
          </a:p>
          <a:p>
            <a:r>
              <a:rPr lang="en-US" sz="2400" dirty="0" smtClean="0"/>
              <a:t>Abdul </a:t>
            </a:r>
            <a:r>
              <a:rPr lang="en-US" sz="2400" dirty="0" err="1" smtClean="0"/>
              <a:t>Ahad</a:t>
            </a:r>
            <a:r>
              <a:rPr lang="en-US" sz="2400" dirty="0" smtClean="0"/>
              <a:t> (Se - 070)</a:t>
            </a:r>
          </a:p>
          <a:p>
            <a:r>
              <a:rPr lang="en-US" sz="2400" dirty="0" err="1" smtClean="0"/>
              <a:t>Sunaina</a:t>
            </a:r>
            <a:r>
              <a:rPr lang="en-US" sz="2400" dirty="0" smtClean="0"/>
              <a:t> </a:t>
            </a:r>
            <a:r>
              <a:rPr lang="en-US" sz="2400" dirty="0" err="1" smtClean="0"/>
              <a:t>asif</a:t>
            </a:r>
            <a:r>
              <a:rPr lang="en-US" sz="2400" dirty="0" smtClean="0"/>
              <a:t> (Se - 047)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33721" y="4062251"/>
            <a:ext cx="313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Ma’am </a:t>
            </a:r>
            <a:r>
              <a:rPr lang="en-US" sz="2400" dirty="0" err="1" smtClean="0"/>
              <a:t>Uzma</a:t>
            </a:r>
            <a:r>
              <a:rPr lang="en-US" sz="2400" dirty="0" smtClean="0"/>
              <a:t> </a:t>
            </a:r>
            <a:r>
              <a:rPr lang="en-US" sz="2400" dirty="0" err="1" smtClean="0"/>
              <a:t>Zehra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8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77" y="543746"/>
            <a:ext cx="9404723" cy="1400530"/>
          </a:xfrm>
        </p:spPr>
        <p:txBody>
          <a:bodyPr/>
          <a:lstStyle/>
          <a:p>
            <a:r>
              <a:rPr lang="en-US" dirty="0" smtClean="0"/>
              <a:t>Generation </a:t>
            </a:r>
            <a:r>
              <a:rPr lang="en-US" dirty="0" err="1" smtClean="0"/>
              <a:t>vs</a:t>
            </a:r>
            <a:r>
              <a:rPr lang="en-US" dirty="0" smtClean="0"/>
              <a:t> Average BSF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44" y="1339913"/>
            <a:ext cx="9596673" cy="5223849"/>
          </a:xfrm>
        </p:spPr>
      </p:pic>
    </p:spTree>
    <p:extLst>
      <p:ext uri="{BB962C8B-B14F-4D97-AF65-F5344CB8AC3E}">
        <p14:creationId xmlns:p14="http://schemas.microsoft.com/office/powerpoint/2010/main" val="39632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4" y="1475715"/>
            <a:ext cx="9098733" cy="50699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95489" y="425557"/>
            <a:ext cx="9404723" cy="1400530"/>
          </a:xfrm>
        </p:spPr>
        <p:txBody>
          <a:bodyPr/>
          <a:lstStyle/>
          <a:p>
            <a:r>
              <a:rPr lang="en-US" dirty="0" smtClean="0"/>
              <a:t>Generation </a:t>
            </a:r>
            <a:r>
              <a:rPr lang="en-US" dirty="0" err="1" smtClean="0"/>
              <a:t>vs</a:t>
            </a:r>
            <a:r>
              <a:rPr lang="en-US" dirty="0" smtClean="0"/>
              <a:t> Average Fitness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909" y="262595"/>
            <a:ext cx="9404723" cy="1400530"/>
          </a:xfrm>
        </p:spPr>
        <p:txBody>
          <a:bodyPr/>
          <a:lstStyle/>
          <a:p>
            <a:r>
              <a:rPr lang="en-US" dirty="0" smtClean="0"/>
              <a:t>Average BFS and Average Fitness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2256" r="54448" b="21747"/>
          <a:stretch/>
        </p:blipFill>
        <p:spPr>
          <a:xfrm>
            <a:off x="1186004" y="1502874"/>
            <a:ext cx="9234535" cy="4762124"/>
          </a:xfrm>
        </p:spPr>
      </p:pic>
    </p:spTree>
    <p:extLst>
      <p:ext uri="{BB962C8B-B14F-4D97-AF65-F5344CB8AC3E}">
        <p14:creationId xmlns:p14="http://schemas.microsoft.com/office/powerpoint/2010/main" val="364866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Artificial Intelligence Assignment  Group B,TESE</vt:lpstr>
      <vt:lpstr>Generation vs Average BSF </vt:lpstr>
      <vt:lpstr>Generation vs Average Fitness</vt:lpstr>
      <vt:lpstr>Average BFS and Average Fitness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Assignment  TESE</dc:title>
  <dc:creator>Talha Nadeem</dc:creator>
  <cp:lastModifiedBy>Talha Nadeem</cp:lastModifiedBy>
  <cp:revision>2</cp:revision>
  <dcterms:created xsi:type="dcterms:W3CDTF">2018-08-03T23:12:40Z</dcterms:created>
  <dcterms:modified xsi:type="dcterms:W3CDTF">2018-08-03T23:27:16Z</dcterms:modified>
</cp:coreProperties>
</file>