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9e722c736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9e722c7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a438887c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a438887c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9e722c73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9e722c7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9e722c736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9e722c7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9ed048fd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9ed048f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9ed048fd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9ed048f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9e722c736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9e722c7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a43888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a43888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a438887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a438887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a438887c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a438887c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Detecția Știrilor Satirice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679600"/>
            <a:ext cx="81186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Echipa BERTigo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Tănase Victor-Flavian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Bucur Denisa-Andreea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Nadu Toma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030875"/>
            <a:ext cx="8520600" cy="3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Printre opțiunile de modele preantrenate cu texte în limba română, </a:t>
            </a:r>
            <a:r>
              <a:rPr b="1" lang="en" sz="1700"/>
              <a:t>readerbench/RoBERT-small</a:t>
            </a:r>
            <a:r>
              <a:rPr lang="en" sz="1700"/>
              <a:t> (Hugging Face Model Hub) a fost cea mai viabilă, ca urmare a numărului relativ redus de parametri (19 milioane).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După tokenizare, Dataset-ul a fost împărțit în batch-uri de câte 16, folosind DataCollator-ul pus la dispoziție de Hugging Face.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Cei mai notabili hiper-parametri: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learning rate = 2e-5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number of epochs = 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weight decay = 0.01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Rezultat: </a:t>
            </a:r>
            <a:r>
              <a:rPr lang="en"/>
              <a:t>Balanced accuracy pe datele complete de testare de 90.82%</a:t>
            </a:r>
            <a:endParaRPr sz="1700"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 modele/metode încercate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71600"/>
            <a:ext cx="8520600" cy="31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Support Vector Machines(SVM) pe embedding-uri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Rețele convoluționale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Diverse arhitecturi de </a:t>
            </a:r>
            <a:r>
              <a:rPr lang="en"/>
              <a:t>rețele</a:t>
            </a:r>
            <a:r>
              <a:rPr lang="en"/>
              <a:t> neuronale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Agregarea </a:t>
            </a:r>
            <a:r>
              <a:rPr lang="en"/>
              <a:t>predicțiilor </a:t>
            </a:r>
            <a:r>
              <a:rPr lang="en"/>
              <a:t>mai multor modele (o abordare chiar reușită: balanced accuracy pe datele finale 87.3%)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Generarea embedding-urilor folosind modelul </a:t>
            </a:r>
            <a:r>
              <a:rPr b="1" lang="en"/>
              <a:t>bert-base-romanian-cased-v1</a:t>
            </a:r>
            <a:r>
              <a:rPr lang="en"/>
              <a:t>: ideea a fost </a:t>
            </a:r>
            <a:r>
              <a:rPr lang="en"/>
              <a:t>abandonată</a:t>
            </a:r>
            <a:r>
              <a:rPr lang="en"/>
              <a:t> din cauza lipsei de resurse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am îmbunătăți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Preprocesare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71600"/>
            <a:ext cx="85206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temming cu delimitări între cuvinte luând în considerare și semnele de </a:t>
            </a:r>
            <a:r>
              <a:rPr lang="en"/>
              <a:t>punctuație.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Convertirea eventualelor diacritice cu sedilă în diacritice cu virgulă.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Codificarea link-urilor.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Folosirea numai a câmpului de titlu sau numai a câmpului de conținut.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Lematizare.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Folosirea unui procent mai mare din datele disponibile.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Crearea unui vocabular predefinit și tokenizarea specială a cuvintelor care nu aparțin vocabularului.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Folosirea altor metode de tokenizare.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Folosirea altor embeddere.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 idei de abordare a problemei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Antrenarea </a:t>
            </a:r>
            <a:r>
              <a:rPr b="1" lang="en"/>
              <a:t>RoBERT</a:t>
            </a:r>
            <a:r>
              <a:rPr lang="en"/>
              <a:t> pe mai multe epoci, cu variații ale hiper-parametrilor.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Utilizarea </a:t>
            </a:r>
            <a:r>
              <a:rPr lang="en"/>
              <a:t>altor </a:t>
            </a:r>
            <a:r>
              <a:rPr lang="en"/>
              <a:t>modele LLM, cu mai mulți parametri.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Utilizarea unui MLP care ia ca input embedding-urile.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Regularizarea metodelor care suporta regularizare.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Resurse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378300"/>
            <a:ext cx="8520600" cy="4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https://github.com/dumitrescustefan/Romanian-Transformers - Modele de tip Transformer antrenate pe date în limba română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https://huggingface.co/readerbench/RoBERT-small - Modelul câștigător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https://huggingface.co/docs/datasets/en/create_dataset - Documentație Hugging Face pentru crearea unui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https://huggingface.co/docs/transformers/en/tasks/sequence_classificatio</a:t>
            </a:r>
            <a:r>
              <a:rPr lang="en"/>
              <a:t>n - Documentație pentru fine-tuning în scopul clasificării textelor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https://huggingface.co/learn/nlp-course/chapter8/4 - Ghid salvator pentru debugging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https://scikit-learn.org/stable/modules/generated/sklearn.ensemble.RandomForestClassifier.html#sklearn.ensemble.RandomForestClassifier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https://scikit-learn.org/stable/modules/linear_model.html#logistic-regression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Despre </a:t>
            </a:r>
            <a:r>
              <a:rPr lang="en"/>
              <a:t>Competiție</a:t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512700" y="3840653"/>
            <a:ext cx="8118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Nitro NLP 2024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Rezumat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Puncte cheie  -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Competiție pe 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Clasificare binară a știrilor în limba romană: s</a:t>
            </a:r>
            <a:r>
              <a:rPr lang="en"/>
              <a:t>atiră/non-satiră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Texte reale sau compuse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Metrică de performanță: Balanced Accuracy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Tehnicile folosite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85125"/>
            <a:ext cx="8520600" cy="3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Concatenarea titlului cu textul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Eliminarea </a:t>
            </a:r>
            <a:r>
              <a:rPr lang="en" sz="1700"/>
              <a:t>coloanei</a:t>
            </a:r>
            <a:r>
              <a:rPr lang="en" sz="1700"/>
              <a:t> </a:t>
            </a:r>
            <a:r>
              <a:rPr i="1" lang="en" sz="1700"/>
              <a:t>index</a:t>
            </a:r>
            <a:r>
              <a:rPr lang="en" sz="1700"/>
              <a:t> și separarea coloanei cu label-uri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Transformarea literelor din cuvinte în minuscule (normalizare)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Eliminarea eventualelor spații de la început sau de la final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Eliminarea de eventuale tag-uri HTML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Eliminarea punctuației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Stemming, folosind Snowball Stemmer, cu implementarea din pachetul </a:t>
            </a:r>
            <a:r>
              <a:rPr b="1" lang="en" sz="1700"/>
              <a:t>nltk.</a:t>
            </a:r>
            <a:r>
              <a:rPr lang="en" sz="1700"/>
              <a:t> Cuvintele au fost considerate ca fiind delimitate numai de spații albe.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Tokenizarea folosind AutoTokenizer, cu padding și truncation.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 extraction cu embedder-ul folosit în modelul </a:t>
            </a:r>
            <a:r>
              <a:rPr b="1" lang="en" sz="1700"/>
              <a:t>distilBERT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Crearea unui Dataset în format Hugging Face.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12700" y="19920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Algoritmi și Modele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 Forest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Model statistic de ML, bazat pe agregarea predicțiilor mai multor arbori de decizie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Date de intrare : embedding-urile tokenilor din split-ul de training (aproximativ 80% din date)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Parametrii cei mai buni obtinuti prin randomized search: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n_estimators = 419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min_samples_split = 6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min_samples_leaf = 1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max_features = “sqrt”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max_depth = 45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Evaluarea s-a făcut pe setul de validare (aproximativ 20% din date)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Precision : 94.77%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Accuracy : 93.85%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Recall : 95.7%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Balanced accuracy : 93.12%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Balanced accuracy pe datele complete de testare : 83.6%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71600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Tehnică de ML utilizată pentru a prezice probabilitatea ca o intrare să aparțină uneia dintre cele două clase, în cazul problemelor de clasificare binară.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Date de intrare : embedding-urile tokenilor din split-ul de training (aproximativ 80% din date).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Rezultate: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>
                <a:highlight>
                  <a:schemeClr val="accent1"/>
                </a:highlight>
              </a:rPr>
              <a:t>balanced accuracy: 95.2%</a:t>
            </a:r>
            <a:endParaRPr>
              <a:highlight>
                <a:schemeClr val="accen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>
                <a:highlight>
                  <a:schemeClr val="accent1"/>
                </a:highlight>
              </a:rPr>
              <a:t>accuracy: 95.6%</a:t>
            </a:r>
            <a:endParaRPr>
              <a:highlight>
                <a:schemeClr val="accen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>
                <a:highlight>
                  <a:schemeClr val="accent1"/>
                </a:highlight>
              </a:rPr>
              <a:t>precision: 96.5%</a:t>
            </a:r>
            <a:endParaRPr>
              <a:highlight>
                <a:schemeClr val="accen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>
                <a:highlight>
                  <a:schemeClr val="accent1"/>
                </a:highlight>
              </a:rPr>
              <a:t>recall : 96.6%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Balanced accuracy pe datele complete de testare : 86.5%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