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4"/>
    <p:sldMasterId id="2147483658" r:id="rId5"/>
  </p:sldMasterIdLst>
  <p:notesMasterIdLst>
    <p:notesMasterId r:id="rId28"/>
  </p:notesMasterIdLst>
  <p:sldIdLst>
    <p:sldId id="259" r:id="rId6"/>
    <p:sldId id="260" r:id="rId7"/>
    <p:sldId id="261" r:id="rId8"/>
    <p:sldId id="262" r:id="rId9"/>
    <p:sldId id="263" r:id="rId10"/>
    <p:sldId id="265" r:id="rId11"/>
    <p:sldId id="266" r:id="rId12"/>
    <p:sldId id="267" r:id="rId13"/>
    <p:sldId id="268" r:id="rId14"/>
    <p:sldId id="269" r:id="rId15"/>
    <p:sldId id="276" r:id="rId16"/>
    <p:sldId id="270" r:id="rId17"/>
    <p:sldId id="277" r:id="rId18"/>
    <p:sldId id="278" r:id="rId19"/>
    <p:sldId id="279" r:id="rId20"/>
    <p:sldId id="280" r:id="rId21"/>
    <p:sldId id="281" r:id="rId22"/>
    <p:sldId id="282" r:id="rId23"/>
    <p:sldId id="283" r:id="rId24"/>
    <p:sldId id="272" r:id="rId25"/>
    <p:sldId id="273" r:id="rId26"/>
    <p:sldId id="28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67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525370-4E46-46BD-BA1A-88D48BCA8D2E}" v="6266" dt="2022-12-12T22:40:07.178"/>
    <p1510:client id="{8256252C-A4AF-2DE3-CD19-930224D54AF3}" v="12" dt="2022-12-16T01:13:11.311"/>
    <p1510:client id="{F0CFB97A-64C5-55A2-5044-D607D695F77E}" v="288" dt="2022-12-13T03:51:49.366"/>
    <p1510:client id="{F9FBD9C7-D604-0D40-0453-34B3F2211108}" v="646" dt="2022-12-12T19:03:28.1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viewProps" Target="viewProps.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tyo Das Gupta" userId="S::adityo.dasgupta@mail.mcgill.ca::5700beb4-7f49-4b4f-b1ba-6993faf57794" providerId="AD" clId="Web-{F0CFB97A-64C5-55A2-5044-D607D695F77E}"/>
    <pc:docChg chg="modSld sldOrd">
      <pc:chgData name="Adityo Das Gupta" userId="S::adityo.dasgupta@mail.mcgill.ca::5700beb4-7f49-4b4f-b1ba-6993faf57794" providerId="AD" clId="Web-{F0CFB97A-64C5-55A2-5044-D607D695F77E}" dt="2022-12-13T03:51:49.366" v="2507"/>
      <pc:docMkLst>
        <pc:docMk/>
      </pc:docMkLst>
      <pc:sldChg chg="ord">
        <pc:chgData name="Adityo Das Gupta" userId="S::adityo.dasgupta@mail.mcgill.ca::5700beb4-7f49-4b4f-b1ba-6993faf57794" providerId="AD" clId="Web-{F0CFB97A-64C5-55A2-5044-D607D695F77E}" dt="2022-12-13T03:51:49.366" v="2507"/>
        <pc:sldMkLst>
          <pc:docMk/>
          <pc:sldMk cId="2291719537" sldId="260"/>
        </pc:sldMkLst>
      </pc:sldChg>
      <pc:sldChg chg="modNotes">
        <pc:chgData name="Adityo Das Gupta" userId="S::adityo.dasgupta@mail.mcgill.ca::5700beb4-7f49-4b4f-b1ba-6993faf57794" providerId="AD" clId="Web-{F0CFB97A-64C5-55A2-5044-D607D695F77E}" dt="2022-12-13T03:50:32.850" v="2505"/>
        <pc:sldMkLst>
          <pc:docMk/>
          <pc:sldMk cId="1317912790" sldId="266"/>
        </pc:sldMkLst>
      </pc:sldChg>
      <pc:sldChg chg="modNotes">
        <pc:chgData name="Adityo Das Gupta" userId="S::adityo.dasgupta@mail.mcgill.ca::5700beb4-7f49-4b4f-b1ba-6993faf57794" providerId="AD" clId="Web-{F0CFB97A-64C5-55A2-5044-D607D695F77E}" dt="2022-12-12T18:31:13.180" v="981"/>
        <pc:sldMkLst>
          <pc:docMk/>
          <pc:sldMk cId="1217958511" sldId="267"/>
        </pc:sldMkLst>
      </pc:sldChg>
      <pc:sldChg chg="modNotes">
        <pc:chgData name="Adityo Das Gupta" userId="S::adityo.dasgupta@mail.mcgill.ca::5700beb4-7f49-4b4f-b1ba-6993faf57794" providerId="AD" clId="Web-{F0CFB97A-64C5-55A2-5044-D607D695F77E}" dt="2022-12-12T18:31:36.414" v="1013"/>
        <pc:sldMkLst>
          <pc:docMk/>
          <pc:sldMk cId="2314136000" sldId="268"/>
        </pc:sldMkLst>
      </pc:sldChg>
      <pc:sldChg chg="modNotes">
        <pc:chgData name="Adityo Das Gupta" userId="S::adityo.dasgupta@mail.mcgill.ca::5700beb4-7f49-4b4f-b1ba-6993faf57794" providerId="AD" clId="Web-{F0CFB97A-64C5-55A2-5044-D607D695F77E}" dt="2022-12-12T18:32:27.009" v="1137"/>
        <pc:sldMkLst>
          <pc:docMk/>
          <pc:sldMk cId="3984780713" sldId="269"/>
        </pc:sldMkLst>
      </pc:sldChg>
      <pc:sldChg chg="modNotes">
        <pc:chgData name="Adityo Das Gupta" userId="S::adityo.dasgupta@mail.mcgill.ca::5700beb4-7f49-4b4f-b1ba-6993faf57794" providerId="AD" clId="Web-{F0CFB97A-64C5-55A2-5044-D607D695F77E}" dt="2022-12-12T18:33:14.650" v="1254"/>
        <pc:sldMkLst>
          <pc:docMk/>
          <pc:sldMk cId="3585551729" sldId="270"/>
        </pc:sldMkLst>
      </pc:sldChg>
      <pc:sldChg chg="modNotes">
        <pc:chgData name="Adityo Das Gupta" userId="S::adityo.dasgupta@mail.mcgill.ca::5700beb4-7f49-4b4f-b1ba-6993faf57794" providerId="AD" clId="Web-{F0CFB97A-64C5-55A2-5044-D607D695F77E}" dt="2022-12-12T18:32:44.962" v="1202"/>
        <pc:sldMkLst>
          <pc:docMk/>
          <pc:sldMk cId="872598425" sldId="276"/>
        </pc:sldMkLst>
      </pc:sldChg>
      <pc:sldChg chg="addSp delSp modSp modNotes">
        <pc:chgData name="Adityo Das Gupta" userId="S::adityo.dasgupta@mail.mcgill.ca::5700beb4-7f49-4b4f-b1ba-6993faf57794" providerId="AD" clId="Web-{F0CFB97A-64C5-55A2-5044-D607D695F77E}" dt="2022-12-12T18:50:34.620" v="2492"/>
        <pc:sldMkLst>
          <pc:docMk/>
          <pc:sldMk cId="2051849176" sldId="277"/>
        </pc:sldMkLst>
        <pc:spChg chg="mod">
          <ac:chgData name="Adityo Das Gupta" userId="S::adityo.dasgupta@mail.mcgill.ca::5700beb4-7f49-4b4f-b1ba-6993faf57794" providerId="AD" clId="Web-{F0CFB97A-64C5-55A2-5044-D607D695F77E}" dt="2022-12-12T18:49:13.072" v="2487" actId="20577"/>
          <ac:spMkLst>
            <pc:docMk/>
            <pc:sldMk cId="2051849176" sldId="277"/>
            <ac:spMk id="5" creationId="{EBBDE86C-4A04-467C-AE3A-B84398839631}"/>
          </ac:spMkLst>
        </pc:spChg>
        <pc:spChg chg="mod">
          <ac:chgData name="Adityo Das Gupta" userId="S::adityo.dasgupta@mail.mcgill.ca::5700beb4-7f49-4b4f-b1ba-6993faf57794" providerId="AD" clId="Web-{F0CFB97A-64C5-55A2-5044-D607D695F77E}" dt="2022-12-12T18:49:01.759" v="2484" actId="1076"/>
          <ac:spMkLst>
            <pc:docMk/>
            <pc:sldMk cId="2051849176" sldId="277"/>
            <ac:spMk id="9" creationId="{39E22BE7-0833-C72B-032F-C103713EFE1C}"/>
          </ac:spMkLst>
        </pc:spChg>
        <pc:graphicFrameChg chg="add mod modGraphic">
          <ac:chgData name="Adityo Das Gupta" userId="S::adityo.dasgupta@mail.mcgill.ca::5700beb4-7f49-4b4f-b1ba-6993faf57794" providerId="AD" clId="Web-{F0CFB97A-64C5-55A2-5044-D607D695F77E}" dt="2022-12-12T18:48:50.337" v="2483"/>
          <ac:graphicFrameMkLst>
            <pc:docMk/>
            <pc:sldMk cId="2051849176" sldId="277"/>
            <ac:graphicFrameMk id="3" creationId="{DFFACB5B-1CBA-9380-FB94-8F4F98133792}"/>
          </ac:graphicFrameMkLst>
        </pc:graphicFrameChg>
        <pc:graphicFrameChg chg="del mod modGraphic">
          <ac:chgData name="Adityo Das Gupta" userId="S::adityo.dasgupta@mail.mcgill.ca::5700beb4-7f49-4b4f-b1ba-6993faf57794" providerId="AD" clId="Web-{F0CFB97A-64C5-55A2-5044-D607D695F77E}" dt="2022-12-12T18:47:58.821" v="2305"/>
          <ac:graphicFrameMkLst>
            <pc:docMk/>
            <pc:sldMk cId="2051849176" sldId="277"/>
            <ac:graphicFrameMk id="8" creationId="{3B67031E-0987-7037-DABE-17B175013201}"/>
          </ac:graphicFrameMkLst>
        </pc:graphicFrameChg>
      </pc:sldChg>
      <pc:sldChg chg="modSp modNotes">
        <pc:chgData name="Adityo Das Gupta" userId="S::adityo.dasgupta@mail.mcgill.ca::5700beb4-7f49-4b4f-b1ba-6993faf57794" providerId="AD" clId="Web-{F0CFB97A-64C5-55A2-5044-D607D695F77E}" dt="2022-12-12T18:36:14.247" v="1733"/>
        <pc:sldMkLst>
          <pc:docMk/>
          <pc:sldMk cId="3358745132" sldId="278"/>
        </pc:sldMkLst>
        <pc:spChg chg="mod">
          <ac:chgData name="Adityo Das Gupta" userId="S::adityo.dasgupta@mail.mcgill.ca::5700beb4-7f49-4b4f-b1ba-6993faf57794" providerId="AD" clId="Web-{F0CFB97A-64C5-55A2-5044-D607D695F77E}" dt="2022-12-12T18:35:12.746" v="1515" actId="20577"/>
          <ac:spMkLst>
            <pc:docMk/>
            <pc:sldMk cId="3358745132" sldId="278"/>
            <ac:spMk id="3" creationId="{FBF89712-CC7C-4735-3985-0CD8809C66B1}"/>
          </ac:spMkLst>
        </pc:spChg>
      </pc:sldChg>
      <pc:sldChg chg="modNotes">
        <pc:chgData name="Adityo Das Gupta" userId="S::adityo.dasgupta@mail.mcgill.ca::5700beb4-7f49-4b4f-b1ba-6993faf57794" providerId="AD" clId="Web-{F0CFB97A-64C5-55A2-5044-D607D695F77E}" dt="2022-12-12T18:37:26.857" v="1970"/>
        <pc:sldMkLst>
          <pc:docMk/>
          <pc:sldMk cId="66545300" sldId="279"/>
        </pc:sldMkLst>
      </pc:sldChg>
      <pc:sldChg chg="modNotes">
        <pc:chgData name="Adityo Das Gupta" userId="S::adityo.dasgupta@mail.mcgill.ca::5700beb4-7f49-4b4f-b1ba-6993faf57794" providerId="AD" clId="Web-{F0CFB97A-64C5-55A2-5044-D607D695F77E}" dt="2022-12-12T18:37:52.702" v="2018"/>
        <pc:sldMkLst>
          <pc:docMk/>
          <pc:sldMk cId="2539676876" sldId="280"/>
        </pc:sldMkLst>
      </pc:sldChg>
      <pc:sldChg chg="modNotes">
        <pc:chgData name="Adityo Das Gupta" userId="S::adityo.dasgupta@mail.mcgill.ca::5700beb4-7f49-4b4f-b1ba-6993faf57794" providerId="AD" clId="Web-{F0CFB97A-64C5-55A2-5044-D607D695F77E}" dt="2022-12-12T18:39:13.094" v="2255"/>
        <pc:sldMkLst>
          <pc:docMk/>
          <pc:sldMk cId="1173245147" sldId="281"/>
        </pc:sldMkLst>
      </pc:sldChg>
      <pc:sldChg chg="modSp">
        <pc:chgData name="Adityo Das Gupta" userId="S::adityo.dasgupta@mail.mcgill.ca::5700beb4-7f49-4b4f-b1ba-6993faf57794" providerId="AD" clId="Web-{F0CFB97A-64C5-55A2-5044-D607D695F77E}" dt="2022-12-12T18:44:57.021" v="2301" actId="20577"/>
        <pc:sldMkLst>
          <pc:docMk/>
          <pc:sldMk cId="2502918313" sldId="282"/>
        </pc:sldMkLst>
        <pc:spChg chg="mod">
          <ac:chgData name="Adityo Das Gupta" userId="S::adityo.dasgupta@mail.mcgill.ca::5700beb4-7f49-4b4f-b1ba-6993faf57794" providerId="AD" clId="Web-{F0CFB97A-64C5-55A2-5044-D607D695F77E}" dt="2022-12-12T18:44:57.021" v="2301" actId="20577"/>
          <ac:spMkLst>
            <pc:docMk/>
            <pc:sldMk cId="2502918313" sldId="282"/>
            <ac:spMk id="5" creationId="{EBBDE86C-4A04-467C-AE3A-B84398839631}"/>
          </ac:spMkLst>
        </pc:spChg>
      </pc:sldChg>
      <pc:sldChg chg="modSp">
        <pc:chgData name="Adityo Das Gupta" userId="S::adityo.dasgupta@mail.mcgill.ca::5700beb4-7f49-4b4f-b1ba-6993faf57794" providerId="AD" clId="Web-{F0CFB97A-64C5-55A2-5044-D607D695F77E}" dt="2022-12-12T18:57:28.533" v="2493" actId="20577"/>
        <pc:sldMkLst>
          <pc:docMk/>
          <pc:sldMk cId="3708455299" sldId="284"/>
        </pc:sldMkLst>
        <pc:spChg chg="mod">
          <ac:chgData name="Adityo Das Gupta" userId="S::adityo.dasgupta@mail.mcgill.ca::5700beb4-7f49-4b4f-b1ba-6993faf57794" providerId="AD" clId="Web-{F0CFB97A-64C5-55A2-5044-D607D695F77E}" dt="2022-12-12T18:57:28.533" v="2493" actId="20577"/>
          <ac:spMkLst>
            <pc:docMk/>
            <pc:sldMk cId="3708455299" sldId="284"/>
            <ac:spMk id="2" creationId="{5EE1AD22-1B64-FDD6-A78F-BE3CA0FAF0C1}"/>
          </ac:spMkLst>
        </pc:spChg>
      </pc:sldChg>
    </pc:docChg>
  </pc:docChgLst>
  <pc:docChgLst>
    <pc:chgData name="Heidi Al Wakeel" userId="S::heidi.alwakeel@mail.mcgill.ca::eb84ceb8-11c2-40df-a7d6-c0837cfe3387" providerId="AD" clId="Web-{3D7CFDAC-659B-3ADE-8460-7EA48B8811E2}"/>
    <pc:docChg chg="addSld delSld modSld">
      <pc:chgData name="Heidi Al Wakeel" userId="S::heidi.alwakeel@mail.mcgill.ca::eb84ceb8-11c2-40df-a7d6-c0837cfe3387" providerId="AD" clId="Web-{3D7CFDAC-659B-3ADE-8460-7EA48B8811E2}" dt="2022-12-10T19:26:25.661" v="262" actId="20577"/>
      <pc:docMkLst>
        <pc:docMk/>
      </pc:docMkLst>
      <pc:sldChg chg="modSp">
        <pc:chgData name="Heidi Al Wakeel" userId="S::heidi.alwakeel@mail.mcgill.ca::eb84ceb8-11c2-40df-a7d6-c0837cfe3387" providerId="AD" clId="Web-{3D7CFDAC-659B-3ADE-8460-7EA48B8811E2}" dt="2022-12-10T19:14:34.534" v="33" actId="20577"/>
        <pc:sldMkLst>
          <pc:docMk/>
          <pc:sldMk cId="3829913455" sldId="272"/>
        </pc:sldMkLst>
        <pc:spChg chg="mod">
          <ac:chgData name="Heidi Al Wakeel" userId="S::heidi.alwakeel@mail.mcgill.ca::eb84ceb8-11c2-40df-a7d6-c0837cfe3387" providerId="AD" clId="Web-{3D7CFDAC-659B-3ADE-8460-7EA48B8811E2}" dt="2022-12-10T19:14:34.534" v="33" actId="20577"/>
          <ac:spMkLst>
            <pc:docMk/>
            <pc:sldMk cId="3829913455" sldId="272"/>
            <ac:spMk id="2" creationId="{1A99B5D8-113F-AE56-FBC7-437391EF1D8A}"/>
          </ac:spMkLst>
        </pc:spChg>
      </pc:sldChg>
      <pc:sldChg chg="modSp">
        <pc:chgData name="Heidi Al Wakeel" userId="S::heidi.alwakeel@mail.mcgill.ca::eb84ceb8-11c2-40df-a7d6-c0837cfe3387" providerId="AD" clId="Web-{3D7CFDAC-659B-3ADE-8460-7EA48B8811E2}" dt="2022-12-10T19:26:25.661" v="262" actId="20577"/>
        <pc:sldMkLst>
          <pc:docMk/>
          <pc:sldMk cId="4025410703" sldId="273"/>
        </pc:sldMkLst>
        <pc:spChg chg="mod">
          <ac:chgData name="Heidi Al Wakeel" userId="S::heidi.alwakeel@mail.mcgill.ca::eb84ceb8-11c2-40df-a7d6-c0837cfe3387" providerId="AD" clId="Web-{3D7CFDAC-659B-3ADE-8460-7EA48B8811E2}" dt="2022-12-10T19:15:23.581" v="48" actId="20577"/>
          <ac:spMkLst>
            <pc:docMk/>
            <pc:sldMk cId="4025410703" sldId="273"/>
            <ac:spMk id="2" creationId="{1A99B5D8-113F-AE56-FBC7-437391EF1D8A}"/>
          </ac:spMkLst>
        </pc:spChg>
        <pc:spChg chg="mod">
          <ac:chgData name="Heidi Al Wakeel" userId="S::heidi.alwakeel@mail.mcgill.ca::eb84ceb8-11c2-40df-a7d6-c0837cfe3387" providerId="AD" clId="Web-{3D7CFDAC-659B-3ADE-8460-7EA48B8811E2}" dt="2022-12-10T19:26:25.661" v="262" actId="20577"/>
          <ac:spMkLst>
            <pc:docMk/>
            <pc:sldMk cId="4025410703" sldId="273"/>
            <ac:spMk id="3" creationId="{FBF89712-CC7C-4735-3985-0CD8809C66B1}"/>
          </ac:spMkLst>
        </pc:spChg>
      </pc:sldChg>
      <pc:sldChg chg="new del">
        <pc:chgData name="Heidi Al Wakeel" userId="S::heidi.alwakeel@mail.mcgill.ca::eb84ceb8-11c2-40df-a7d6-c0837cfe3387" providerId="AD" clId="Web-{3D7CFDAC-659B-3ADE-8460-7EA48B8811E2}" dt="2022-12-10T19:14:26.987" v="20"/>
        <pc:sldMkLst>
          <pc:docMk/>
          <pc:sldMk cId="2472796617" sldId="274"/>
        </pc:sldMkLst>
      </pc:sldChg>
    </pc:docChg>
  </pc:docChgLst>
  <pc:docChgLst>
    <pc:chgData name="Adityo Das Gupta" userId="S::adityo.dasgupta@mail.mcgill.ca::5700beb4-7f49-4b4f-b1ba-6993faf57794" providerId="AD" clId="Web-{289DE1FD-E370-C55A-6086-DA307AD73574}"/>
    <pc:docChg chg="addSld delSld modSld sldOrd">
      <pc:chgData name="Adityo Das Gupta" userId="S::adityo.dasgupta@mail.mcgill.ca::5700beb4-7f49-4b4f-b1ba-6993faf57794" providerId="AD" clId="Web-{289DE1FD-E370-C55A-6086-DA307AD73574}" dt="2022-12-11T03:22:58.864" v="2802"/>
      <pc:docMkLst>
        <pc:docMk/>
      </pc:docMkLst>
      <pc:sldChg chg="modSp">
        <pc:chgData name="Adityo Das Gupta" userId="S::adityo.dasgupta@mail.mcgill.ca::5700beb4-7f49-4b4f-b1ba-6993faf57794" providerId="AD" clId="Web-{289DE1FD-E370-C55A-6086-DA307AD73574}" dt="2022-12-10T18:37:38.667" v="283" actId="20577"/>
        <pc:sldMkLst>
          <pc:docMk/>
          <pc:sldMk cId="1317912790" sldId="266"/>
        </pc:sldMkLst>
        <pc:spChg chg="mod">
          <ac:chgData name="Adityo Das Gupta" userId="S::adityo.dasgupta@mail.mcgill.ca::5700beb4-7f49-4b4f-b1ba-6993faf57794" providerId="AD" clId="Web-{289DE1FD-E370-C55A-6086-DA307AD73574}" dt="2022-12-10T18:25:15.859" v="17" actId="20577"/>
          <ac:spMkLst>
            <pc:docMk/>
            <pc:sldMk cId="1317912790" sldId="266"/>
            <ac:spMk id="2" creationId="{1A99B5D8-113F-AE56-FBC7-437391EF1D8A}"/>
          </ac:spMkLst>
        </pc:spChg>
        <pc:spChg chg="mod">
          <ac:chgData name="Adityo Das Gupta" userId="S::adityo.dasgupta@mail.mcgill.ca::5700beb4-7f49-4b4f-b1ba-6993faf57794" providerId="AD" clId="Web-{289DE1FD-E370-C55A-6086-DA307AD73574}" dt="2022-12-10T18:37:38.667" v="283" actId="20577"/>
          <ac:spMkLst>
            <pc:docMk/>
            <pc:sldMk cId="1317912790" sldId="266"/>
            <ac:spMk id="3" creationId="{FBF89712-CC7C-4735-3985-0CD8809C66B1}"/>
          </ac:spMkLst>
        </pc:spChg>
      </pc:sldChg>
      <pc:sldChg chg="modSp">
        <pc:chgData name="Adityo Das Gupta" userId="S::adityo.dasgupta@mail.mcgill.ca::5700beb4-7f49-4b4f-b1ba-6993faf57794" providerId="AD" clId="Web-{289DE1FD-E370-C55A-6086-DA307AD73574}" dt="2022-12-10T21:22:08.892" v="2043" actId="20577"/>
        <pc:sldMkLst>
          <pc:docMk/>
          <pc:sldMk cId="1217958511" sldId="267"/>
        </pc:sldMkLst>
        <pc:spChg chg="mod">
          <ac:chgData name="Adityo Das Gupta" userId="S::adityo.dasgupta@mail.mcgill.ca::5700beb4-7f49-4b4f-b1ba-6993faf57794" providerId="AD" clId="Web-{289DE1FD-E370-C55A-6086-DA307AD73574}" dt="2022-12-10T20:43:45.799" v="1443" actId="1076"/>
          <ac:spMkLst>
            <pc:docMk/>
            <pc:sldMk cId="1217958511" sldId="267"/>
            <ac:spMk id="2" creationId="{1A99B5D8-113F-AE56-FBC7-437391EF1D8A}"/>
          </ac:spMkLst>
        </pc:spChg>
        <pc:spChg chg="mod">
          <ac:chgData name="Adityo Das Gupta" userId="S::adityo.dasgupta@mail.mcgill.ca::5700beb4-7f49-4b4f-b1ba-6993faf57794" providerId="AD" clId="Web-{289DE1FD-E370-C55A-6086-DA307AD73574}" dt="2022-12-10T21:22:08.892" v="2043" actId="20577"/>
          <ac:spMkLst>
            <pc:docMk/>
            <pc:sldMk cId="1217958511" sldId="267"/>
            <ac:spMk id="3" creationId="{FBF89712-CC7C-4735-3985-0CD8809C66B1}"/>
          </ac:spMkLst>
        </pc:spChg>
      </pc:sldChg>
      <pc:sldChg chg="addSp delSp modSp">
        <pc:chgData name="Adityo Das Gupta" userId="S::adityo.dasgupta@mail.mcgill.ca::5700beb4-7f49-4b4f-b1ba-6993faf57794" providerId="AD" clId="Web-{289DE1FD-E370-C55A-6086-DA307AD73574}" dt="2022-12-10T19:26:08.169" v="1050" actId="1076"/>
        <pc:sldMkLst>
          <pc:docMk/>
          <pc:sldMk cId="2314136000" sldId="268"/>
        </pc:sldMkLst>
        <pc:spChg chg="mod">
          <ac:chgData name="Adityo Das Gupta" userId="S::adityo.dasgupta@mail.mcgill.ca::5700beb4-7f49-4b4f-b1ba-6993faf57794" providerId="AD" clId="Web-{289DE1FD-E370-C55A-6086-DA307AD73574}" dt="2022-12-10T19:17:26.755" v="881" actId="20577"/>
          <ac:spMkLst>
            <pc:docMk/>
            <pc:sldMk cId="2314136000" sldId="268"/>
            <ac:spMk id="2" creationId="{1A99B5D8-113F-AE56-FBC7-437391EF1D8A}"/>
          </ac:spMkLst>
        </pc:spChg>
        <pc:spChg chg="mod">
          <ac:chgData name="Adityo Das Gupta" userId="S::adityo.dasgupta@mail.mcgill.ca::5700beb4-7f49-4b4f-b1ba-6993faf57794" providerId="AD" clId="Web-{289DE1FD-E370-C55A-6086-DA307AD73574}" dt="2022-12-10T19:25:56.279" v="1046" actId="20577"/>
          <ac:spMkLst>
            <pc:docMk/>
            <pc:sldMk cId="2314136000" sldId="268"/>
            <ac:spMk id="3" creationId="{FBF89712-CC7C-4735-3985-0CD8809C66B1}"/>
          </ac:spMkLst>
        </pc:spChg>
        <pc:spChg chg="add del mod">
          <ac:chgData name="Adityo Das Gupta" userId="S::adityo.dasgupta@mail.mcgill.ca::5700beb4-7f49-4b4f-b1ba-6993faf57794" providerId="AD" clId="Web-{289DE1FD-E370-C55A-6086-DA307AD73574}" dt="2022-12-10T19:24:17.480" v="1031"/>
          <ac:spMkLst>
            <pc:docMk/>
            <pc:sldMk cId="2314136000" sldId="268"/>
            <ac:spMk id="4" creationId="{51177B6B-B89E-85BB-8B5A-64A9858B5726}"/>
          </ac:spMkLst>
        </pc:spChg>
        <pc:picChg chg="add mod">
          <ac:chgData name="Adityo Das Gupta" userId="S::adityo.dasgupta@mail.mcgill.ca::5700beb4-7f49-4b4f-b1ba-6993faf57794" providerId="AD" clId="Web-{289DE1FD-E370-C55A-6086-DA307AD73574}" dt="2022-12-10T19:26:08.169" v="1050" actId="1076"/>
          <ac:picMkLst>
            <pc:docMk/>
            <pc:sldMk cId="2314136000" sldId="268"/>
            <ac:picMk id="5" creationId="{E2B01D4D-CF32-920C-A700-2135EB8C83E9}"/>
          </ac:picMkLst>
        </pc:picChg>
      </pc:sldChg>
      <pc:sldChg chg="addSp modSp">
        <pc:chgData name="Adityo Das Gupta" userId="S::adityo.dasgupta@mail.mcgill.ca::5700beb4-7f49-4b4f-b1ba-6993faf57794" providerId="AD" clId="Web-{289DE1FD-E370-C55A-6086-DA307AD73574}" dt="2022-12-10T20:24:59.081" v="1360" actId="20577"/>
        <pc:sldMkLst>
          <pc:docMk/>
          <pc:sldMk cId="3984780713" sldId="269"/>
        </pc:sldMkLst>
        <pc:spChg chg="mod">
          <ac:chgData name="Adityo Das Gupta" userId="S::adityo.dasgupta@mail.mcgill.ca::5700beb4-7f49-4b4f-b1ba-6993faf57794" providerId="AD" clId="Web-{289DE1FD-E370-C55A-6086-DA307AD73574}" dt="2022-12-10T20:10:49.366" v="1219" actId="1076"/>
          <ac:spMkLst>
            <pc:docMk/>
            <pc:sldMk cId="3984780713" sldId="269"/>
            <ac:spMk id="2" creationId="{1A99B5D8-113F-AE56-FBC7-437391EF1D8A}"/>
          </ac:spMkLst>
        </pc:spChg>
        <pc:spChg chg="mod">
          <ac:chgData name="Adityo Das Gupta" userId="S::adityo.dasgupta@mail.mcgill.ca::5700beb4-7f49-4b4f-b1ba-6993faf57794" providerId="AD" clId="Web-{289DE1FD-E370-C55A-6086-DA307AD73574}" dt="2022-12-10T20:24:59.081" v="1360" actId="20577"/>
          <ac:spMkLst>
            <pc:docMk/>
            <pc:sldMk cId="3984780713" sldId="269"/>
            <ac:spMk id="3" creationId="{FBF89712-CC7C-4735-3985-0CD8809C66B1}"/>
          </ac:spMkLst>
        </pc:spChg>
        <pc:picChg chg="add mod">
          <ac:chgData name="Adityo Das Gupta" userId="S::adityo.dasgupta@mail.mcgill.ca::5700beb4-7f49-4b4f-b1ba-6993faf57794" providerId="AD" clId="Web-{289DE1FD-E370-C55A-6086-DA307AD73574}" dt="2022-12-10T20:12:13.367" v="1221" actId="1076"/>
          <ac:picMkLst>
            <pc:docMk/>
            <pc:sldMk cId="3984780713" sldId="269"/>
            <ac:picMk id="4" creationId="{67E0407D-0BED-6910-2A3B-46E55653610F}"/>
          </ac:picMkLst>
        </pc:picChg>
      </pc:sldChg>
      <pc:sldChg chg="addSp delSp modSp">
        <pc:chgData name="Adityo Das Gupta" userId="S::adityo.dasgupta@mail.mcgill.ca::5700beb4-7f49-4b4f-b1ba-6993faf57794" providerId="AD" clId="Web-{289DE1FD-E370-C55A-6086-DA307AD73574}" dt="2022-12-10T22:34:07.342" v="2498" actId="14100"/>
        <pc:sldMkLst>
          <pc:docMk/>
          <pc:sldMk cId="3585551729" sldId="270"/>
        </pc:sldMkLst>
        <pc:spChg chg="del">
          <ac:chgData name="Adityo Das Gupta" userId="S::adityo.dasgupta@mail.mcgill.ca::5700beb4-7f49-4b4f-b1ba-6993faf57794" providerId="AD" clId="Web-{289DE1FD-E370-C55A-6086-DA307AD73574}" dt="2022-12-10T20:12:44.258" v="1222"/>
          <ac:spMkLst>
            <pc:docMk/>
            <pc:sldMk cId="3585551729" sldId="270"/>
            <ac:spMk id="2" creationId="{1A99B5D8-113F-AE56-FBC7-437391EF1D8A}"/>
          </ac:spMkLst>
        </pc:spChg>
        <pc:spChg chg="del mod">
          <ac:chgData name="Adityo Das Gupta" userId="S::adityo.dasgupta@mail.mcgill.ca::5700beb4-7f49-4b4f-b1ba-6993faf57794" providerId="AD" clId="Web-{289DE1FD-E370-C55A-6086-DA307AD73574}" dt="2022-12-10T20:15:16.604" v="1230"/>
          <ac:spMkLst>
            <pc:docMk/>
            <pc:sldMk cId="3585551729" sldId="270"/>
            <ac:spMk id="3" creationId="{FBF89712-CC7C-4735-3985-0CD8809C66B1}"/>
          </ac:spMkLst>
        </pc:spChg>
        <pc:spChg chg="add del mod">
          <ac:chgData name="Adityo Das Gupta" userId="S::adityo.dasgupta@mail.mcgill.ca::5700beb4-7f49-4b4f-b1ba-6993faf57794" providerId="AD" clId="Web-{289DE1FD-E370-C55A-6086-DA307AD73574}" dt="2022-12-10T20:12:51.915" v="1225"/>
          <ac:spMkLst>
            <pc:docMk/>
            <pc:sldMk cId="3585551729" sldId="270"/>
            <ac:spMk id="5" creationId="{775D9D4F-5A66-F1DE-7024-A537F0FC0F82}"/>
          </ac:spMkLst>
        </pc:spChg>
        <pc:spChg chg="add mod">
          <ac:chgData name="Adityo Das Gupta" userId="S::adityo.dasgupta@mail.mcgill.ca::5700beb4-7f49-4b4f-b1ba-6993faf57794" providerId="AD" clId="Web-{289DE1FD-E370-C55A-6086-DA307AD73574}" dt="2022-12-10T20:13:06.040" v="1228" actId="1076"/>
          <ac:spMkLst>
            <pc:docMk/>
            <pc:sldMk cId="3585551729" sldId="270"/>
            <ac:spMk id="7" creationId="{843FA88E-8869-28CC-E25B-ECBFB41F5443}"/>
          </ac:spMkLst>
        </pc:spChg>
        <pc:spChg chg="add del mod">
          <ac:chgData name="Adityo Das Gupta" userId="S::adityo.dasgupta@mail.mcgill.ca::5700beb4-7f49-4b4f-b1ba-6993faf57794" providerId="AD" clId="Web-{289DE1FD-E370-C55A-6086-DA307AD73574}" dt="2022-12-10T20:17:09.824" v="1234"/>
          <ac:spMkLst>
            <pc:docMk/>
            <pc:sldMk cId="3585551729" sldId="270"/>
            <ac:spMk id="9" creationId="{C6C81817-3A09-BA17-5FBD-32B144DD2B15}"/>
          </ac:spMkLst>
        </pc:spChg>
        <pc:spChg chg="add mod">
          <ac:chgData name="Adityo Das Gupta" userId="S::adityo.dasgupta@mail.mcgill.ca::5700beb4-7f49-4b4f-b1ba-6993faf57794" providerId="AD" clId="Web-{289DE1FD-E370-C55A-6086-DA307AD73574}" dt="2022-12-10T22:30:31.433" v="2462" actId="14100"/>
          <ac:spMkLst>
            <pc:docMk/>
            <pc:sldMk cId="3585551729" sldId="270"/>
            <ac:spMk id="11" creationId="{A9FAF5C7-250A-D6EF-80F3-459CCDD79AB1}"/>
          </ac:spMkLst>
        </pc:spChg>
        <pc:spChg chg="add mod">
          <ac:chgData name="Adityo Das Gupta" userId="S::adityo.dasgupta@mail.mcgill.ca::5700beb4-7f49-4b4f-b1ba-6993faf57794" providerId="AD" clId="Web-{289DE1FD-E370-C55A-6086-DA307AD73574}" dt="2022-12-10T22:30:59.418" v="2489" actId="20577"/>
          <ac:spMkLst>
            <pc:docMk/>
            <pc:sldMk cId="3585551729" sldId="270"/>
            <ac:spMk id="14" creationId="{8E857A2A-3A13-1086-066E-0A65AC98D734}"/>
          </ac:spMkLst>
        </pc:spChg>
        <pc:picChg chg="add mod">
          <ac:chgData name="Adityo Das Gupta" userId="S::adityo.dasgupta@mail.mcgill.ca::5700beb4-7f49-4b4f-b1ba-6993faf57794" providerId="AD" clId="Web-{289DE1FD-E370-C55A-6086-DA307AD73574}" dt="2022-12-10T22:30:28.558" v="2461" actId="1076"/>
          <ac:picMkLst>
            <pc:docMk/>
            <pc:sldMk cId="3585551729" sldId="270"/>
            <ac:picMk id="12" creationId="{F9893299-49C3-0B3A-2503-34F381C5E65D}"/>
          </ac:picMkLst>
        </pc:picChg>
        <pc:picChg chg="add mod">
          <ac:chgData name="Adityo Das Gupta" userId="S::adityo.dasgupta@mail.mcgill.ca::5700beb4-7f49-4b4f-b1ba-6993faf57794" providerId="AD" clId="Web-{289DE1FD-E370-C55A-6086-DA307AD73574}" dt="2022-12-10T22:34:07.342" v="2498" actId="14100"/>
          <ac:picMkLst>
            <pc:docMk/>
            <pc:sldMk cId="3585551729" sldId="270"/>
            <ac:picMk id="15" creationId="{D403B5D3-2851-86B9-0454-DD34305E8120}"/>
          </ac:picMkLst>
        </pc:picChg>
      </pc:sldChg>
      <pc:sldChg chg="ord">
        <pc:chgData name="Adityo Das Gupta" userId="S::adityo.dasgupta@mail.mcgill.ca::5700beb4-7f49-4b4f-b1ba-6993faf57794" providerId="AD" clId="Web-{289DE1FD-E370-C55A-6086-DA307AD73574}" dt="2022-12-11T03:22:52.270" v="2801"/>
        <pc:sldMkLst>
          <pc:docMk/>
          <pc:sldMk cId="3829913455" sldId="272"/>
        </pc:sldMkLst>
      </pc:sldChg>
      <pc:sldChg chg="ord">
        <pc:chgData name="Adityo Das Gupta" userId="S::adityo.dasgupta@mail.mcgill.ca::5700beb4-7f49-4b4f-b1ba-6993faf57794" providerId="AD" clId="Web-{289DE1FD-E370-C55A-6086-DA307AD73574}" dt="2022-12-11T03:22:58.864" v="2802"/>
        <pc:sldMkLst>
          <pc:docMk/>
          <pc:sldMk cId="4025410703" sldId="273"/>
        </pc:sldMkLst>
      </pc:sldChg>
      <pc:sldChg chg="new">
        <pc:chgData name="Adityo Das Gupta" userId="S::adityo.dasgupta@mail.mcgill.ca::5700beb4-7f49-4b4f-b1ba-6993faf57794" providerId="AD" clId="Web-{289DE1FD-E370-C55A-6086-DA307AD73574}" dt="2022-12-10T20:21:23.703" v="1292"/>
        <pc:sldMkLst>
          <pc:docMk/>
          <pc:sldMk cId="3387218592" sldId="274"/>
        </pc:sldMkLst>
      </pc:sldChg>
      <pc:sldChg chg="new del ord">
        <pc:chgData name="Adityo Das Gupta" userId="S::adityo.dasgupta@mail.mcgill.ca::5700beb4-7f49-4b4f-b1ba-6993faf57794" providerId="AD" clId="Web-{289DE1FD-E370-C55A-6086-DA307AD73574}" dt="2022-12-10T20:22:14.407" v="1302"/>
        <pc:sldMkLst>
          <pc:docMk/>
          <pc:sldMk cId="399751078" sldId="275"/>
        </pc:sldMkLst>
      </pc:sldChg>
      <pc:sldChg chg="addSp delSp modSp add ord replId">
        <pc:chgData name="Adityo Das Gupta" userId="S::adityo.dasgupta@mail.mcgill.ca::5700beb4-7f49-4b4f-b1ba-6993faf57794" providerId="AD" clId="Web-{289DE1FD-E370-C55A-6086-DA307AD73574}" dt="2022-12-10T20:39:16.967" v="1421" actId="1076"/>
        <pc:sldMkLst>
          <pc:docMk/>
          <pc:sldMk cId="872598425" sldId="276"/>
        </pc:sldMkLst>
        <pc:spChg chg="del mod">
          <ac:chgData name="Adityo Das Gupta" userId="S::adityo.dasgupta@mail.mcgill.ca::5700beb4-7f49-4b4f-b1ba-6993faf57794" providerId="AD" clId="Web-{289DE1FD-E370-C55A-6086-DA307AD73574}" dt="2022-12-10T20:25:36.144" v="1363"/>
          <ac:spMkLst>
            <pc:docMk/>
            <pc:sldMk cId="872598425" sldId="276"/>
            <ac:spMk id="3" creationId="{FBF89712-CC7C-4735-3985-0CD8809C66B1}"/>
          </ac:spMkLst>
        </pc:spChg>
        <pc:spChg chg="add del">
          <ac:chgData name="Adityo Das Gupta" userId="S::adityo.dasgupta@mail.mcgill.ca::5700beb4-7f49-4b4f-b1ba-6993faf57794" providerId="AD" clId="Web-{289DE1FD-E370-C55A-6086-DA307AD73574}" dt="2022-12-10T20:25:34.050" v="1362"/>
          <ac:spMkLst>
            <pc:docMk/>
            <pc:sldMk cId="872598425" sldId="276"/>
            <ac:spMk id="6" creationId="{EF59DB71-D95F-56AD-34E2-FA899B3CA91E}"/>
          </ac:spMkLst>
        </pc:spChg>
        <pc:spChg chg="add mod">
          <ac:chgData name="Adityo Das Gupta" userId="S::adityo.dasgupta@mail.mcgill.ca::5700beb4-7f49-4b4f-b1ba-6993faf57794" providerId="AD" clId="Web-{289DE1FD-E370-C55A-6086-DA307AD73574}" dt="2022-12-10T20:28:43.177" v="1411" actId="1076"/>
          <ac:spMkLst>
            <pc:docMk/>
            <pc:sldMk cId="872598425" sldId="276"/>
            <ac:spMk id="8" creationId="{43D0B570-2BC3-754B-FBE3-CACAFE281075}"/>
          </ac:spMkLst>
        </pc:spChg>
        <pc:picChg chg="del">
          <ac:chgData name="Adityo Das Gupta" userId="S::adityo.dasgupta@mail.mcgill.ca::5700beb4-7f49-4b4f-b1ba-6993faf57794" providerId="AD" clId="Web-{289DE1FD-E370-C55A-6086-DA307AD73574}" dt="2022-12-10T20:29:00.412" v="1412"/>
          <ac:picMkLst>
            <pc:docMk/>
            <pc:sldMk cId="872598425" sldId="276"/>
            <ac:picMk id="4" creationId="{67E0407D-0BED-6910-2A3B-46E55653610F}"/>
          </ac:picMkLst>
        </pc:picChg>
        <pc:picChg chg="add del mod">
          <ac:chgData name="Adityo Das Gupta" userId="S::adityo.dasgupta@mail.mcgill.ca::5700beb4-7f49-4b4f-b1ba-6993faf57794" providerId="AD" clId="Web-{289DE1FD-E370-C55A-6086-DA307AD73574}" dt="2022-12-10T20:39:06.139" v="1417"/>
          <ac:picMkLst>
            <pc:docMk/>
            <pc:sldMk cId="872598425" sldId="276"/>
            <ac:picMk id="9" creationId="{9E9CE1BE-29D4-1364-1484-86435DE53C1E}"/>
          </ac:picMkLst>
        </pc:picChg>
        <pc:picChg chg="add mod">
          <ac:chgData name="Adityo Das Gupta" userId="S::adityo.dasgupta@mail.mcgill.ca::5700beb4-7f49-4b4f-b1ba-6993faf57794" providerId="AD" clId="Web-{289DE1FD-E370-C55A-6086-DA307AD73574}" dt="2022-12-10T20:39:16.967" v="1421" actId="1076"/>
          <ac:picMkLst>
            <pc:docMk/>
            <pc:sldMk cId="872598425" sldId="276"/>
            <ac:picMk id="10" creationId="{CA0753D8-8584-FD60-759A-9A3F43ACE2F2}"/>
          </ac:picMkLst>
        </pc:picChg>
      </pc:sldChg>
      <pc:sldChg chg="addSp delSp modSp add replId">
        <pc:chgData name="Adityo Das Gupta" userId="S::adityo.dasgupta@mail.mcgill.ca::5700beb4-7f49-4b4f-b1ba-6993faf57794" providerId="AD" clId="Web-{289DE1FD-E370-C55A-6086-DA307AD73574}" dt="2022-12-10T22:38:47.299" v="2556" actId="20577"/>
        <pc:sldMkLst>
          <pc:docMk/>
          <pc:sldMk cId="2051849176" sldId="277"/>
        </pc:sldMkLst>
        <pc:spChg chg="add del mod">
          <ac:chgData name="Adityo Das Gupta" userId="S::adityo.dasgupta@mail.mcgill.ca::5700beb4-7f49-4b4f-b1ba-6993faf57794" providerId="AD" clId="Web-{289DE1FD-E370-C55A-6086-DA307AD73574}" dt="2022-12-10T20:46:40.817" v="1465"/>
          <ac:spMkLst>
            <pc:docMk/>
            <pc:sldMk cId="2051849176" sldId="277"/>
            <ac:spMk id="3" creationId="{ED42B134-6C78-891B-7D2A-AB7C90E0AC64}"/>
          </ac:spMkLst>
        </pc:spChg>
        <pc:spChg chg="add mod">
          <ac:chgData name="Adityo Das Gupta" userId="S::adityo.dasgupta@mail.mcgill.ca::5700beb4-7f49-4b4f-b1ba-6993faf57794" providerId="AD" clId="Web-{289DE1FD-E370-C55A-6086-DA307AD73574}" dt="2022-12-10T21:04:31.987" v="1789" actId="20577"/>
          <ac:spMkLst>
            <pc:docMk/>
            <pc:sldMk cId="2051849176" sldId="277"/>
            <ac:spMk id="5" creationId="{EBBDE86C-4A04-467C-AE3A-B84398839631}"/>
          </ac:spMkLst>
        </pc:spChg>
        <pc:spChg chg="mod">
          <ac:chgData name="Adityo Das Gupta" userId="S::adityo.dasgupta@mail.mcgill.ca::5700beb4-7f49-4b4f-b1ba-6993faf57794" providerId="AD" clId="Web-{289DE1FD-E370-C55A-6086-DA307AD73574}" dt="2022-12-10T21:04:27.675" v="1788" actId="1076"/>
          <ac:spMkLst>
            <pc:docMk/>
            <pc:sldMk cId="2051849176" sldId="277"/>
            <ac:spMk id="7" creationId="{843FA88E-8869-28CC-E25B-ECBFB41F5443}"/>
          </ac:spMkLst>
        </pc:spChg>
        <pc:spChg chg="add mod">
          <ac:chgData name="Adityo Das Gupta" userId="S::adityo.dasgupta@mail.mcgill.ca::5700beb4-7f49-4b4f-b1ba-6993faf57794" providerId="AD" clId="Web-{289DE1FD-E370-C55A-6086-DA307AD73574}" dt="2022-12-10T22:38:47.299" v="2556" actId="20577"/>
          <ac:spMkLst>
            <pc:docMk/>
            <pc:sldMk cId="2051849176" sldId="277"/>
            <ac:spMk id="9" creationId="{39E22BE7-0833-C72B-032F-C103713EFE1C}"/>
          </ac:spMkLst>
        </pc:spChg>
        <pc:spChg chg="add del">
          <ac:chgData name="Adityo Das Gupta" userId="S::adityo.dasgupta@mail.mcgill.ca::5700beb4-7f49-4b4f-b1ba-6993faf57794" providerId="AD" clId="Web-{289DE1FD-E370-C55A-6086-DA307AD73574}" dt="2022-12-10T20:46:47.551" v="1467"/>
          <ac:spMkLst>
            <pc:docMk/>
            <pc:sldMk cId="2051849176" sldId="277"/>
            <ac:spMk id="11" creationId="{A9FAF5C7-250A-D6EF-80F3-459CCDD79AB1}"/>
          </ac:spMkLst>
        </pc:spChg>
        <pc:graphicFrameChg chg="add mod modGraphic">
          <ac:chgData name="Adityo Das Gupta" userId="S::adityo.dasgupta@mail.mcgill.ca::5700beb4-7f49-4b4f-b1ba-6993faf57794" providerId="AD" clId="Web-{289DE1FD-E370-C55A-6086-DA307AD73574}" dt="2022-12-10T21:04:48.394" v="1974"/>
          <ac:graphicFrameMkLst>
            <pc:docMk/>
            <pc:sldMk cId="2051849176" sldId="277"/>
            <ac:graphicFrameMk id="8" creationId="{3B67031E-0987-7037-DABE-17B175013201}"/>
          </ac:graphicFrameMkLst>
        </pc:graphicFrameChg>
        <pc:picChg chg="add del">
          <ac:chgData name="Adityo Das Gupta" userId="S::adityo.dasgupta@mail.mcgill.ca::5700beb4-7f49-4b4f-b1ba-6993faf57794" providerId="AD" clId="Web-{289DE1FD-E370-C55A-6086-DA307AD73574}" dt="2022-12-10T20:46:44.614" v="1466"/>
          <ac:picMkLst>
            <pc:docMk/>
            <pc:sldMk cId="2051849176" sldId="277"/>
            <ac:picMk id="12" creationId="{F9893299-49C3-0B3A-2503-34F381C5E65D}"/>
          </ac:picMkLst>
        </pc:picChg>
      </pc:sldChg>
      <pc:sldChg chg="modSp add ord replId">
        <pc:chgData name="Adityo Das Gupta" userId="S::adityo.dasgupta@mail.mcgill.ca::5700beb4-7f49-4b4f-b1ba-6993faf57794" providerId="AD" clId="Web-{289DE1FD-E370-C55A-6086-DA307AD73574}" dt="2022-12-11T03:14:09.442" v="2753" actId="1076"/>
        <pc:sldMkLst>
          <pc:docMk/>
          <pc:sldMk cId="3358745132" sldId="278"/>
        </pc:sldMkLst>
        <pc:spChg chg="mod">
          <ac:chgData name="Adityo Das Gupta" userId="S::adityo.dasgupta@mail.mcgill.ca::5700beb4-7f49-4b4f-b1ba-6993faf57794" providerId="AD" clId="Web-{289DE1FD-E370-C55A-6086-DA307AD73574}" dt="2022-12-10T21:06:31.848" v="1995" actId="20577"/>
          <ac:spMkLst>
            <pc:docMk/>
            <pc:sldMk cId="3358745132" sldId="278"/>
            <ac:spMk id="2" creationId="{1A99B5D8-113F-AE56-FBC7-437391EF1D8A}"/>
          </ac:spMkLst>
        </pc:spChg>
        <pc:spChg chg="mod">
          <ac:chgData name="Adityo Das Gupta" userId="S::adityo.dasgupta@mail.mcgill.ca::5700beb4-7f49-4b4f-b1ba-6993faf57794" providerId="AD" clId="Web-{289DE1FD-E370-C55A-6086-DA307AD73574}" dt="2022-12-11T03:14:09.442" v="2753" actId="1076"/>
          <ac:spMkLst>
            <pc:docMk/>
            <pc:sldMk cId="3358745132" sldId="278"/>
            <ac:spMk id="3" creationId="{FBF89712-CC7C-4735-3985-0CD8809C66B1}"/>
          </ac:spMkLst>
        </pc:spChg>
      </pc:sldChg>
      <pc:sldChg chg="addSp delSp modSp add ord replId">
        <pc:chgData name="Adityo Das Gupta" userId="S::adityo.dasgupta@mail.mcgill.ca::5700beb4-7f49-4b4f-b1ba-6993faf57794" providerId="AD" clId="Web-{289DE1FD-E370-C55A-6086-DA307AD73574}" dt="2022-12-10T21:54:28.856" v="2196" actId="1076"/>
        <pc:sldMkLst>
          <pc:docMk/>
          <pc:sldMk cId="66545300" sldId="279"/>
        </pc:sldMkLst>
        <pc:spChg chg="mod">
          <ac:chgData name="Adityo Das Gupta" userId="S::adityo.dasgupta@mail.mcgill.ca::5700beb4-7f49-4b4f-b1ba-6993faf57794" providerId="AD" clId="Web-{289DE1FD-E370-C55A-6086-DA307AD73574}" dt="2022-12-10T21:45:50.693" v="2130" actId="20577"/>
          <ac:spMkLst>
            <pc:docMk/>
            <pc:sldMk cId="66545300" sldId="279"/>
            <ac:spMk id="2" creationId="{1A99B5D8-113F-AE56-FBC7-437391EF1D8A}"/>
          </ac:spMkLst>
        </pc:spChg>
        <pc:spChg chg="mod">
          <ac:chgData name="Adityo Das Gupta" userId="S::adityo.dasgupta@mail.mcgill.ca::5700beb4-7f49-4b4f-b1ba-6993faf57794" providerId="AD" clId="Web-{289DE1FD-E370-C55A-6086-DA307AD73574}" dt="2022-12-10T21:46:18.084" v="2187" actId="20577"/>
          <ac:spMkLst>
            <pc:docMk/>
            <pc:sldMk cId="66545300" sldId="279"/>
            <ac:spMk id="3" creationId="{FBF89712-CC7C-4735-3985-0CD8809C66B1}"/>
          </ac:spMkLst>
        </pc:spChg>
        <pc:picChg chg="add del mod">
          <ac:chgData name="Adityo Das Gupta" userId="S::adityo.dasgupta@mail.mcgill.ca::5700beb4-7f49-4b4f-b1ba-6993faf57794" providerId="AD" clId="Web-{289DE1FD-E370-C55A-6086-DA307AD73574}" dt="2022-12-10T21:54:21.324" v="2193"/>
          <ac:picMkLst>
            <pc:docMk/>
            <pc:sldMk cId="66545300" sldId="279"/>
            <ac:picMk id="4" creationId="{57DAE552-AACC-0F2B-2465-FD1D05A3B512}"/>
          </ac:picMkLst>
        </pc:picChg>
        <pc:picChg chg="del">
          <ac:chgData name="Adityo Das Gupta" userId="S::adityo.dasgupta@mail.mcgill.ca::5700beb4-7f49-4b4f-b1ba-6993faf57794" providerId="AD" clId="Web-{289DE1FD-E370-C55A-6086-DA307AD73574}" dt="2022-12-10T21:46:18.818" v="2188"/>
          <ac:picMkLst>
            <pc:docMk/>
            <pc:sldMk cId="66545300" sldId="279"/>
            <ac:picMk id="5" creationId="{E2B01D4D-CF32-920C-A700-2135EB8C83E9}"/>
          </ac:picMkLst>
        </pc:picChg>
        <pc:picChg chg="add mod">
          <ac:chgData name="Adityo Das Gupta" userId="S::adityo.dasgupta@mail.mcgill.ca::5700beb4-7f49-4b4f-b1ba-6993faf57794" providerId="AD" clId="Web-{289DE1FD-E370-C55A-6086-DA307AD73574}" dt="2022-12-10T21:54:28.856" v="2196" actId="1076"/>
          <ac:picMkLst>
            <pc:docMk/>
            <pc:sldMk cId="66545300" sldId="279"/>
            <ac:picMk id="6" creationId="{27CD69FD-77B8-B773-597B-B8826755C304}"/>
          </ac:picMkLst>
        </pc:picChg>
      </pc:sldChg>
      <pc:sldChg chg="add del replId">
        <pc:chgData name="Adityo Das Gupta" userId="S::adityo.dasgupta@mail.mcgill.ca::5700beb4-7f49-4b4f-b1ba-6993faf57794" providerId="AD" clId="Web-{289DE1FD-E370-C55A-6086-DA307AD73574}" dt="2022-12-10T21:41:03.767" v="2127"/>
        <pc:sldMkLst>
          <pc:docMk/>
          <pc:sldMk cId="3007070373" sldId="279"/>
        </pc:sldMkLst>
      </pc:sldChg>
      <pc:sldChg chg="addSp delSp modSp add ord replId">
        <pc:chgData name="Adityo Das Gupta" userId="S::adityo.dasgupta@mail.mcgill.ca::5700beb4-7f49-4b4f-b1ba-6993faf57794" providerId="AD" clId="Web-{289DE1FD-E370-C55A-6086-DA307AD73574}" dt="2022-12-10T22:05:40.084" v="2336" actId="20577"/>
        <pc:sldMkLst>
          <pc:docMk/>
          <pc:sldMk cId="2539676876" sldId="280"/>
        </pc:sldMkLst>
        <pc:spChg chg="mod">
          <ac:chgData name="Adityo Das Gupta" userId="S::adityo.dasgupta@mail.mcgill.ca::5700beb4-7f49-4b4f-b1ba-6993faf57794" providerId="AD" clId="Web-{289DE1FD-E370-C55A-6086-DA307AD73574}" dt="2022-12-10T22:01:05.064" v="2200" actId="20577"/>
          <ac:spMkLst>
            <pc:docMk/>
            <pc:sldMk cId="2539676876" sldId="280"/>
            <ac:spMk id="2" creationId="{1A99B5D8-113F-AE56-FBC7-437391EF1D8A}"/>
          </ac:spMkLst>
        </pc:spChg>
        <pc:spChg chg="mod">
          <ac:chgData name="Adityo Das Gupta" userId="S::adityo.dasgupta@mail.mcgill.ca::5700beb4-7f49-4b4f-b1ba-6993faf57794" providerId="AD" clId="Web-{289DE1FD-E370-C55A-6086-DA307AD73574}" dt="2022-12-10T22:05:40.084" v="2336" actId="20577"/>
          <ac:spMkLst>
            <pc:docMk/>
            <pc:sldMk cId="2539676876" sldId="280"/>
            <ac:spMk id="3" creationId="{FBF89712-CC7C-4735-3985-0CD8809C66B1}"/>
          </ac:spMkLst>
        </pc:spChg>
        <pc:picChg chg="del">
          <ac:chgData name="Adityo Das Gupta" userId="S::adityo.dasgupta@mail.mcgill.ca::5700beb4-7f49-4b4f-b1ba-6993faf57794" providerId="AD" clId="Web-{289DE1FD-E370-C55A-6086-DA307AD73574}" dt="2022-12-10T22:01:05.924" v="2201"/>
          <ac:picMkLst>
            <pc:docMk/>
            <pc:sldMk cId="2539676876" sldId="280"/>
            <ac:picMk id="4" creationId="{67E0407D-0BED-6910-2A3B-46E55653610F}"/>
          </ac:picMkLst>
        </pc:picChg>
        <pc:picChg chg="add mod">
          <ac:chgData name="Adityo Das Gupta" userId="S::adityo.dasgupta@mail.mcgill.ca::5700beb4-7f49-4b4f-b1ba-6993faf57794" providerId="AD" clId="Web-{289DE1FD-E370-C55A-6086-DA307AD73574}" dt="2022-12-10T22:01:21.190" v="2207" actId="1076"/>
          <ac:picMkLst>
            <pc:docMk/>
            <pc:sldMk cId="2539676876" sldId="280"/>
            <ac:picMk id="5" creationId="{E5166135-ACE5-1D9F-2F8F-FA3DB679031D}"/>
          </ac:picMkLst>
        </pc:picChg>
      </pc:sldChg>
      <pc:sldChg chg="addSp delSp modSp add ord replId">
        <pc:chgData name="Adityo Das Gupta" userId="S::adityo.dasgupta@mail.mcgill.ca::5700beb4-7f49-4b4f-b1ba-6993faf57794" providerId="AD" clId="Web-{289DE1FD-E370-C55A-6086-DA307AD73574}" dt="2022-12-10T22:33:02.935" v="2495" actId="1076"/>
        <pc:sldMkLst>
          <pc:docMk/>
          <pc:sldMk cId="1173245147" sldId="281"/>
        </pc:sldMkLst>
        <pc:spChg chg="mod">
          <ac:chgData name="Adityo Das Gupta" userId="S::adityo.dasgupta@mail.mcgill.ca::5700beb4-7f49-4b4f-b1ba-6993faf57794" providerId="AD" clId="Web-{289DE1FD-E370-C55A-6086-DA307AD73574}" dt="2022-12-10T22:12:01.823" v="2349" actId="1076"/>
          <ac:spMkLst>
            <pc:docMk/>
            <pc:sldMk cId="1173245147" sldId="281"/>
            <ac:spMk id="2" creationId="{1A99B5D8-113F-AE56-FBC7-437391EF1D8A}"/>
          </ac:spMkLst>
        </pc:spChg>
        <pc:spChg chg="mod">
          <ac:chgData name="Adityo Das Gupta" userId="S::adityo.dasgupta@mail.mcgill.ca::5700beb4-7f49-4b4f-b1ba-6993faf57794" providerId="AD" clId="Web-{289DE1FD-E370-C55A-6086-DA307AD73574}" dt="2022-12-10T22:12:04.573" v="2350" actId="1076"/>
          <ac:spMkLst>
            <pc:docMk/>
            <pc:sldMk cId="1173245147" sldId="281"/>
            <ac:spMk id="3" creationId="{FBF89712-CC7C-4735-3985-0CD8809C66B1}"/>
          </ac:spMkLst>
        </pc:spChg>
        <pc:spChg chg="add mod">
          <ac:chgData name="Adityo Das Gupta" userId="S::adityo.dasgupta@mail.mcgill.ca::5700beb4-7f49-4b4f-b1ba-6993faf57794" providerId="AD" clId="Web-{289DE1FD-E370-C55A-6086-DA307AD73574}" dt="2022-12-10T22:18:24.437" v="2390" actId="20577"/>
          <ac:spMkLst>
            <pc:docMk/>
            <pc:sldMk cId="1173245147" sldId="281"/>
            <ac:spMk id="7" creationId="{47EA0815-B12E-82E8-6350-2B97B4F615DC}"/>
          </ac:spMkLst>
        </pc:spChg>
        <pc:spChg chg="add mod">
          <ac:chgData name="Adityo Das Gupta" userId="S::adityo.dasgupta@mail.mcgill.ca::5700beb4-7f49-4b4f-b1ba-6993faf57794" providerId="AD" clId="Web-{289DE1FD-E370-C55A-6086-DA307AD73574}" dt="2022-12-10T22:28:39.244" v="2457" actId="20577"/>
          <ac:spMkLst>
            <pc:docMk/>
            <pc:sldMk cId="1173245147" sldId="281"/>
            <ac:spMk id="10" creationId="{A8780A72-3FAF-0202-201F-D494D8E17FD0}"/>
          </ac:spMkLst>
        </pc:spChg>
        <pc:picChg chg="add mod">
          <ac:chgData name="Adityo Das Gupta" userId="S::adityo.dasgupta@mail.mcgill.ca::5700beb4-7f49-4b4f-b1ba-6993faf57794" providerId="AD" clId="Web-{289DE1FD-E370-C55A-6086-DA307AD73574}" dt="2022-12-10T22:17:21.921" v="2354" actId="1076"/>
          <ac:picMkLst>
            <pc:docMk/>
            <pc:sldMk cId="1173245147" sldId="281"/>
            <ac:picMk id="4" creationId="{FED1FEDF-1C6D-D6A1-2F5C-48E643903532}"/>
          </ac:picMkLst>
        </pc:picChg>
        <pc:picChg chg="del mod">
          <ac:chgData name="Adityo Das Gupta" userId="S::adityo.dasgupta@mail.mcgill.ca::5700beb4-7f49-4b4f-b1ba-6993faf57794" providerId="AD" clId="Web-{289DE1FD-E370-C55A-6086-DA307AD73574}" dt="2022-12-10T22:10:34.712" v="2340"/>
          <ac:picMkLst>
            <pc:docMk/>
            <pc:sldMk cId="1173245147" sldId="281"/>
            <ac:picMk id="5" creationId="{E5166135-ACE5-1D9F-2F8F-FA3DB679031D}"/>
          </ac:picMkLst>
        </pc:picChg>
        <pc:picChg chg="add del mod">
          <ac:chgData name="Adityo Das Gupta" userId="S::adityo.dasgupta@mail.mcgill.ca::5700beb4-7f49-4b4f-b1ba-6993faf57794" providerId="AD" clId="Web-{289DE1FD-E370-C55A-6086-DA307AD73574}" dt="2022-12-10T22:25:29.724" v="2392"/>
          <ac:picMkLst>
            <pc:docMk/>
            <pc:sldMk cId="1173245147" sldId="281"/>
            <ac:picMk id="8" creationId="{BB664068-7EAD-A6B9-9D53-AE338C39297E}"/>
          </ac:picMkLst>
        </pc:picChg>
        <pc:picChg chg="add mod">
          <ac:chgData name="Adityo Das Gupta" userId="S::adityo.dasgupta@mail.mcgill.ca::5700beb4-7f49-4b4f-b1ba-6993faf57794" providerId="AD" clId="Web-{289DE1FD-E370-C55A-6086-DA307AD73574}" dt="2022-12-10T22:27:06.571" v="2396" actId="14100"/>
          <ac:picMkLst>
            <pc:docMk/>
            <pc:sldMk cId="1173245147" sldId="281"/>
            <ac:picMk id="9" creationId="{0FAE191E-3935-3F1B-672A-BE5EE8290F38}"/>
          </ac:picMkLst>
        </pc:picChg>
        <pc:picChg chg="add mod">
          <ac:chgData name="Adityo Das Gupta" userId="S::adityo.dasgupta@mail.mcgill.ca::5700beb4-7f49-4b4f-b1ba-6993faf57794" providerId="AD" clId="Web-{289DE1FD-E370-C55A-6086-DA307AD73574}" dt="2022-12-10T22:29:08.698" v="2460" actId="14100"/>
          <ac:picMkLst>
            <pc:docMk/>
            <pc:sldMk cId="1173245147" sldId="281"/>
            <ac:picMk id="11" creationId="{D16217DD-B1D4-627D-33F4-3071CF60046C}"/>
          </ac:picMkLst>
        </pc:picChg>
        <pc:picChg chg="add mod">
          <ac:chgData name="Adityo Das Gupta" userId="S::adityo.dasgupta@mail.mcgill.ca::5700beb4-7f49-4b4f-b1ba-6993faf57794" providerId="AD" clId="Web-{289DE1FD-E370-C55A-6086-DA307AD73574}" dt="2022-12-10T22:33:02.935" v="2495" actId="1076"/>
          <ac:picMkLst>
            <pc:docMk/>
            <pc:sldMk cId="1173245147" sldId="281"/>
            <ac:picMk id="12" creationId="{912DA7EB-C319-EAF8-739B-350DCA23A61C}"/>
          </ac:picMkLst>
        </pc:picChg>
      </pc:sldChg>
      <pc:sldChg chg="addSp delSp modSp add ord replId">
        <pc:chgData name="Adityo Das Gupta" userId="S::adityo.dasgupta@mail.mcgill.ca::5700beb4-7f49-4b4f-b1ba-6993faf57794" providerId="AD" clId="Web-{289DE1FD-E370-C55A-6086-DA307AD73574}" dt="2022-12-11T03:08:01.130" v="2752" actId="20577"/>
        <pc:sldMkLst>
          <pc:docMk/>
          <pc:sldMk cId="2502918313" sldId="282"/>
        </pc:sldMkLst>
        <pc:spChg chg="mod">
          <ac:chgData name="Adityo Das Gupta" userId="S::adityo.dasgupta@mail.mcgill.ca::5700beb4-7f49-4b4f-b1ba-6993faf57794" providerId="AD" clId="Web-{289DE1FD-E370-C55A-6086-DA307AD73574}" dt="2022-12-11T03:08:01.130" v="2752" actId="20577"/>
          <ac:spMkLst>
            <pc:docMk/>
            <pc:sldMk cId="2502918313" sldId="282"/>
            <ac:spMk id="5" creationId="{EBBDE86C-4A04-467C-AE3A-B84398839631}"/>
          </ac:spMkLst>
        </pc:spChg>
        <pc:spChg chg="mod">
          <ac:chgData name="Adityo Das Gupta" userId="S::adityo.dasgupta@mail.mcgill.ca::5700beb4-7f49-4b4f-b1ba-6993faf57794" providerId="AD" clId="Web-{289DE1FD-E370-C55A-6086-DA307AD73574}" dt="2022-12-10T22:37:03.939" v="2501" actId="20577"/>
          <ac:spMkLst>
            <pc:docMk/>
            <pc:sldMk cId="2502918313" sldId="282"/>
            <ac:spMk id="7" creationId="{843FA88E-8869-28CC-E25B-ECBFB41F5443}"/>
          </ac:spMkLst>
        </pc:spChg>
        <pc:graphicFrameChg chg="del">
          <ac:chgData name="Adityo Das Gupta" userId="S::adityo.dasgupta@mail.mcgill.ca::5700beb4-7f49-4b4f-b1ba-6993faf57794" providerId="AD" clId="Web-{289DE1FD-E370-C55A-6086-DA307AD73574}" dt="2022-12-10T22:49:01.182" v="2731"/>
          <ac:graphicFrameMkLst>
            <pc:docMk/>
            <pc:sldMk cId="2502918313" sldId="282"/>
            <ac:graphicFrameMk id="8" creationId="{3B67031E-0987-7037-DABE-17B175013201}"/>
          </ac:graphicFrameMkLst>
        </pc:graphicFrameChg>
        <pc:picChg chg="add mod modCrop">
          <ac:chgData name="Adityo Das Gupta" userId="S::adityo.dasgupta@mail.mcgill.ca::5700beb4-7f49-4b4f-b1ba-6993faf57794" providerId="AD" clId="Web-{289DE1FD-E370-C55A-6086-DA307AD73574}" dt="2022-12-11T03:07:53.317" v="2750" actId="1076"/>
          <ac:picMkLst>
            <pc:docMk/>
            <pc:sldMk cId="2502918313" sldId="282"/>
            <ac:picMk id="2" creationId="{CCD13D84-9050-756F-EB96-ADCA783B88A0}"/>
          </ac:picMkLst>
        </pc:picChg>
      </pc:sldChg>
      <pc:sldChg chg="addSp delSp modSp add ord replId">
        <pc:chgData name="Adityo Das Gupta" userId="S::adityo.dasgupta@mail.mcgill.ca::5700beb4-7f49-4b4f-b1ba-6993faf57794" providerId="AD" clId="Web-{289DE1FD-E370-C55A-6086-DA307AD73574}" dt="2022-12-11T03:21:58.770" v="2800" actId="14100"/>
        <pc:sldMkLst>
          <pc:docMk/>
          <pc:sldMk cId="2629048356" sldId="283"/>
        </pc:sldMkLst>
        <pc:spChg chg="mod">
          <ac:chgData name="Adityo Das Gupta" userId="S::adityo.dasgupta@mail.mcgill.ca::5700beb4-7f49-4b4f-b1ba-6993faf57794" providerId="AD" clId="Web-{289DE1FD-E370-C55A-6086-DA307AD73574}" dt="2022-12-10T23:34:45.996" v="2741" actId="20577"/>
          <ac:spMkLst>
            <pc:docMk/>
            <pc:sldMk cId="2629048356" sldId="283"/>
            <ac:spMk id="5" creationId="{EBBDE86C-4A04-467C-AE3A-B84398839631}"/>
          </ac:spMkLst>
        </pc:spChg>
        <pc:spChg chg="mod">
          <ac:chgData name="Adityo Das Gupta" userId="S::adityo.dasgupta@mail.mcgill.ca::5700beb4-7f49-4b4f-b1ba-6993faf57794" providerId="AD" clId="Web-{289DE1FD-E370-C55A-6086-DA307AD73574}" dt="2022-12-10T23:34:38.965" v="2740" actId="20577"/>
          <ac:spMkLst>
            <pc:docMk/>
            <pc:sldMk cId="2629048356" sldId="283"/>
            <ac:spMk id="7" creationId="{843FA88E-8869-28CC-E25B-ECBFB41F5443}"/>
          </ac:spMkLst>
        </pc:spChg>
        <pc:picChg chg="add del mod">
          <ac:chgData name="Adityo Das Gupta" userId="S::adityo.dasgupta@mail.mcgill.ca::5700beb4-7f49-4b4f-b1ba-6993faf57794" providerId="AD" clId="Web-{289DE1FD-E370-C55A-6086-DA307AD73574}" dt="2022-12-11T03:17:07.020" v="2757"/>
          <ac:picMkLst>
            <pc:docMk/>
            <pc:sldMk cId="2629048356" sldId="283"/>
            <ac:picMk id="2" creationId="{0B2C9970-CF92-76D0-DCDE-2CBEF0C1B6DE}"/>
          </ac:picMkLst>
        </pc:picChg>
        <pc:picChg chg="add del mod">
          <ac:chgData name="Adityo Das Gupta" userId="S::adityo.dasgupta@mail.mcgill.ca::5700beb4-7f49-4b4f-b1ba-6993faf57794" providerId="AD" clId="Web-{289DE1FD-E370-C55A-6086-DA307AD73574}" dt="2022-12-11T03:21:18.927" v="2789"/>
          <ac:picMkLst>
            <pc:docMk/>
            <pc:sldMk cId="2629048356" sldId="283"/>
            <ac:picMk id="3" creationId="{065F8468-A606-B499-3A90-BE4AA47CB10D}"/>
          </ac:picMkLst>
        </pc:picChg>
        <pc:picChg chg="add del mod modCrop">
          <ac:chgData name="Adityo Das Gupta" userId="S::adityo.dasgupta@mail.mcgill.ca::5700beb4-7f49-4b4f-b1ba-6993faf57794" providerId="AD" clId="Web-{289DE1FD-E370-C55A-6086-DA307AD73574}" dt="2022-12-11T03:21:13.739" v="2787"/>
          <ac:picMkLst>
            <pc:docMk/>
            <pc:sldMk cId="2629048356" sldId="283"/>
            <ac:picMk id="6" creationId="{3FC1C523-F387-A97C-3B00-BBB5AEA1BF55}"/>
          </ac:picMkLst>
        </pc:picChg>
        <pc:picChg chg="add mod">
          <ac:chgData name="Adityo Das Gupta" userId="S::adityo.dasgupta@mail.mcgill.ca::5700beb4-7f49-4b4f-b1ba-6993faf57794" providerId="AD" clId="Web-{289DE1FD-E370-C55A-6086-DA307AD73574}" dt="2022-12-11T03:21:07.942" v="2785" actId="1076"/>
          <ac:picMkLst>
            <pc:docMk/>
            <pc:sldMk cId="2629048356" sldId="283"/>
            <ac:picMk id="8" creationId="{B4A91E31-6F9E-8838-CA9F-05BD3A98223A}"/>
          </ac:picMkLst>
        </pc:picChg>
        <pc:picChg chg="add mod">
          <ac:chgData name="Adityo Das Gupta" userId="S::adityo.dasgupta@mail.mcgill.ca::5700beb4-7f49-4b4f-b1ba-6993faf57794" providerId="AD" clId="Web-{289DE1FD-E370-C55A-6086-DA307AD73574}" dt="2022-12-11T03:21:58.770" v="2800" actId="14100"/>
          <ac:picMkLst>
            <pc:docMk/>
            <pc:sldMk cId="2629048356" sldId="283"/>
            <ac:picMk id="9" creationId="{52FC4705-1CDE-30BD-1545-D475D038033E}"/>
          </ac:picMkLst>
        </pc:picChg>
      </pc:sldChg>
    </pc:docChg>
  </pc:docChgLst>
  <pc:docChgLst>
    <pc:chgData name="Adityo Das Gupta" userId="S::adityo.dasgupta@mail.mcgill.ca::5700beb4-7f49-4b4f-b1ba-6993faf57794" providerId="AD" clId="Web-{8256252C-A4AF-2DE3-CD19-930224D54AF3}"/>
    <pc:docChg chg="modSld">
      <pc:chgData name="Adityo Das Gupta" userId="S::adityo.dasgupta@mail.mcgill.ca::5700beb4-7f49-4b4f-b1ba-6993faf57794" providerId="AD" clId="Web-{8256252C-A4AF-2DE3-CD19-930224D54AF3}" dt="2022-12-16T01:13:11.311" v="9" actId="14100"/>
      <pc:docMkLst>
        <pc:docMk/>
      </pc:docMkLst>
      <pc:sldChg chg="addSp delSp modSp">
        <pc:chgData name="Adityo Das Gupta" userId="S::adityo.dasgupta@mail.mcgill.ca::5700beb4-7f49-4b4f-b1ba-6993faf57794" providerId="AD" clId="Web-{8256252C-A4AF-2DE3-CD19-930224D54AF3}" dt="2022-12-16T01:13:11.311" v="9" actId="14100"/>
        <pc:sldMkLst>
          <pc:docMk/>
          <pc:sldMk cId="2502918313" sldId="282"/>
        </pc:sldMkLst>
        <pc:picChg chg="del">
          <ac:chgData name="Adityo Das Gupta" userId="S::adityo.dasgupta@mail.mcgill.ca::5700beb4-7f49-4b4f-b1ba-6993faf57794" providerId="AD" clId="Web-{8256252C-A4AF-2DE3-CD19-930224D54AF3}" dt="2022-12-16T01:12:08.170" v="6"/>
          <ac:picMkLst>
            <pc:docMk/>
            <pc:sldMk cId="2502918313" sldId="282"/>
            <ac:picMk id="2" creationId="{CCD13D84-9050-756F-EB96-ADCA783B88A0}"/>
          </ac:picMkLst>
        </pc:picChg>
        <pc:picChg chg="add mod">
          <ac:chgData name="Adityo Das Gupta" userId="S::adityo.dasgupta@mail.mcgill.ca::5700beb4-7f49-4b4f-b1ba-6993faf57794" providerId="AD" clId="Web-{8256252C-A4AF-2DE3-CD19-930224D54AF3}" dt="2022-12-16T01:13:11.311" v="9" actId="14100"/>
          <ac:picMkLst>
            <pc:docMk/>
            <pc:sldMk cId="2502918313" sldId="282"/>
            <ac:picMk id="3" creationId="{601D76DD-EC7B-5197-EF94-1CFBB415B8BD}"/>
          </ac:picMkLst>
        </pc:picChg>
      </pc:sldChg>
      <pc:sldChg chg="addSp delSp modSp">
        <pc:chgData name="Adityo Das Gupta" userId="S::adityo.dasgupta@mail.mcgill.ca::5700beb4-7f49-4b4f-b1ba-6993faf57794" providerId="AD" clId="Web-{8256252C-A4AF-2DE3-CD19-930224D54AF3}" dt="2022-12-16T01:11:48.138" v="5" actId="14100"/>
        <pc:sldMkLst>
          <pc:docMk/>
          <pc:sldMk cId="2629048356" sldId="283"/>
        </pc:sldMkLst>
        <pc:picChg chg="add mod">
          <ac:chgData name="Adityo Das Gupta" userId="S::adityo.dasgupta@mail.mcgill.ca::5700beb4-7f49-4b4f-b1ba-6993faf57794" providerId="AD" clId="Web-{8256252C-A4AF-2DE3-CD19-930224D54AF3}" dt="2022-12-16T01:11:48.138" v="5" actId="14100"/>
          <ac:picMkLst>
            <pc:docMk/>
            <pc:sldMk cId="2629048356" sldId="283"/>
            <ac:picMk id="2" creationId="{0626820E-B599-E11B-523C-268094CDA857}"/>
          </ac:picMkLst>
        </pc:picChg>
        <pc:picChg chg="del">
          <ac:chgData name="Adityo Das Gupta" userId="S::adityo.dasgupta@mail.mcgill.ca::5700beb4-7f49-4b4f-b1ba-6993faf57794" providerId="AD" clId="Web-{8256252C-A4AF-2DE3-CD19-930224D54AF3}" dt="2022-12-16T01:11:06.465" v="2"/>
          <ac:picMkLst>
            <pc:docMk/>
            <pc:sldMk cId="2629048356" sldId="283"/>
            <ac:picMk id="8" creationId="{B4A91E31-6F9E-8838-CA9F-05BD3A98223A}"/>
          </ac:picMkLst>
        </pc:picChg>
        <pc:picChg chg="del mod">
          <ac:chgData name="Adityo Das Gupta" userId="S::adityo.dasgupta@mail.mcgill.ca::5700beb4-7f49-4b4f-b1ba-6993faf57794" providerId="AD" clId="Web-{8256252C-A4AF-2DE3-CD19-930224D54AF3}" dt="2022-12-16T01:11:06.465" v="1"/>
          <ac:picMkLst>
            <pc:docMk/>
            <pc:sldMk cId="2629048356" sldId="283"/>
            <ac:picMk id="9" creationId="{52FC4705-1CDE-30BD-1545-D475D038033E}"/>
          </ac:picMkLst>
        </pc:picChg>
      </pc:sldChg>
    </pc:docChg>
  </pc:docChgLst>
  <pc:docChgLst>
    <pc:chgData name="Tyler Nagano" userId="S::tyler.nagano@mail.mcgill.ca::5ad02750-d61c-4acc-8a63-72adcc9f4d81" providerId="AD" clId="Web-{F9FBD9C7-D604-0D40-0453-34B3F2211108}"/>
    <pc:docChg chg="addSld delSld modSld">
      <pc:chgData name="Tyler Nagano" userId="S::tyler.nagano@mail.mcgill.ca::5ad02750-d61c-4acc-8a63-72adcc9f4d81" providerId="AD" clId="Web-{F9FBD9C7-D604-0D40-0453-34B3F2211108}" dt="2022-12-12T19:03:28.154" v="637" actId="1076"/>
      <pc:docMkLst>
        <pc:docMk/>
      </pc:docMkLst>
      <pc:sldChg chg="del">
        <pc:chgData name="Tyler Nagano" userId="S::tyler.nagano@mail.mcgill.ca::5ad02750-d61c-4acc-8a63-72adcc9f4d81" providerId="AD" clId="Web-{F9FBD9C7-D604-0D40-0453-34B3F2211108}" dt="2022-12-12T18:17:50.576" v="1"/>
        <pc:sldMkLst>
          <pc:docMk/>
          <pc:sldMk cId="825109824" sldId="271"/>
        </pc:sldMkLst>
      </pc:sldChg>
      <pc:sldChg chg="addSp delSp modSp">
        <pc:chgData name="Tyler Nagano" userId="S::tyler.nagano@mail.mcgill.ca::5ad02750-d61c-4acc-8a63-72adcc9f4d81" providerId="AD" clId="Web-{F9FBD9C7-D604-0D40-0453-34B3F2211108}" dt="2022-12-12T19:03:28.154" v="637" actId="1076"/>
        <pc:sldMkLst>
          <pc:docMk/>
          <pc:sldMk cId="3829913455" sldId="272"/>
        </pc:sldMkLst>
        <pc:spChg chg="mod">
          <ac:chgData name="Tyler Nagano" userId="S::tyler.nagano@mail.mcgill.ca::5ad02750-d61c-4acc-8a63-72adcc9f4d81" providerId="AD" clId="Web-{F9FBD9C7-D604-0D40-0453-34B3F2211108}" dt="2022-12-12T19:03:28.154" v="637" actId="1076"/>
          <ac:spMkLst>
            <pc:docMk/>
            <pc:sldMk cId="3829913455" sldId="272"/>
            <ac:spMk id="3" creationId="{FBF89712-CC7C-4735-3985-0CD8809C66B1}"/>
          </ac:spMkLst>
        </pc:spChg>
        <pc:picChg chg="add del mod">
          <ac:chgData name="Tyler Nagano" userId="S::tyler.nagano@mail.mcgill.ca::5ad02750-d61c-4acc-8a63-72adcc9f4d81" providerId="AD" clId="Web-{F9FBD9C7-D604-0D40-0453-34B3F2211108}" dt="2022-12-12T18:59:26.198" v="541"/>
          <ac:picMkLst>
            <pc:docMk/>
            <pc:sldMk cId="3829913455" sldId="272"/>
            <ac:picMk id="4" creationId="{C4BC4391-9F01-E037-DDAD-B3C22FD24A42}"/>
          </ac:picMkLst>
        </pc:picChg>
        <pc:picChg chg="add del mod">
          <ac:chgData name="Tyler Nagano" userId="S::tyler.nagano@mail.mcgill.ca::5ad02750-d61c-4acc-8a63-72adcc9f4d81" providerId="AD" clId="Web-{F9FBD9C7-D604-0D40-0453-34B3F2211108}" dt="2022-12-12T19:02:30.325" v="583"/>
          <ac:picMkLst>
            <pc:docMk/>
            <pc:sldMk cId="3829913455" sldId="272"/>
            <ac:picMk id="5" creationId="{1219321F-E29C-FBB6-97F1-16E3AC6F5329}"/>
          </ac:picMkLst>
        </pc:picChg>
        <pc:picChg chg="add mod">
          <ac:chgData name="Tyler Nagano" userId="S::tyler.nagano@mail.mcgill.ca::5ad02750-d61c-4acc-8a63-72adcc9f4d81" providerId="AD" clId="Web-{F9FBD9C7-D604-0D40-0453-34B3F2211108}" dt="2022-12-12T19:02:36.716" v="585" actId="1076"/>
          <ac:picMkLst>
            <pc:docMk/>
            <pc:sldMk cId="3829913455" sldId="272"/>
            <ac:picMk id="6" creationId="{6EC9E0B7-974F-B929-F500-5936FC776788}"/>
          </ac:picMkLst>
        </pc:picChg>
      </pc:sldChg>
      <pc:sldChg chg="modSp">
        <pc:chgData name="Tyler Nagano" userId="S::tyler.nagano@mail.mcgill.ca::5ad02750-d61c-4acc-8a63-72adcc9f4d81" providerId="AD" clId="Web-{F9FBD9C7-D604-0D40-0453-34B3F2211108}" dt="2022-12-12T18:54:31.945" v="491" actId="20577"/>
        <pc:sldMkLst>
          <pc:docMk/>
          <pc:sldMk cId="4025410703" sldId="273"/>
        </pc:sldMkLst>
        <pc:spChg chg="mod">
          <ac:chgData name="Tyler Nagano" userId="S::tyler.nagano@mail.mcgill.ca::5ad02750-d61c-4acc-8a63-72adcc9f4d81" providerId="AD" clId="Web-{F9FBD9C7-D604-0D40-0453-34B3F2211108}" dt="2022-12-12T18:54:31.945" v="491" actId="20577"/>
          <ac:spMkLst>
            <pc:docMk/>
            <pc:sldMk cId="4025410703" sldId="273"/>
            <ac:spMk id="3" creationId="{FBF89712-CC7C-4735-3985-0CD8809C66B1}"/>
          </ac:spMkLst>
        </pc:spChg>
      </pc:sldChg>
      <pc:sldChg chg="del">
        <pc:chgData name="Tyler Nagano" userId="S::tyler.nagano@mail.mcgill.ca::5ad02750-d61c-4acc-8a63-72adcc9f4d81" providerId="AD" clId="Web-{F9FBD9C7-D604-0D40-0453-34B3F2211108}" dt="2022-12-12T18:17:45.873" v="0"/>
        <pc:sldMkLst>
          <pc:docMk/>
          <pc:sldMk cId="3387218592" sldId="274"/>
        </pc:sldMkLst>
      </pc:sldChg>
      <pc:sldChg chg="modSp">
        <pc:chgData name="Tyler Nagano" userId="S::tyler.nagano@mail.mcgill.ca::5ad02750-d61c-4acc-8a63-72adcc9f4d81" providerId="AD" clId="Web-{F9FBD9C7-D604-0D40-0453-34B3F2211108}" dt="2022-12-12T18:36:42.777" v="422" actId="1076"/>
        <pc:sldMkLst>
          <pc:docMk/>
          <pc:sldMk cId="2502918313" sldId="282"/>
        </pc:sldMkLst>
        <pc:spChg chg="mod">
          <ac:chgData name="Tyler Nagano" userId="S::tyler.nagano@mail.mcgill.ca::5ad02750-d61c-4acc-8a63-72adcc9f4d81" providerId="AD" clId="Web-{F9FBD9C7-D604-0D40-0453-34B3F2211108}" dt="2022-12-12T18:36:38.730" v="421" actId="20577"/>
          <ac:spMkLst>
            <pc:docMk/>
            <pc:sldMk cId="2502918313" sldId="282"/>
            <ac:spMk id="5" creationId="{EBBDE86C-4A04-467C-AE3A-B84398839631}"/>
          </ac:spMkLst>
        </pc:spChg>
        <pc:picChg chg="mod">
          <ac:chgData name="Tyler Nagano" userId="S::tyler.nagano@mail.mcgill.ca::5ad02750-d61c-4acc-8a63-72adcc9f4d81" providerId="AD" clId="Web-{F9FBD9C7-D604-0D40-0453-34B3F2211108}" dt="2022-12-12T18:36:42.777" v="422" actId="1076"/>
          <ac:picMkLst>
            <pc:docMk/>
            <pc:sldMk cId="2502918313" sldId="282"/>
            <ac:picMk id="2" creationId="{CCD13D84-9050-756F-EB96-ADCA783B88A0}"/>
          </ac:picMkLst>
        </pc:picChg>
      </pc:sldChg>
      <pc:sldChg chg="delSp modSp new">
        <pc:chgData name="Tyler Nagano" userId="S::tyler.nagano@mail.mcgill.ca::5ad02750-d61c-4acc-8a63-72adcc9f4d81" providerId="AD" clId="Web-{F9FBD9C7-D604-0D40-0453-34B3F2211108}" dt="2022-12-12T18:55:13.180" v="540" actId="1076"/>
        <pc:sldMkLst>
          <pc:docMk/>
          <pc:sldMk cId="3708455299" sldId="284"/>
        </pc:sldMkLst>
        <pc:spChg chg="mod">
          <ac:chgData name="Tyler Nagano" userId="S::tyler.nagano@mail.mcgill.ca::5ad02750-d61c-4acc-8a63-72adcc9f4d81" providerId="AD" clId="Web-{F9FBD9C7-D604-0D40-0453-34B3F2211108}" dt="2022-12-12T18:55:13.180" v="540" actId="1076"/>
          <ac:spMkLst>
            <pc:docMk/>
            <pc:sldMk cId="3708455299" sldId="284"/>
            <ac:spMk id="2" creationId="{5EE1AD22-1B64-FDD6-A78F-BE3CA0FAF0C1}"/>
          </ac:spMkLst>
        </pc:spChg>
        <pc:spChg chg="del">
          <ac:chgData name="Tyler Nagano" userId="S::tyler.nagano@mail.mcgill.ca::5ad02750-d61c-4acc-8a63-72adcc9f4d81" providerId="AD" clId="Web-{F9FBD9C7-D604-0D40-0453-34B3F2211108}" dt="2022-12-12T18:54:38.460" v="493"/>
          <ac:spMkLst>
            <pc:docMk/>
            <pc:sldMk cId="3708455299" sldId="284"/>
            <ac:spMk id="3" creationId="{898E10FE-57B8-0E24-1B8C-8F8743B47226}"/>
          </ac:spMkLst>
        </pc:spChg>
      </pc:sldChg>
    </pc:docChg>
  </pc:docChgLst>
  <pc:docChgLst>
    <pc:chgData name="Tyler Nagano" userId="5ad02750-d61c-4acc-8a63-72adcc9f4d81" providerId="ADAL" clId="{2F525370-4E46-46BD-BA1A-88D48BCA8D2E}"/>
    <pc:docChg chg="undo custSel addSld delSld modSld sldOrd">
      <pc:chgData name="Tyler Nagano" userId="5ad02750-d61c-4acc-8a63-72adcc9f4d81" providerId="ADAL" clId="{2F525370-4E46-46BD-BA1A-88D48BCA8D2E}" dt="2022-12-12T22:40:07.178" v="6044" actId="20577"/>
      <pc:docMkLst>
        <pc:docMk/>
      </pc:docMkLst>
      <pc:sldChg chg="modSp mod">
        <pc:chgData name="Tyler Nagano" userId="5ad02750-d61c-4acc-8a63-72adcc9f4d81" providerId="ADAL" clId="{2F525370-4E46-46BD-BA1A-88D48BCA8D2E}" dt="2022-12-10T20:05:23.963" v="4931" actId="121"/>
        <pc:sldMkLst>
          <pc:docMk/>
          <pc:sldMk cId="2864026499" sldId="259"/>
        </pc:sldMkLst>
        <pc:spChg chg="mod">
          <ac:chgData name="Tyler Nagano" userId="5ad02750-d61c-4acc-8a63-72adcc9f4d81" providerId="ADAL" clId="{2F525370-4E46-46BD-BA1A-88D48BCA8D2E}" dt="2022-12-10T20:05:23.963" v="4931" actId="121"/>
          <ac:spMkLst>
            <pc:docMk/>
            <pc:sldMk cId="2864026499" sldId="259"/>
            <ac:spMk id="4" creationId="{9DA52C8C-582A-AE15-A5F7-2DF658145D46}"/>
          </ac:spMkLst>
        </pc:spChg>
      </pc:sldChg>
      <pc:sldChg chg="modSp mod">
        <pc:chgData name="Tyler Nagano" userId="5ad02750-d61c-4acc-8a63-72adcc9f4d81" providerId="ADAL" clId="{2F525370-4E46-46BD-BA1A-88D48BCA8D2E}" dt="2022-12-10T20:51:19.508" v="5860" actId="20577"/>
        <pc:sldMkLst>
          <pc:docMk/>
          <pc:sldMk cId="2291719537" sldId="260"/>
        </pc:sldMkLst>
        <pc:spChg chg="mod">
          <ac:chgData name="Tyler Nagano" userId="5ad02750-d61c-4acc-8a63-72adcc9f4d81" providerId="ADAL" clId="{2F525370-4E46-46BD-BA1A-88D48BCA8D2E}" dt="2022-12-10T20:51:19.508" v="5860" actId="20577"/>
          <ac:spMkLst>
            <pc:docMk/>
            <pc:sldMk cId="2291719537" sldId="260"/>
            <ac:spMk id="3" creationId="{FBF89712-CC7C-4735-3985-0CD8809C66B1}"/>
          </ac:spMkLst>
        </pc:spChg>
      </pc:sldChg>
      <pc:sldChg chg="modSp mod modNotesTx">
        <pc:chgData name="Tyler Nagano" userId="5ad02750-d61c-4acc-8a63-72adcc9f4d81" providerId="ADAL" clId="{2F525370-4E46-46BD-BA1A-88D48BCA8D2E}" dt="2022-12-10T18:43:44.365" v="1647" actId="20577"/>
        <pc:sldMkLst>
          <pc:docMk/>
          <pc:sldMk cId="1745380978" sldId="261"/>
        </pc:sldMkLst>
        <pc:spChg chg="mod">
          <ac:chgData name="Tyler Nagano" userId="5ad02750-d61c-4acc-8a63-72adcc9f4d81" providerId="ADAL" clId="{2F525370-4E46-46BD-BA1A-88D48BCA8D2E}" dt="2022-12-10T18:42:20.362" v="1321" actId="20577"/>
          <ac:spMkLst>
            <pc:docMk/>
            <pc:sldMk cId="1745380978" sldId="261"/>
            <ac:spMk id="3" creationId="{FBF89712-CC7C-4735-3985-0CD8809C66B1}"/>
          </ac:spMkLst>
        </pc:spChg>
      </pc:sldChg>
      <pc:sldChg chg="addSp modSp mod modNotesTx">
        <pc:chgData name="Tyler Nagano" userId="5ad02750-d61c-4acc-8a63-72adcc9f4d81" providerId="ADAL" clId="{2F525370-4E46-46BD-BA1A-88D48BCA8D2E}" dt="2022-12-10T19:59:32.940" v="4318" actId="20577"/>
        <pc:sldMkLst>
          <pc:docMk/>
          <pc:sldMk cId="3309078338" sldId="262"/>
        </pc:sldMkLst>
        <pc:spChg chg="mod">
          <ac:chgData name="Tyler Nagano" userId="5ad02750-d61c-4acc-8a63-72adcc9f4d81" providerId="ADAL" clId="{2F525370-4E46-46BD-BA1A-88D48BCA8D2E}" dt="2022-12-10T18:44:00.771" v="1684" actId="20577"/>
          <ac:spMkLst>
            <pc:docMk/>
            <pc:sldMk cId="3309078338" sldId="262"/>
            <ac:spMk id="2" creationId="{1A99B5D8-113F-AE56-FBC7-437391EF1D8A}"/>
          </ac:spMkLst>
        </pc:spChg>
        <pc:spChg chg="mod">
          <ac:chgData name="Tyler Nagano" userId="5ad02750-d61c-4acc-8a63-72adcc9f4d81" providerId="ADAL" clId="{2F525370-4E46-46BD-BA1A-88D48BCA8D2E}" dt="2022-12-10T19:59:32.940" v="4318" actId="20577"/>
          <ac:spMkLst>
            <pc:docMk/>
            <pc:sldMk cId="3309078338" sldId="262"/>
            <ac:spMk id="3" creationId="{FBF89712-CC7C-4735-3985-0CD8809C66B1}"/>
          </ac:spMkLst>
        </pc:spChg>
        <pc:picChg chg="add mod">
          <ac:chgData name="Tyler Nagano" userId="5ad02750-d61c-4acc-8a63-72adcc9f4d81" providerId="ADAL" clId="{2F525370-4E46-46BD-BA1A-88D48BCA8D2E}" dt="2022-12-10T19:05:11.839" v="2828" actId="14100"/>
          <ac:picMkLst>
            <pc:docMk/>
            <pc:sldMk cId="3309078338" sldId="262"/>
            <ac:picMk id="5" creationId="{25141164-A895-A0D0-3032-11E3736C5CD5}"/>
          </ac:picMkLst>
        </pc:picChg>
        <pc:picChg chg="add mod">
          <ac:chgData name="Tyler Nagano" userId="5ad02750-d61c-4acc-8a63-72adcc9f4d81" providerId="ADAL" clId="{2F525370-4E46-46BD-BA1A-88D48BCA8D2E}" dt="2022-12-10T19:05:13.874" v="2829" actId="1076"/>
          <ac:picMkLst>
            <pc:docMk/>
            <pc:sldMk cId="3309078338" sldId="262"/>
            <ac:picMk id="7" creationId="{462AB193-430E-42EE-4D9B-CC8347C634E5}"/>
          </ac:picMkLst>
        </pc:picChg>
      </pc:sldChg>
      <pc:sldChg chg="addSp delSp modSp mod modNotesTx">
        <pc:chgData name="Tyler Nagano" userId="5ad02750-d61c-4acc-8a63-72adcc9f4d81" providerId="ADAL" clId="{2F525370-4E46-46BD-BA1A-88D48BCA8D2E}" dt="2022-12-10T20:38:36.727" v="5815" actId="20577"/>
        <pc:sldMkLst>
          <pc:docMk/>
          <pc:sldMk cId="1279794962" sldId="263"/>
        </pc:sldMkLst>
        <pc:spChg chg="mod">
          <ac:chgData name="Tyler Nagano" userId="5ad02750-d61c-4acc-8a63-72adcc9f4d81" providerId="ADAL" clId="{2F525370-4E46-46BD-BA1A-88D48BCA8D2E}" dt="2022-12-10T18:44:37.122" v="1708" actId="20577"/>
          <ac:spMkLst>
            <pc:docMk/>
            <pc:sldMk cId="1279794962" sldId="263"/>
            <ac:spMk id="2" creationId="{1A99B5D8-113F-AE56-FBC7-437391EF1D8A}"/>
          </ac:spMkLst>
        </pc:spChg>
        <pc:spChg chg="mod">
          <ac:chgData name="Tyler Nagano" userId="5ad02750-d61c-4acc-8a63-72adcc9f4d81" providerId="ADAL" clId="{2F525370-4E46-46BD-BA1A-88D48BCA8D2E}" dt="2022-12-10T20:38:36.727" v="5815" actId="20577"/>
          <ac:spMkLst>
            <pc:docMk/>
            <pc:sldMk cId="1279794962" sldId="263"/>
            <ac:spMk id="3" creationId="{FBF89712-CC7C-4735-3985-0CD8809C66B1}"/>
          </ac:spMkLst>
        </pc:spChg>
        <pc:picChg chg="add del mod">
          <ac:chgData name="Tyler Nagano" userId="5ad02750-d61c-4acc-8a63-72adcc9f4d81" providerId="ADAL" clId="{2F525370-4E46-46BD-BA1A-88D48BCA8D2E}" dt="2022-12-10T19:47:52.405" v="3855" actId="478"/>
          <ac:picMkLst>
            <pc:docMk/>
            <pc:sldMk cId="1279794962" sldId="263"/>
            <ac:picMk id="5" creationId="{F6E9A42D-7414-7BBB-D6CE-D1F41C8020B3}"/>
          </ac:picMkLst>
        </pc:picChg>
        <pc:picChg chg="add del mod">
          <ac:chgData name="Tyler Nagano" userId="5ad02750-d61c-4acc-8a63-72adcc9f4d81" providerId="ADAL" clId="{2F525370-4E46-46BD-BA1A-88D48BCA8D2E}" dt="2022-12-10T19:48:50.021" v="3862" actId="478"/>
          <ac:picMkLst>
            <pc:docMk/>
            <pc:sldMk cId="1279794962" sldId="263"/>
            <ac:picMk id="7" creationId="{7F899BB7-9DF6-6782-15BA-205CFDBA3B0C}"/>
          </ac:picMkLst>
        </pc:picChg>
        <pc:picChg chg="add mod">
          <ac:chgData name="Tyler Nagano" userId="5ad02750-d61c-4acc-8a63-72adcc9f4d81" providerId="ADAL" clId="{2F525370-4E46-46BD-BA1A-88D48BCA8D2E}" dt="2022-12-10T19:49:44.210" v="3871" actId="14100"/>
          <ac:picMkLst>
            <pc:docMk/>
            <pc:sldMk cId="1279794962" sldId="263"/>
            <ac:picMk id="9" creationId="{6D80C9FF-CA9C-79DC-E2C6-99482326E150}"/>
          </ac:picMkLst>
        </pc:picChg>
        <pc:picChg chg="add mod">
          <ac:chgData name="Tyler Nagano" userId="5ad02750-d61c-4acc-8a63-72adcc9f4d81" providerId="ADAL" clId="{2F525370-4E46-46BD-BA1A-88D48BCA8D2E}" dt="2022-12-10T19:53:59.640" v="4015" actId="1076"/>
          <ac:picMkLst>
            <pc:docMk/>
            <pc:sldMk cId="1279794962" sldId="263"/>
            <ac:picMk id="2050" creationId="{1899E106-1E1E-8F0B-3262-6D606F4DE374}"/>
          </ac:picMkLst>
        </pc:picChg>
      </pc:sldChg>
      <pc:sldChg chg="modSp del mod ord">
        <pc:chgData name="Tyler Nagano" userId="5ad02750-d61c-4acc-8a63-72adcc9f4d81" providerId="ADAL" clId="{2F525370-4E46-46BD-BA1A-88D48BCA8D2E}" dt="2022-12-10T18:49:38.806" v="1996" actId="2696"/>
        <pc:sldMkLst>
          <pc:docMk/>
          <pc:sldMk cId="2023929752" sldId="264"/>
        </pc:sldMkLst>
        <pc:spChg chg="mod">
          <ac:chgData name="Tyler Nagano" userId="5ad02750-d61c-4acc-8a63-72adcc9f4d81" providerId="ADAL" clId="{2F525370-4E46-46BD-BA1A-88D48BCA8D2E}" dt="2022-12-10T18:46:15.267" v="1783" actId="20577"/>
          <ac:spMkLst>
            <pc:docMk/>
            <pc:sldMk cId="2023929752" sldId="264"/>
            <ac:spMk id="2" creationId="{1A99B5D8-113F-AE56-FBC7-437391EF1D8A}"/>
          </ac:spMkLst>
        </pc:spChg>
        <pc:spChg chg="mod">
          <ac:chgData name="Tyler Nagano" userId="5ad02750-d61c-4acc-8a63-72adcc9f4d81" providerId="ADAL" clId="{2F525370-4E46-46BD-BA1A-88D48BCA8D2E}" dt="2022-12-10T18:49:26.395" v="1993" actId="20577"/>
          <ac:spMkLst>
            <pc:docMk/>
            <pc:sldMk cId="2023929752" sldId="264"/>
            <ac:spMk id="3" creationId="{FBF89712-CC7C-4735-3985-0CD8809C66B1}"/>
          </ac:spMkLst>
        </pc:spChg>
      </pc:sldChg>
      <pc:sldChg chg="addSp delSp modSp mod modNotesTx">
        <pc:chgData name="Tyler Nagano" userId="5ad02750-d61c-4acc-8a63-72adcc9f4d81" providerId="ADAL" clId="{2F525370-4E46-46BD-BA1A-88D48BCA8D2E}" dt="2022-12-12T22:37:54.891" v="5935" actId="20577"/>
        <pc:sldMkLst>
          <pc:docMk/>
          <pc:sldMk cId="2438176444" sldId="265"/>
        </pc:sldMkLst>
        <pc:spChg chg="mod">
          <ac:chgData name="Tyler Nagano" userId="5ad02750-d61c-4acc-8a63-72adcc9f4d81" providerId="ADAL" clId="{2F525370-4E46-46BD-BA1A-88D48BCA8D2E}" dt="2022-12-10T20:22:36.869" v="5355" actId="20577"/>
          <ac:spMkLst>
            <pc:docMk/>
            <pc:sldMk cId="2438176444" sldId="265"/>
            <ac:spMk id="2" creationId="{1A99B5D8-113F-AE56-FBC7-437391EF1D8A}"/>
          </ac:spMkLst>
        </pc:spChg>
        <pc:spChg chg="mod">
          <ac:chgData name="Tyler Nagano" userId="5ad02750-d61c-4acc-8a63-72adcc9f4d81" providerId="ADAL" clId="{2F525370-4E46-46BD-BA1A-88D48BCA8D2E}" dt="2022-12-12T22:37:54.891" v="5935" actId="20577"/>
          <ac:spMkLst>
            <pc:docMk/>
            <pc:sldMk cId="2438176444" sldId="265"/>
            <ac:spMk id="3" creationId="{FBF89712-CC7C-4735-3985-0CD8809C66B1}"/>
          </ac:spMkLst>
        </pc:spChg>
        <pc:picChg chg="add del mod">
          <ac:chgData name="Tyler Nagano" userId="5ad02750-d61c-4acc-8a63-72adcc9f4d81" providerId="ADAL" clId="{2F525370-4E46-46BD-BA1A-88D48BCA8D2E}" dt="2022-12-10T20:48:24.033" v="5822" actId="478"/>
          <ac:picMkLst>
            <pc:docMk/>
            <pc:sldMk cId="2438176444" sldId="265"/>
            <ac:picMk id="5" creationId="{6A417376-0603-3D8A-AFBF-0E8DEE876705}"/>
          </ac:picMkLst>
        </pc:picChg>
        <pc:picChg chg="add mod modCrop">
          <ac:chgData name="Tyler Nagano" userId="5ad02750-d61c-4acc-8a63-72adcc9f4d81" providerId="ADAL" clId="{2F525370-4E46-46BD-BA1A-88D48BCA8D2E}" dt="2022-12-10T20:50:02.324" v="5838" actId="1076"/>
          <ac:picMkLst>
            <pc:docMk/>
            <pc:sldMk cId="2438176444" sldId="265"/>
            <ac:picMk id="6" creationId="{FCED1E20-5FB5-B7BE-DF5E-CF55B9F9C6BD}"/>
          </ac:picMkLst>
        </pc:picChg>
        <pc:picChg chg="add mod modCrop">
          <ac:chgData name="Tyler Nagano" userId="5ad02750-d61c-4acc-8a63-72adcc9f4d81" providerId="ADAL" clId="{2F525370-4E46-46BD-BA1A-88D48BCA8D2E}" dt="2022-12-10T20:50:15.926" v="5841" actId="1076"/>
          <ac:picMkLst>
            <pc:docMk/>
            <pc:sldMk cId="2438176444" sldId="265"/>
            <ac:picMk id="7" creationId="{B83468E8-27D0-C4D6-C1B3-00959275D892}"/>
          </ac:picMkLst>
        </pc:picChg>
        <pc:picChg chg="add mod modCrop">
          <ac:chgData name="Tyler Nagano" userId="5ad02750-d61c-4acc-8a63-72adcc9f4d81" providerId="ADAL" clId="{2F525370-4E46-46BD-BA1A-88D48BCA8D2E}" dt="2022-12-10T20:50:05.297" v="5839" actId="1076"/>
          <ac:picMkLst>
            <pc:docMk/>
            <pc:sldMk cId="2438176444" sldId="265"/>
            <ac:picMk id="8" creationId="{34C5F1C4-7914-817E-9A4D-C6150B4BE1BE}"/>
          </ac:picMkLst>
        </pc:picChg>
      </pc:sldChg>
      <pc:sldChg chg="modSp mod">
        <pc:chgData name="Tyler Nagano" userId="5ad02750-d61c-4acc-8a63-72adcc9f4d81" providerId="ADAL" clId="{2F525370-4E46-46BD-BA1A-88D48BCA8D2E}" dt="2022-12-12T22:40:07.178" v="6044" actId="20577"/>
        <pc:sldMkLst>
          <pc:docMk/>
          <pc:sldMk cId="4025410703" sldId="273"/>
        </pc:sldMkLst>
        <pc:spChg chg="mod">
          <ac:chgData name="Tyler Nagano" userId="5ad02750-d61c-4acc-8a63-72adcc9f4d81" providerId="ADAL" clId="{2F525370-4E46-46BD-BA1A-88D48BCA8D2E}" dt="2022-12-12T22:40:07.178" v="6044" actId="20577"/>
          <ac:spMkLst>
            <pc:docMk/>
            <pc:sldMk cId="4025410703" sldId="273"/>
            <ac:spMk id="3" creationId="{FBF89712-CC7C-4735-3985-0CD8809C66B1}"/>
          </ac:spMkLst>
        </pc:spChg>
      </pc:sldChg>
      <pc:sldChg chg="add del">
        <pc:chgData name="Tyler Nagano" userId="5ad02750-d61c-4acc-8a63-72adcc9f4d81" providerId="ADAL" clId="{2F525370-4E46-46BD-BA1A-88D48BCA8D2E}" dt="2022-12-10T18:49:45.992" v="1998" actId="2696"/>
        <pc:sldMkLst>
          <pc:docMk/>
          <pc:sldMk cId="104060249" sldId="274"/>
        </pc:sldMkLst>
      </pc:sldChg>
      <pc:sldChg chg="new del">
        <pc:chgData name="Tyler Nagano" userId="5ad02750-d61c-4acc-8a63-72adcc9f4d81" providerId="ADAL" clId="{2F525370-4E46-46BD-BA1A-88D48BCA8D2E}" dt="2022-12-10T20:10:52.647" v="4934" actId="2696"/>
        <pc:sldMkLst>
          <pc:docMk/>
          <pc:sldMk cId="776952478" sldId="274"/>
        </pc:sldMkLst>
      </pc:sldChg>
      <pc:sldChg chg="new del">
        <pc:chgData name="Tyler Nagano" userId="5ad02750-d61c-4acc-8a63-72adcc9f4d81" providerId="ADAL" clId="{2F525370-4E46-46BD-BA1A-88D48BCA8D2E}" dt="2022-12-10T18:45:19.344" v="1730" actId="2696"/>
        <pc:sldMkLst>
          <pc:docMk/>
          <pc:sldMk cId="2187460471" sldId="274"/>
        </pc:sldMkLst>
      </pc:sldChg>
      <pc:sldChg chg="add del">
        <pc:chgData name="Tyler Nagano" userId="5ad02750-d61c-4acc-8a63-72adcc9f4d81" providerId="ADAL" clId="{2F525370-4E46-46BD-BA1A-88D48BCA8D2E}" dt="2022-12-10T18:49:42.122" v="1997" actId="2696"/>
        <pc:sldMkLst>
          <pc:docMk/>
          <pc:sldMk cId="1572053493" sldId="275"/>
        </pc:sldMkLst>
      </pc:sldChg>
      <pc:sldChg chg="add del">
        <pc:chgData name="Tyler Nagano" userId="5ad02750-d61c-4acc-8a63-72adcc9f4d81" providerId="ADAL" clId="{2F525370-4E46-46BD-BA1A-88D48BCA8D2E}" dt="2022-12-10T18:45:22.253" v="1731" actId="2696"/>
        <pc:sldMkLst>
          <pc:docMk/>
          <pc:sldMk cId="3209394776" sldId="275"/>
        </pc:sldMkLst>
      </pc:sldChg>
    </pc:docChg>
  </pc:docChgLst>
  <pc:docChgLst>
    <pc:chgData name="Heidi Al Wakeel" userId="S::heidi.alwakeel@mail.mcgill.ca::eb84ceb8-11c2-40df-a7d6-c0837cfe3387" providerId="AD" clId="Web-{43A00C05-F359-9FA0-23BF-8B808159F061}"/>
    <pc:docChg chg="addSld delSld">
      <pc:chgData name="Heidi Al Wakeel" userId="S::heidi.alwakeel@mail.mcgill.ca::eb84ceb8-11c2-40df-a7d6-c0837cfe3387" providerId="AD" clId="Web-{43A00C05-F359-9FA0-23BF-8B808159F061}" dt="2022-12-10T23:42:20.276" v="1"/>
      <pc:docMkLst>
        <pc:docMk/>
      </pc:docMkLst>
      <pc:sldChg chg="add del">
        <pc:chgData name="Heidi Al Wakeel" userId="S::heidi.alwakeel@mail.mcgill.ca::eb84ceb8-11c2-40df-a7d6-c0837cfe3387" providerId="AD" clId="Web-{43A00C05-F359-9FA0-23BF-8B808159F061}" dt="2022-12-10T23:42:20.276" v="1"/>
        <pc:sldMkLst>
          <pc:docMk/>
          <pc:sldMk cId="2502918313" sldId="28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3757DF-AF90-49C4-84F1-180FC608FDCE}" type="datetimeFigureOut">
              <a:rPr lang="en-CA" smtClean="0"/>
              <a:t>2022-12-15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BFDEDD-C314-4B28-B5E0-CD9EF3648E29}" type="slidenum">
              <a:rPr lang="en-CA" smtClean="0"/>
              <a:t>‹#›</a:t>
            </a:fld>
            <a:endParaRPr lang="en-CA"/>
          </a:p>
        </p:txBody>
      </p:sp>
    </p:spTree>
    <p:extLst>
      <p:ext uri="{BB962C8B-B14F-4D97-AF65-F5344CB8AC3E}">
        <p14:creationId xmlns:p14="http://schemas.microsoft.com/office/powerpoint/2010/main" val="10086480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F2BFDEDD-C314-4B28-B5E0-CD9EF3648E29}" type="slidenum">
              <a:rPr lang="en-CA" smtClean="0"/>
              <a:t>1</a:t>
            </a:fld>
            <a:endParaRPr lang="en-CA"/>
          </a:p>
        </p:txBody>
      </p:sp>
    </p:spTree>
    <p:extLst>
      <p:ext uri="{BB962C8B-B14F-4D97-AF65-F5344CB8AC3E}">
        <p14:creationId xmlns:p14="http://schemas.microsoft.com/office/powerpoint/2010/main" val="30963804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Hotspots can't have more people than what is allocated to them</a:t>
            </a:r>
          </a:p>
        </p:txBody>
      </p:sp>
      <p:sp>
        <p:nvSpPr>
          <p:cNvPr id="4" name="Slide Number Placeholder 3"/>
          <p:cNvSpPr>
            <a:spLocks noGrp="1"/>
          </p:cNvSpPr>
          <p:nvPr>
            <p:ph type="sldNum" sz="quarter" idx="5"/>
          </p:nvPr>
        </p:nvSpPr>
        <p:spPr/>
        <p:txBody>
          <a:bodyPr/>
          <a:lstStyle/>
          <a:p>
            <a:fld id="{F2BFDEDD-C314-4B28-B5E0-CD9EF3648E29}" type="slidenum">
              <a:rPr lang="en-CA" smtClean="0"/>
              <a:t>11</a:t>
            </a:fld>
            <a:endParaRPr lang="en-CA"/>
          </a:p>
        </p:txBody>
      </p:sp>
    </p:spTree>
    <p:extLst>
      <p:ext uri="{BB962C8B-B14F-4D97-AF65-F5344CB8AC3E}">
        <p14:creationId xmlns:p14="http://schemas.microsoft.com/office/powerpoint/2010/main" val="21053698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We also assumed that no individual can walk more than 4km</a:t>
            </a:r>
          </a:p>
        </p:txBody>
      </p:sp>
      <p:sp>
        <p:nvSpPr>
          <p:cNvPr id="4" name="Slide Number Placeholder 3"/>
          <p:cNvSpPr>
            <a:spLocks noGrp="1"/>
          </p:cNvSpPr>
          <p:nvPr>
            <p:ph type="sldNum" sz="quarter" idx="5"/>
          </p:nvPr>
        </p:nvSpPr>
        <p:spPr/>
        <p:txBody>
          <a:bodyPr/>
          <a:lstStyle/>
          <a:p>
            <a:fld id="{F2BFDEDD-C314-4B28-B5E0-CD9EF3648E29}" type="slidenum">
              <a:rPr lang="en-CA" smtClean="0"/>
              <a:t>12</a:t>
            </a:fld>
            <a:endParaRPr lang="en-CA"/>
          </a:p>
        </p:txBody>
      </p:sp>
    </p:spTree>
    <p:extLst>
      <p:ext uri="{BB962C8B-B14F-4D97-AF65-F5344CB8AC3E}">
        <p14:creationId xmlns:p14="http://schemas.microsoft.com/office/powerpoint/2010/main" val="1215578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After running the model we found out that 3142 individuals were allocated with 424 still on the streets at the following locations. Now these number will be utilized in our next model to obtain the </a:t>
            </a:r>
            <a:r>
              <a:rPr lang="en-US" b="1">
                <a:cs typeface="Calibri"/>
              </a:rPr>
              <a:t>min</a:t>
            </a:r>
            <a:r>
              <a:rPr lang="en-US">
                <a:cs typeface="Calibri"/>
              </a:rPr>
              <a:t> cost</a:t>
            </a:r>
          </a:p>
        </p:txBody>
      </p:sp>
      <p:sp>
        <p:nvSpPr>
          <p:cNvPr id="4" name="Slide Number Placeholder 3"/>
          <p:cNvSpPr>
            <a:spLocks noGrp="1"/>
          </p:cNvSpPr>
          <p:nvPr>
            <p:ph type="sldNum" sz="quarter" idx="5"/>
          </p:nvPr>
        </p:nvSpPr>
        <p:spPr/>
        <p:txBody>
          <a:bodyPr/>
          <a:lstStyle/>
          <a:p>
            <a:fld id="{F2BFDEDD-C314-4B28-B5E0-CD9EF3648E29}" type="slidenum">
              <a:rPr lang="en-CA" smtClean="0"/>
              <a:t>13</a:t>
            </a:fld>
            <a:endParaRPr lang="en-CA"/>
          </a:p>
        </p:txBody>
      </p:sp>
    </p:spTree>
    <p:extLst>
      <p:ext uri="{BB962C8B-B14F-4D97-AF65-F5344CB8AC3E}">
        <p14:creationId xmlns:p14="http://schemas.microsoft.com/office/powerpoint/2010/main" val="16910152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We assumed the potential locations will be unisex for the sake of simplicity hence there is no gender constraints and Di is a binary variable indicating if that location was used or not</a:t>
            </a:r>
          </a:p>
        </p:txBody>
      </p:sp>
      <p:sp>
        <p:nvSpPr>
          <p:cNvPr id="4" name="Slide Number Placeholder 3"/>
          <p:cNvSpPr>
            <a:spLocks noGrp="1"/>
          </p:cNvSpPr>
          <p:nvPr>
            <p:ph type="sldNum" sz="quarter" idx="5"/>
          </p:nvPr>
        </p:nvSpPr>
        <p:spPr/>
        <p:txBody>
          <a:bodyPr/>
          <a:lstStyle/>
          <a:p>
            <a:fld id="{F2BFDEDD-C314-4B28-B5E0-CD9EF3648E29}" type="slidenum">
              <a:rPr lang="en-CA" smtClean="0"/>
              <a:t>14</a:t>
            </a:fld>
            <a:endParaRPr lang="en-CA"/>
          </a:p>
        </p:txBody>
      </p:sp>
    </p:spTree>
    <p:extLst>
      <p:ext uri="{BB962C8B-B14F-4D97-AF65-F5344CB8AC3E}">
        <p14:creationId xmlns:p14="http://schemas.microsoft.com/office/powerpoint/2010/main" val="13463459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HC is the cost of housing one homeless individual for the year hence it varies with the no of people coming in while FC the fixed cost of setting up a shelter stays constant with each shelter built</a:t>
            </a:r>
          </a:p>
        </p:txBody>
      </p:sp>
      <p:sp>
        <p:nvSpPr>
          <p:cNvPr id="4" name="Slide Number Placeholder 3"/>
          <p:cNvSpPr>
            <a:spLocks noGrp="1"/>
          </p:cNvSpPr>
          <p:nvPr>
            <p:ph type="sldNum" sz="quarter" idx="5"/>
          </p:nvPr>
        </p:nvSpPr>
        <p:spPr/>
        <p:txBody>
          <a:bodyPr/>
          <a:lstStyle/>
          <a:p>
            <a:fld id="{F2BFDEDD-C314-4B28-B5E0-CD9EF3648E29}" type="slidenum">
              <a:rPr lang="en-CA" smtClean="0"/>
              <a:t>15</a:t>
            </a:fld>
            <a:endParaRPr lang="en-CA"/>
          </a:p>
        </p:txBody>
      </p:sp>
    </p:spTree>
    <p:extLst>
      <p:ext uri="{BB962C8B-B14F-4D97-AF65-F5344CB8AC3E}">
        <p14:creationId xmlns:p14="http://schemas.microsoft.com/office/powerpoint/2010/main" val="13657500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Similar to model 1 we have the capacity constraints</a:t>
            </a:r>
          </a:p>
        </p:txBody>
      </p:sp>
      <p:sp>
        <p:nvSpPr>
          <p:cNvPr id="4" name="Slide Number Placeholder 3"/>
          <p:cNvSpPr>
            <a:spLocks noGrp="1"/>
          </p:cNvSpPr>
          <p:nvPr>
            <p:ph type="sldNum" sz="quarter" idx="5"/>
          </p:nvPr>
        </p:nvSpPr>
        <p:spPr/>
        <p:txBody>
          <a:bodyPr/>
          <a:lstStyle/>
          <a:p>
            <a:fld id="{F2BFDEDD-C314-4B28-B5E0-CD9EF3648E29}" type="slidenum">
              <a:rPr lang="en-CA" smtClean="0"/>
              <a:t>16</a:t>
            </a:fld>
            <a:endParaRPr lang="en-CA"/>
          </a:p>
        </p:txBody>
      </p:sp>
    </p:spTree>
    <p:extLst>
      <p:ext uri="{BB962C8B-B14F-4D97-AF65-F5344CB8AC3E}">
        <p14:creationId xmlns:p14="http://schemas.microsoft.com/office/powerpoint/2010/main" val="6734143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We have distance and alpha here denotes the min % of people who need to be allocated. This was needed since it’s a minimization problem and without this the model would optimize building nothing at zero costs</a:t>
            </a:r>
          </a:p>
        </p:txBody>
      </p:sp>
      <p:sp>
        <p:nvSpPr>
          <p:cNvPr id="4" name="Slide Number Placeholder 3"/>
          <p:cNvSpPr>
            <a:spLocks noGrp="1"/>
          </p:cNvSpPr>
          <p:nvPr>
            <p:ph type="sldNum" sz="quarter" idx="5"/>
          </p:nvPr>
        </p:nvSpPr>
        <p:spPr/>
        <p:txBody>
          <a:bodyPr/>
          <a:lstStyle/>
          <a:p>
            <a:fld id="{F2BFDEDD-C314-4B28-B5E0-CD9EF3648E29}" type="slidenum">
              <a:rPr lang="en-CA" smtClean="0"/>
              <a:t>17</a:t>
            </a:fld>
            <a:endParaRPr lang="en-CA"/>
          </a:p>
        </p:txBody>
      </p:sp>
    </p:spTree>
    <p:extLst>
      <p:ext uri="{BB962C8B-B14F-4D97-AF65-F5344CB8AC3E}">
        <p14:creationId xmlns:p14="http://schemas.microsoft.com/office/powerpoint/2010/main" val="668831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CA"/>
              <a:t>Growing problem</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a:latin typeface="+mn-lt"/>
              </a:rPr>
              <a:t>Homelessness is a growing problem in Montreal</a:t>
            </a:r>
            <a:endParaRPr lang="en-CA"/>
          </a:p>
          <a:p>
            <a:pPr marL="171450" indent="-171450">
              <a:buFontTx/>
              <a:buChar char="-"/>
            </a:pPr>
            <a:r>
              <a:rPr lang="en-CA"/>
              <a:t>Puts people in unstable conditions and poverty</a:t>
            </a:r>
          </a:p>
          <a:p>
            <a:pPr marL="171450" indent="-171450">
              <a:buFontTx/>
              <a:buChar char="-"/>
            </a:pPr>
            <a:r>
              <a:rPr lang="en-CA"/>
              <a:t>Homeless hub statistics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a:latin typeface="+mn-lt"/>
              </a:rPr>
              <a:t>James Hughes, CEO of Old Brewery Mission </a:t>
            </a:r>
            <a:r>
              <a:rPr lang="en-CA" err="1">
                <a:latin typeface="+mn-lt"/>
              </a:rPr>
              <a:t>homeslessness</a:t>
            </a:r>
            <a:r>
              <a:rPr lang="en-CA">
                <a:latin typeface="+mn-lt"/>
              </a:rPr>
              <a:t> has increased by 20%</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a:latin typeface="+mn-lt"/>
              </a:rPr>
              <a:t>Capacity cannot support demand and mismanaged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a:latin typeface="+mn-lt"/>
              </a:rPr>
              <a:t>Goal to determine best location on Montreal island to allocate new shelter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a:latin typeface="+mn-lt"/>
              </a:rPr>
              <a:t>Important because we will reduce the homelessness leading to improved quality of life </a:t>
            </a:r>
          </a:p>
        </p:txBody>
      </p:sp>
      <p:sp>
        <p:nvSpPr>
          <p:cNvPr id="4" name="Slide Number Placeholder 3"/>
          <p:cNvSpPr>
            <a:spLocks noGrp="1"/>
          </p:cNvSpPr>
          <p:nvPr>
            <p:ph type="sldNum" sz="quarter" idx="5"/>
          </p:nvPr>
        </p:nvSpPr>
        <p:spPr/>
        <p:txBody>
          <a:bodyPr/>
          <a:lstStyle/>
          <a:p>
            <a:fld id="{F2BFDEDD-C314-4B28-B5E0-CD9EF3648E29}" type="slidenum">
              <a:rPr lang="en-CA" smtClean="0"/>
              <a:t>3</a:t>
            </a:fld>
            <a:endParaRPr lang="en-CA"/>
          </a:p>
        </p:txBody>
      </p:sp>
    </p:spTree>
    <p:extLst>
      <p:ext uri="{BB962C8B-B14F-4D97-AF65-F5344CB8AC3E}">
        <p14:creationId xmlns:p14="http://schemas.microsoft.com/office/powerpoint/2010/main" val="3124582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Collect data on current homeless shelters, new potential </a:t>
            </a:r>
            <a:r>
              <a:rPr lang="en-CA" err="1"/>
              <a:t>homesless</a:t>
            </a:r>
            <a:r>
              <a:rPr lang="en-CA"/>
              <a:t> shelters and locations of current homeless people</a:t>
            </a:r>
          </a:p>
          <a:p>
            <a:r>
              <a:rPr lang="en-CA"/>
              <a:t>- emergency/transitional collected from 211qc.ca</a:t>
            </a:r>
          </a:p>
          <a:p>
            <a:pPr marL="171450" indent="-171450">
              <a:buFontTx/>
              <a:buChar char="-"/>
            </a:pPr>
            <a:r>
              <a:rPr lang="en-CA"/>
              <a:t>Capacity found on each individual website</a:t>
            </a:r>
          </a:p>
          <a:p>
            <a:pPr marL="171450" indent="-171450">
              <a:buFontTx/>
              <a:buChar char="-"/>
            </a:pPr>
            <a:r>
              <a:rPr lang="en-CA" err="1"/>
              <a:t>Homesless</a:t>
            </a:r>
            <a:r>
              <a:rPr lang="en-CA"/>
              <a:t> population homeless encampments from news websites and assumption that homeless would be near metro stations</a:t>
            </a:r>
          </a:p>
          <a:p>
            <a:pPr marL="171450" indent="-171450">
              <a:buFontTx/>
              <a:buChar char="-"/>
            </a:pPr>
            <a:r>
              <a:rPr lang="en-CA"/>
              <a:t>New potential shelter locations</a:t>
            </a:r>
          </a:p>
          <a:p>
            <a:pPr marL="171450" indent="-171450">
              <a:buFontTx/>
              <a:buChar char="-"/>
            </a:pPr>
            <a:r>
              <a:rPr lang="en-CA"/>
              <a:t>Latitude and longitude from google maps for all locations</a:t>
            </a:r>
          </a:p>
          <a:p>
            <a:pPr marL="0" indent="0">
              <a:buFontTx/>
              <a:buNone/>
            </a:pPr>
            <a:r>
              <a:rPr lang="en-CA"/>
              <a:t>- Expenses collected from online financial statements</a:t>
            </a:r>
          </a:p>
          <a:p>
            <a:r>
              <a:rPr lang="en-CA"/>
              <a:t>	</a:t>
            </a:r>
          </a:p>
        </p:txBody>
      </p:sp>
      <p:sp>
        <p:nvSpPr>
          <p:cNvPr id="4" name="Slide Number Placeholder 3"/>
          <p:cNvSpPr>
            <a:spLocks noGrp="1"/>
          </p:cNvSpPr>
          <p:nvPr>
            <p:ph type="sldNum" sz="quarter" idx="5"/>
          </p:nvPr>
        </p:nvSpPr>
        <p:spPr/>
        <p:txBody>
          <a:bodyPr/>
          <a:lstStyle/>
          <a:p>
            <a:fld id="{F2BFDEDD-C314-4B28-B5E0-CD9EF3648E29}" type="slidenum">
              <a:rPr lang="en-CA" smtClean="0"/>
              <a:t>4</a:t>
            </a:fld>
            <a:endParaRPr lang="en-CA"/>
          </a:p>
        </p:txBody>
      </p:sp>
    </p:spTree>
    <p:extLst>
      <p:ext uri="{BB962C8B-B14F-4D97-AF65-F5344CB8AC3E}">
        <p14:creationId xmlns:p14="http://schemas.microsoft.com/office/powerpoint/2010/main" val="3637624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List assumptions</a:t>
            </a:r>
          </a:p>
          <a:p>
            <a:r>
              <a:rPr lang="en-CA" err="1"/>
              <a:t>Homesless</a:t>
            </a:r>
            <a:r>
              <a:rPr lang="en-CA"/>
              <a:t> population distribution 50/50</a:t>
            </a:r>
          </a:p>
          <a:p>
            <a:r>
              <a:rPr lang="en-CA"/>
              <a:t>70% male vs 30% female</a:t>
            </a:r>
          </a:p>
          <a:p>
            <a:pPr marL="171450" indent="-171450">
              <a:buFontTx/>
              <a:buChar char="-"/>
            </a:pPr>
            <a:r>
              <a:rPr lang="en-CA"/>
              <a:t>Assumption that most homeless will be around metro stations</a:t>
            </a:r>
          </a:p>
          <a:p>
            <a:pPr marL="171450" indent="-171450">
              <a:buFontTx/>
              <a:buChar char="-"/>
            </a:pPr>
            <a:r>
              <a:rPr lang="en-CA"/>
              <a:t>Encampments equally allocated</a:t>
            </a:r>
          </a:p>
          <a:p>
            <a:pPr marL="171450" indent="-171450">
              <a:buFontTx/>
              <a:buChar char="-"/>
            </a:pPr>
            <a:r>
              <a:rPr lang="en-CA"/>
              <a:t>Assumption Metro stations that population density around metro station will be similar to homeless population density</a:t>
            </a:r>
          </a:p>
        </p:txBody>
      </p:sp>
      <p:sp>
        <p:nvSpPr>
          <p:cNvPr id="4" name="Slide Number Placeholder 3"/>
          <p:cNvSpPr>
            <a:spLocks noGrp="1"/>
          </p:cNvSpPr>
          <p:nvPr>
            <p:ph type="sldNum" sz="quarter" idx="5"/>
          </p:nvPr>
        </p:nvSpPr>
        <p:spPr/>
        <p:txBody>
          <a:bodyPr/>
          <a:lstStyle/>
          <a:p>
            <a:fld id="{F2BFDEDD-C314-4B28-B5E0-CD9EF3648E29}" type="slidenum">
              <a:rPr lang="en-CA" smtClean="0"/>
              <a:t>5</a:t>
            </a:fld>
            <a:endParaRPr lang="en-CA"/>
          </a:p>
        </p:txBody>
      </p:sp>
    </p:spTree>
    <p:extLst>
      <p:ext uri="{BB962C8B-B14F-4D97-AF65-F5344CB8AC3E}">
        <p14:creationId xmlns:p14="http://schemas.microsoft.com/office/powerpoint/2010/main" val="460798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a:latin typeface="+mn-lt"/>
              </a:rPr>
              <a:t>Multiple Locations sum capacity at all and take capacity of one / other</a:t>
            </a:r>
          </a:p>
          <a:p>
            <a:pPr lvl="1"/>
            <a:r>
              <a:rPr lang="en-US">
                <a:latin typeface="+mn-lt"/>
              </a:rPr>
              <a:t>Missing values were replaced by median expenses of all current shelters</a:t>
            </a:r>
          </a:p>
          <a:p>
            <a:pPr lvl="1"/>
            <a:r>
              <a:rPr lang="en-US">
                <a:latin typeface="+mn-lt"/>
              </a:rPr>
              <a:t>New shelter cost based on mean of 3 closest shelters</a:t>
            </a:r>
          </a:p>
          <a:p>
            <a:pPr lvl="1"/>
            <a:r>
              <a:rPr lang="en-US">
                <a:latin typeface="+mn-lt"/>
              </a:rPr>
              <a:t>Haversine Distance</a:t>
            </a:r>
          </a:p>
          <a:p>
            <a:pPr marL="628650" lvl="1" indent="-171450">
              <a:buFontTx/>
              <a:buChar char="-"/>
            </a:pPr>
            <a:r>
              <a:rPr lang="en-US">
                <a:latin typeface="+mn-lt"/>
              </a:rPr>
              <a:t>Calculates distance between two latitude and longitude coordinates</a:t>
            </a:r>
          </a:p>
          <a:p>
            <a:pPr marL="628650" lvl="1" indent="-171450">
              <a:buFontTx/>
              <a:buChar char="-"/>
            </a:pPr>
            <a:r>
              <a:rPr lang="en-US">
                <a:latin typeface="+mn-lt"/>
              </a:rPr>
              <a:t>Between metro stations and encampments to existing and new potential shelters</a:t>
            </a:r>
          </a:p>
          <a:p>
            <a:endParaRPr lang="en-CA">
              <a:latin typeface="+mn-lt"/>
            </a:endParaRPr>
          </a:p>
          <a:p>
            <a:endParaRPr lang="en-CA"/>
          </a:p>
        </p:txBody>
      </p:sp>
      <p:sp>
        <p:nvSpPr>
          <p:cNvPr id="4" name="Slide Number Placeholder 3"/>
          <p:cNvSpPr>
            <a:spLocks noGrp="1"/>
          </p:cNvSpPr>
          <p:nvPr>
            <p:ph type="sldNum" sz="quarter" idx="5"/>
          </p:nvPr>
        </p:nvSpPr>
        <p:spPr/>
        <p:txBody>
          <a:bodyPr/>
          <a:lstStyle/>
          <a:p>
            <a:fld id="{F2BFDEDD-C314-4B28-B5E0-CD9EF3648E29}" type="slidenum">
              <a:rPr lang="en-CA" smtClean="0"/>
              <a:t>6</a:t>
            </a:fld>
            <a:endParaRPr lang="en-CA"/>
          </a:p>
        </p:txBody>
      </p:sp>
    </p:spTree>
    <p:extLst>
      <p:ext uri="{BB962C8B-B14F-4D97-AF65-F5344CB8AC3E}">
        <p14:creationId xmlns:p14="http://schemas.microsoft.com/office/powerpoint/2010/main" val="18128442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So we divided the project into two phases. </a:t>
            </a:r>
            <a:endParaRPr lang="en-US" dirty="0"/>
          </a:p>
          <a:p>
            <a:r>
              <a:rPr lang="en-US" dirty="0">
                <a:cs typeface="Calibri"/>
              </a:rPr>
              <a:t>-The first phase dealt with </a:t>
            </a:r>
            <a:r>
              <a:rPr lang="en-US" dirty="0" err="1">
                <a:cs typeface="Calibri"/>
              </a:rPr>
              <a:t>maximising</a:t>
            </a:r>
            <a:r>
              <a:rPr lang="en-US" dirty="0">
                <a:cs typeface="Calibri"/>
              </a:rPr>
              <a:t> the homeless individuals from the streets into the shelters .</a:t>
            </a:r>
          </a:p>
          <a:p>
            <a:r>
              <a:rPr lang="en-US" dirty="0">
                <a:cs typeface="Calibri"/>
              </a:rPr>
              <a:t>- This was more of a simulation than optimization since there is an element of randomness in how the individuals go to a shelter,</a:t>
            </a:r>
          </a:p>
          <a:p>
            <a:r>
              <a:rPr lang="en-US" dirty="0">
                <a:cs typeface="Calibri"/>
              </a:rPr>
              <a:t>-Thus the goal was to obtain the number of individuals who remain unallocated at the end of this process. </a:t>
            </a:r>
          </a:p>
          <a:p>
            <a:r>
              <a:rPr lang="en-US" dirty="0">
                <a:cs typeface="Calibri"/>
              </a:rPr>
              <a:t>-Once we had this number, the second phase was concerned with opening new locations to house the unallocated population at minimum cost</a:t>
            </a:r>
          </a:p>
        </p:txBody>
      </p:sp>
      <p:sp>
        <p:nvSpPr>
          <p:cNvPr id="4" name="Slide Number Placeholder 3"/>
          <p:cNvSpPr>
            <a:spLocks noGrp="1"/>
          </p:cNvSpPr>
          <p:nvPr>
            <p:ph type="sldNum" sz="quarter" idx="5"/>
          </p:nvPr>
        </p:nvSpPr>
        <p:spPr/>
        <p:txBody>
          <a:bodyPr/>
          <a:lstStyle/>
          <a:p>
            <a:fld id="{F2BFDEDD-C314-4B28-B5E0-CD9EF3648E29}" type="slidenum">
              <a:rPr lang="en-CA" smtClean="0"/>
              <a:t>7</a:t>
            </a:fld>
            <a:endParaRPr lang="en-CA"/>
          </a:p>
        </p:txBody>
      </p:sp>
    </p:spTree>
    <p:extLst>
      <p:ext uri="{BB962C8B-B14F-4D97-AF65-F5344CB8AC3E}">
        <p14:creationId xmlns:p14="http://schemas.microsoft.com/office/powerpoint/2010/main" val="4256554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As you can see our decision variable is the number of people moving from one hotspot to a shelter </a:t>
            </a:r>
            <a:r>
              <a:rPr lang="en-US" err="1">
                <a:cs typeface="Calibri"/>
              </a:rPr>
              <a:t>wrt</a:t>
            </a:r>
            <a:r>
              <a:rPr lang="en-US">
                <a:cs typeface="Calibri"/>
              </a:rPr>
              <a:t> to the gender and our parameters are concerned with the capacities of shelters, distribution of homeless across the city and the distance between each combination</a:t>
            </a:r>
          </a:p>
        </p:txBody>
      </p:sp>
      <p:sp>
        <p:nvSpPr>
          <p:cNvPr id="4" name="Slide Number Placeholder 3"/>
          <p:cNvSpPr>
            <a:spLocks noGrp="1"/>
          </p:cNvSpPr>
          <p:nvPr>
            <p:ph type="sldNum" sz="quarter" idx="5"/>
          </p:nvPr>
        </p:nvSpPr>
        <p:spPr/>
        <p:txBody>
          <a:bodyPr/>
          <a:lstStyle/>
          <a:p>
            <a:fld id="{F2BFDEDD-C314-4B28-B5E0-CD9EF3648E29}" type="slidenum">
              <a:rPr lang="en-CA" smtClean="0"/>
              <a:t>8</a:t>
            </a:fld>
            <a:endParaRPr lang="en-CA"/>
          </a:p>
        </p:txBody>
      </p:sp>
    </p:spTree>
    <p:extLst>
      <p:ext uri="{BB962C8B-B14F-4D97-AF65-F5344CB8AC3E}">
        <p14:creationId xmlns:p14="http://schemas.microsoft.com/office/powerpoint/2010/main" val="14583880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Our objective function tries to </a:t>
            </a:r>
            <a:r>
              <a:rPr lang="en-US" err="1">
                <a:cs typeface="Calibri"/>
              </a:rPr>
              <a:t>maximise</a:t>
            </a:r>
            <a:r>
              <a:rPr lang="en-US">
                <a:cs typeface="Calibri"/>
              </a:rPr>
              <a:t> the ….</a:t>
            </a:r>
          </a:p>
        </p:txBody>
      </p:sp>
      <p:sp>
        <p:nvSpPr>
          <p:cNvPr id="4" name="Slide Number Placeholder 3"/>
          <p:cNvSpPr>
            <a:spLocks noGrp="1"/>
          </p:cNvSpPr>
          <p:nvPr>
            <p:ph type="sldNum" sz="quarter" idx="5"/>
          </p:nvPr>
        </p:nvSpPr>
        <p:spPr/>
        <p:txBody>
          <a:bodyPr/>
          <a:lstStyle/>
          <a:p>
            <a:fld id="{F2BFDEDD-C314-4B28-B5E0-CD9EF3648E29}" type="slidenum">
              <a:rPr lang="en-CA" smtClean="0"/>
              <a:t>9</a:t>
            </a:fld>
            <a:endParaRPr lang="en-CA"/>
          </a:p>
        </p:txBody>
      </p:sp>
    </p:spTree>
    <p:extLst>
      <p:ext uri="{BB962C8B-B14F-4D97-AF65-F5344CB8AC3E}">
        <p14:creationId xmlns:p14="http://schemas.microsoft.com/office/powerpoint/2010/main" val="22412747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Moving on to our constraints, female can go to female , male to male, open to all , and no shelter can house more than its capacity</a:t>
            </a:r>
          </a:p>
        </p:txBody>
      </p:sp>
      <p:sp>
        <p:nvSpPr>
          <p:cNvPr id="4" name="Slide Number Placeholder 3"/>
          <p:cNvSpPr>
            <a:spLocks noGrp="1"/>
          </p:cNvSpPr>
          <p:nvPr>
            <p:ph type="sldNum" sz="quarter" idx="5"/>
          </p:nvPr>
        </p:nvSpPr>
        <p:spPr/>
        <p:txBody>
          <a:bodyPr/>
          <a:lstStyle/>
          <a:p>
            <a:fld id="{F2BFDEDD-C314-4B28-B5E0-CD9EF3648E29}" type="slidenum">
              <a:rPr lang="en-CA" smtClean="0"/>
              <a:t>10</a:t>
            </a:fld>
            <a:endParaRPr lang="en-CA"/>
          </a:p>
        </p:txBody>
      </p:sp>
    </p:spTree>
    <p:extLst>
      <p:ext uri="{BB962C8B-B14F-4D97-AF65-F5344CB8AC3E}">
        <p14:creationId xmlns:p14="http://schemas.microsoft.com/office/powerpoint/2010/main" val="2156853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a:xfrm>
            <a:off x="3200401" y="6325977"/>
            <a:ext cx="1401096" cy="365125"/>
          </a:xfrm>
        </p:spPr>
        <p:txBody>
          <a:bodyPr/>
          <a:lstStyle>
            <a:lvl1pPr>
              <a:defRPr sz="1000"/>
            </a:lvl1pPr>
          </a:lstStyle>
          <a:p>
            <a:fld id="{2FB0C1B0-7A32-4360-A10E-21A7D0E73CB2}" type="datetimeFigureOut">
              <a:rPr lang="en-CA" smtClean="0"/>
              <a:pPr/>
              <a:t>2022-12-15</a:t>
            </a:fld>
            <a:endParaRPr lang="en-CA"/>
          </a:p>
        </p:txBody>
      </p:sp>
      <p:sp>
        <p:nvSpPr>
          <p:cNvPr id="5" name="Footer Placeholder 4"/>
          <p:cNvSpPr>
            <a:spLocks noGrp="1"/>
          </p:cNvSpPr>
          <p:nvPr>
            <p:ph type="ftr" sz="quarter" idx="11"/>
          </p:nvPr>
        </p:nvSpPr>
        <p:spPr>
          <a:xfrm>
            <a:off x="4670322" y="6325978"/>
            <a:ext cx="5948517" cy="365124"/>
          </a:xfrm>
        </p:spPr>
        <p:txBody>
          <a:bodyPr/>
          <a:lstStyle>
            <a:lvl1pPr algn="l">
              <a:defRPr sz="1000"/>
            </a:lvl1pPr>
          </a:lstStyle>
          <a:p>
            <a:endParaRPr lang="en-CA"/>
          </a:p>
        </p:txBody>
      </p:sp>
      <p:sp>
        <p:nvSpPr>
          <p:cNvPr id="6" name="Slide Number Placeholder 5"/>
          <p:cNvSpPr>
            <a:spLocks noGrp="1"/>
          </p:cNvSpPr>
          <p:nvPr>
            <p:ph type="sldNum" sz="quarter" idx="12"/>
          </p:nvPr>
        </p:nvSpPr>
        <p:spPr>
          <a:xfrm>
            <a:off x="10766322" y="6313683"/>
            <a:ext cx="656303" cy="365125"/>
          </a:xfrm>
        </p:spPr>
        <p:txBody>
          <a:bodyPr/>
          <a:lstStyle>
            <a:lvl1pPr>
              <a:defRPr sz="1200">
                <a:solidFill>
                  <a:schemeClr val="bg1"/>
                </a:solidFill>
              </a:defRPr>
            </a:lvl1pPr>
          </a:lstStyle>
          <a:p>
            <a:fld id="{D63B8D7F-266E-41A3-B950-9989D28316EA}" type="slidenum">
              <a:rPr lang="en-CA" smtClean="0"/>
              <a:pPr/>
              <a:t>‹#›</a:t>
            </a:fld>
            <a:endParaRPr lang="en-CA"/>
          </a:p>
        </p:txBody>
      </p:sp>
    </p:spTree>
    <p:extLst>
      <p:ext uri="{BB962C8B-B14F-4D97-AF65-F5344CB8AC3E}">
        <p14:creationId xmlns:p14="http://schemas.microsoft.com/office/powerpoint/2010/main" val="2405100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a:xfrm>
            <a:off x="3227439" y="6341397"/>
            <a:ext cx="1354393" cy="365125"/>
          </a:xfrm>
          <a:prstGeom prst="rect">
            <a:avLst/>
          </a:prstGeom>
        </p:spPr>
        <p:txBody>
          <a:bodyPr/>
          <a:lstStyle/>
          <a:p>
            <a:fld id="{2FB0C1B0-7A32-4360-A10E-21A7D0E73CB2}" type="datetimeFigureOut">
              <a:rPr lang="en-CA" smtClean="0"/>
              <a:t>2022-12-15</a:t>
            </a:fld>
            <a:endParaRPr lang="en-CA"/>
          </a:p>
        </p:txBody>
      </p:sp>
      <p:sp>
        <p:nvSpPr>
          <p:cNvPr id="6" name="Footer Placeholder 5"/>
          <p:cNvSpPr>
            <a:spLocks noGrp="1"/>
          </p:cNvSpPr>
          <p:nvPr>
            <p:ph type="ftr" sz="quarter" idx="11"/>
          </p:nvPr>
        </p:nvSpPr>
        <p:spPr>
          <a:xfrm>
            <a:off x="4660490" y="6346518"/>
            <a:ext cx="6253316" cy="365125"/>
          </a:xfrm>
          <a:prstGeom prst="rect">
            <a:avLst/>
          </a:prstGeom>
        </p:spPr>
        <p:txBody>
          <a:bodyPr/>
          <a:lstStyle/>
          <a:p>
            <a:endParaRPr lang="en-CA"/>
          </a:p>
        </p:txBody>
      </p:sp>
      <p:sp>
        <p:nvSpPr>
          <p:cNvPr id="7" name="Slide Number Placeholder 6"/>
          <p:cNvSpPr>
            <a:spLocks noGrp="1"/>
          </p:cNvSpPr>
          <p:nvPr>
            <p:ph type="sldNum" sz="quarter" idx="12"/>
          </p:nvPr>
        </p:nvSpPr>
        <p:spPr>
          <a:xfrm>
            <a:off x="10913806" y="6346518"/>
            <a:ext cx="439994" cy="365125"/>
          </a:xfrm>
          <a:prstGeom prst="rect">
            <a:avLst/>
          </a:prstGeom>
        </p:spPr>
        <p:txBody>
          <a:bodyPr/>
          <a:lstStyle/>
          <a:p>
            <a:fld id="{D63B8D7F-266E-41A3-B950-9989D28316EA}" type="slidenum">
              <a:rPr lang="en-CA" smtClean="0"/>
              <a:t>‹#›</a:t>
            </a:fld>
            <a:endParaRPr lang="en-CA"/>
          </a:p>
        </p:txBody>
      </p:sp>
    </p:spTree>
    <p:extLst>
      <p:ext uri="{BB962C8B-B14F-4D97-AF65-F5344CB8AC3E}">
        <p14:creationId xmlns:p14="http://schemas.microsoft.com/office/powerpoint/2010/main" val="1717255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solidFill>
                  <a:srgbClr val="5D677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solidFill>
                  <a:srgbClr val="5D677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a:xfrm>
            <a:off x="3227439" y="6341397"/>
            <a:ext cx="1354393" cy="365125"/>
          </a:xfrm>
          <a:prstGeom prst="rect">
            <a:avLst/>
          </a:prstGeom>
        </p:spPr>
        <p:txBody>
          <a:bodyPr/>
          <a:lstStyle/>
          <a:p>
            <a:fld id="{2FB0C1B0-7A32-4360-A10E-21A7D0E73CB2}" type="datetimeFigureOut">
              <a:rPr lang="en-CA" smtClean="0"/>
              <a:t>2022-12-15</a:t>
            </a:fld>
            <a:endParaRPr lang="en-CA"/>
          </a:p>
        </p:txBody>
      </p:sp>
      <p:sp>
        <p:nvSpPr>
          <p:cNvPr id="8" name="Footer Placeholder 7"/>
          <p:cNvSpPr>
            <a:spLocks noGrp="1"/>
          </p:cNvSpPr>
          <p:nvPr>
            <p:ph type="ftr" sz="quarter" idx="11"/>
          </p:nvPr>
        </p:nvSpPr>
        <p:spPr>
          <a:xfrm>
            <a:off x="4660490" y="6346518"/>
            <a:ext cx="6253316" cy="365125"/>
          </a:xfrm>
          <a:prstGeom prst="rect">
            <a:avLst/>
          </a:prstGeom>
        </p:spPr>
        <p:txBody>
          <a:bodyPr/>
          <a:lstStyle/>
          <a:p>
            <a:endParaRPr lang="en-CA"/>
          </a:p>
        </p:txBody>
      </p:sp>
      <p:sp>
        <p:nvSpPr>
          <p:cNvPr id="9" name="Slide Number Placeholder 8"/>
          <p:cNvSpPr>
            <a:spLocks noGrp="1"/>
          </p:cNvSpPr>
          <p:nvPr>
            <p:ph type="sldNum" sz="quarter" idx="12"/>
          </p:nvPr>
        </p:nvSpPr>
        <p:spPr>
          <a:xfrm>
            <a:off x="10913806" y="6346518"/>
            <a:ext cx="439994" cy="365125"/>
          </a:xfrm>
          <a:prstGeom prst="rect">
            <a:avLst/>
          </a:prstGeom>
        </p:spPr>
        <p:txBody>
          <a:bodyPr/>
          <a:lstStyle/>
          <a:p>
            <a:fld id="{D63B8D7F-266E-41A3-B950-9989D28316EA}" type="slidenum">
              <a:rPr lang="en-CA" smtClean="0"/>
              <a:t>‹#›</a:t>
            </a:fld>
            <a:endParaRPr lang="en-CA"/>
          </a:p>
        </p:txBody>
      </p:sp>
    </p:spTree>
    <p:extLst>
      <p:ext uri="{BB962C8B-B14F-4D97-AF65-F5344CB8AC3E}">
        <p14:creationId xmlns:p14="http://schemas.microsoft.com/office/powerpoint/2010/main" val="2206617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354666" y="1271588"/>
            <a:ext cx="9999133" cy="3586162"/>
          </a:xfrm>
        </p:spPr>
        <p:txBody>
          <a:bodyPr/>
          <a:lstStyle/>
          <a:p>
            <a:r>
              <a:rPr lang="en-US"/>
              <a:t>Click to edit Master title style</a:t>
            </a:r>
            <a:endParaRPr lang="en-CA"/>
          </a:p>
        </p:txBody>
      </p:sp>
    </p:spTree>
    <p:extLst>
      <p:ext uri="{BB962C8B-B14F-4D97-AF65-F5344CB8AC3E}">
        <p14:creationId xmlns:p14="http://schemas.microsoft.com/office/powerpoint/2010/main" val="39291553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937"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714"/>
            <a:ext cx="12193269" cy="6857285"/>
          </a:xfrm>
          <a:prstGeom prst="rect">
            <a:avLst/>
          </a:prstGeom>
        </p:spPr>
      </p:pic>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3227439" y="6341397"/>
            <a:ext cx="1354393" cy="365125"/>
          </a:xfrm>
          <a:prstGeom prst="rect">
            <a:avLst/>
          </a:prstGeom>
        </p:spPr>
        <p:txBody>
          <a:bodyPr/>
          <a:lstStyle/>
          <a:p>
            <a:fld id="{2FB0C1B0-7A32-4360-A10E-21A7D0E73CB2}" type="datetimeFigureOut">
              <a:rPr lang="en-CA" smtClean="0"/>
              <a:t>2022-12-15</a:t>
            </a:fld>
            <a:endParaRPr lang="en-CA"/>
          </a:p>
        </p:txBody>
      </p:sp>
      <p:sp>
        <p:nvSpPr>
          <p:cNvPr id="6" name="Footer Placeholder 5"/>
          <p:cNvSpPr>
            <a:spLocks noGrp="1"/>
          </p:cNvSpPr>
          <p:nvPr>
            <p:ph type="ftr" sz="quarter" idx="11"/>
          </p:nvPr>
        </p:nvSpPr>
        <p:spPr>
          <a:xfrm>
            <a:off x="4660490" y="6346518"/>
            <a:ext cx="6253316" cy="365125"/>
          </a:xfrm>
          <a:prstGeom prst="rect">
            <a:avLst/>
          </a:prstGeom>
        </p:spPr>
        <p:txBody>
          <a:bodyPr/>
          <a:lstStyle/>
          <a:p>
            <a:endParaRPr lang="en-CA"/>
          </a:p>
        </p:txBody>
      </p:sp>
      <p:sp>
        <p:nvSpPr>
          <p:cNvPr id="7" name="Slide Number Placeholder 6"/>
          <p:cNvSpPr>
            <a:spLocks noGrp="1"/>
          </p:cNvSpPr>
          <p:nvPr>
            <p:ph type="sldNum" sz="quarter" idx="12"/>
          </p:nvPr>
        </p:nvSpPr>
        <p:spPr>
          <a:xfrm>
            <a:off x="10913806" y="6346518"/>
            <a:ext cx="439994" cy="365125"/>
          </a:xfrm>
          <a:prstGeom prst="rect">
            <a:avLst/>
          </a:prstGeom>
        </p:spPr>
        <p:txBody>
          <a:bodyPr/>
          <a:lstStyle/>
          <a:p>
            <a:fld id="{D63B8D7F-266E-41A3-B950-9989D28316EA}" type="slidenum">
              <a:rPr lang="en-CA" smtClean="0"/>
              <a:t>‹#›</a:t>
            </a:fld>
            <a:endParaRPr lang="en-CA"/>
          </a:p>
        </p:txBody>
      </p:sp>
    </p:spTree>
    <p:extLst>
      <p:ext uri="{BB962C8B-B14F-4D97-AF65-F5344CB8AC3E}">
        <p14:creationId xmlns:p14="http://schemas.microsoft.com/office/powerpoint/2010/main" val="6243081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3227439" y="6341397"/>
            <a:ext cx="1354393" cy="365125"/>
          </a:xfrm>
          <a:prstGeom prst="rect">
            <a:avLst/>
          </a:prstGeom>
        </p:spPr>
        <p:txBody>
          <a:bodyPr/>
          <a:lstStyle/>
          <a:p>
            <a:fld id="{2FB0C1B0-7A32-4360-A10E-21A7D0E73CB2}" type="datetimeFigureOut">
              <a:rPr lang="en-CA" smtClean="0"/>
              <a:t>2022-12-15</a:t>
            </a:fld>
            <a:endParaRPr lang="en-CA"/>
          </a:p>
        </p:txBody>
      </p:sp>
      <p:sp>
        <p:nvSpPr>
          <p:cNvPr id="6" name="Footer Placeholder 5"/>
          <p:cNvSpPr>
            <a:spLocks noGrp="1"/>
          </p:cNvSpPr>
          <p:nvPr>
            <p:ph type="ftr" sz="quarter" idx="11"/>
          </p:nvPr>
        </p:nvSpPr>
        <p:spPr>
          <a:xfrm>
            <a:off x="4660490" y="6346518"/>
            <a:ext cx="6253316" cy="365125"/>
          </a:xfrm>
          <a:prstGeom prst="rect">
            <a:avLst/>
          </a:prstGeom>
        </p:spPr>
        <p:txBody>
          <a:bodyPr/>
          <a:lstStyle/>
          <a:p>
            <a:endParaRPr lang="en-CA"/>
          </a:p>
        </p:txBody>
      </p:sp>
      <p:sp>
        <p:nvSpPr>
          <p:cNvPr id="7" name="Slide Number Placeholder 6"/>
          <p:cNvSpPr>
            <a:spLocks noGrp="1"/>
          </p:cNvSpPr>
          <p:nvPr>
            <p:ph type="sldNum" sz="quarter" idx="12"/>
          </p:nvPr>
        </p:nvSpPr>
        <p:spPr>
          <a:xfrm>
            <a:off x="10913806" y="6346518"/>
            <a:ext cx="439994" cy="365125"/>
          </a:xfrm>
          <a:prstGeom prst="rect">
            <a:avLst/>
          </a:prstGeom>
        </p:spPr>
        <p:txBody>
          <a:bodyPr/>
          <a:lstStyle/>
          <a:p>
            <a:fld id="{D63B8D7F-266E-41A3-B950-9989D28316EA}" type="slidenum">
              <a:rPr lang="en-CA" smtClean="0"/>
              <a:t>‹#›</a:t>
            </a:fld>
            <a:endParaRPr lang="en-CA"/>
          </a:p>
        </p:txBody>
      </p:sp>
    </p:spTree>
    <p:extLst>
      <p:ext uri="{BB962C8B-B14F-4D97-AF65-F5344CB8AC3E}">
        <p14:creationId xmlns:p14="http://schemas.microsoft.com/office/powerpoint/2010/main" val="2247197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714"/>
            <a:ext cx="12193269" cy="6857285"/>
          </a:xfrm>
          <a:prstGeom prst="rect">
            <a:avLst/>
          </a:prstGeom>
        </p:spPr>
      </p:pic>
      <p:sp>
        <p:nvSpPr>
          <p:cNvPr id="2" name="Title 1"/>
          <p:cNvSpPr>
            <a:spLocks noGrp="1"/>
          </p:cNvSpPr>
          <p:nvPr>
            <p:ph type="title"/>
          </p:nvPr>
        </p:nvSpPr>
        <p:spPr>
          <a:xfrm>
            <a:off x="831850" y="1709738"/>
            <a:ext cx="10515600" cy="1072791"/>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0" y="2939846"/>
            <a:ext cx="10515600" cy="2812026"/>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B0C1B0-7A32-4360-A10E-21A7D0E73CB2}" type="datetimeFigureOut">
              <a:rPr lang="en-CA" smtClean="0"/>
              <a:t>2022-12-15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63B8D7F-266E-41A3-B950-9989D28316EA}" type="slidenum">
              <a:rPr lang="en-CA" smtClean="0"/>
              <a:t>‹#›</a:t>
            </a:fld>
            <a:endParaRPr lang="en-CA"/>
          </a:p>
        </p:txBody>
      </p:sp>
    </p:spTree>
    <p:extLst>
      <p:ext uri="{BB962C8B-B14F-4D97-AF65-F5344CB8AC3E}">
        <p14:creationId xmlns:p14="http://schemas.microsoft.com/office/powerpoint/2010/main" val="480489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714"/>
            <a:ext cx="12193269" cy="6857285"/>
          </a:xfrm>
          <a:prstGeom prst="rect">
            <a:avLst/>
          </a:prstGeom>
        </p:spPr>
      </p:pic>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2FB0C1B0-7A32-4360-A10E-21A7D0E73CB2}" type="datetimeFigureOut">
              <a:rPr lang="en-CA" smtClean="0"/>
              <a:t>2022-12-15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63B8D7F-266E-41A3-B950-9989D28316EA}" type="slidenum">
              <a:rPr lang="en-CA" smtClean="0"/>
              <a:t>‹#›</a:t>
            </a:fld>
            <a:endParaRPr lang="en-CA"/>
          </a:p>
        </p:txBody>
      </p:sp>
    </p:spTree>
    <p:extLst>
      <p:ext uri="{BB962C8B-B14F-4D97-AF65-F5344CB8AC3E}">
        <p14:creationId xmlns:p14="http://schemas.microsoft.com/office/powerpoint/2010/main" val="1995844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714"/>
            <a:ext cx="12193269" cy="6857285"/>
          </a:xfrm>
          <a:prstGeom prst="rect">
            <a:avLst/>
          </a:prstGeom>
        </p:spPr>
      </p:pic>
      <p:sp>
        <p:nvSpPr>
          <p:cNvPr id="2" name="Title 1"/>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solidFill>
                  <a:srgbClr val="5D677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solidFill>
                  <a:srgbClr val="5D677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2FB0C1B0-7A32-4360-A10E-21A7D0E73CB2}" type="datetimeFigureOut">
              <a:rPr lang="en-CA" smtClean="0"/>
              <a:t>2022-12-15</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D63B8D7F-266E-41A3-B950-9989D28316EA}" type="slidenum">
              <a:rPr lang="en-CA" smtClean="0"/>
              <a:t>‹#›</a:t>
            </a:fld>
            <a:endParaRPr lang="en-CA"/>
          </a:p>
        </p:txBody>
      </p:sp>
    </p:spTree>
    <p:extLst>
      <p:ext uri="{BB962C8B-B14F-4D97-AF65-F5344CB8AC3E}">
        <p14:creationId xmlns:p14="http://schemas.microsoft.com/office/powerpoint/2010/main" val="4126438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714"/>
            <a:ext cx="12193269" cy="6857285"/>
          </a:xfrm>
          <a:prstGeom prst="rect">
            <a:avLst/>
          </a:prstGeom>
        </p:spPr>
      </p:pic>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B0C1B0-7A32-4360-A10E-21A7D0E73CB2}" type="datetimeFigureOut">
              <a:rPr lang="en-CA" smtClean="0"/>
              <a:t>2022-12-15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63B8D7F-266E-41A3-B950-9989D28316EA}" type="slidenum">
              <a:rPr lang="en-CA" smtClean="0"/>
              <a:t>‹#›</a:t>
            </a:fld>
            <a:endParaRPr lang="en-CA"/>
          </a:p>
        </p:txBody>
      </p:sp>
    </p:spTree>
    <p:extLst>
      <p:ext uri="{BB962C8B-B14F-4D97-AF65-F5344CB8AC3E}">
        <p14:creationId xmlns:p14="http://schemas.microsoft.com/office/powerpoint/2010/main" val="2664090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B0C1B0-7A32-4360-A10E-21A7D0E73CB2}" type="datetimeFigureOut">
              <a:rPr lang="en-CA" smtClean="0"/>
              <a:t>2022-12-15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63B8D7F-266E-41A3-B950-9989D28316EA}" type="slidenum">
              <a:rPr lang="en-CA" smtClean="0"/>
              <a:t>‹#›</a:t>
            </a:fld>
            <a:endParaRPr lang="en-CA"/>
          </a:p>
        </p:txBody>
      </p:sp>
    </p:spTree>
    <p:extLst>
      <p:ext uri="{BB962C8B-B14F-4D97-AF65-F5344CB8AC3E}">
        <p14:creationId xmlns:p14="http://schemas.microsoft.com/office/powerpoint/2010/main" val="1429920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31334" y="1278466"/>
            <a:ext cx="9499600" cy="1617133"/>
          </a:xfrm>
        </p:spPr>
        <p:txBody>
          <a:bodyPr anchor="b"/>
          <a:lstStyle>
            <a:lvl1pPr marL="0" indent="0" algn="l" defTabSz="179388">
              <a:defRPr sz="6000">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CA"/>
          </a:p>
        </p:txBody>
      </p:sp>
      <p:sp>
        <p:nvSpPr>
          <p:cNvPr id="3" name="Subtitle 2"/>
          <p:cNvSpPr>
            <a:spLocks noGrp="1"/>
          </p:cNvSpPr>
          <p:nvPr>
            <p:ph type="subTitle" idx="1"/>
          </p:nvPr>
        </p:nvSpPr>
        <p:spPr>
          <a:xfrm>
            <a:off x="931334" y="3064933"/>
            <a:ext cx="9499599" cy="2209800"/>
          </a:xfrm>
        </p:spPr>
        <p:txBody>
          <a:bodyPr>
            <a:normAutofit/>
          </a:bodyPr>
          <a:lstStyle>
            <a:lvl1pPr marL="0" indent="0" algn="l">
              <a:buNone/>
              <a:defRPr sz="28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Tree>
    <p:extLst>
      <p:ext uri="{BB962C8B-B14F-4D97-AF65-F5344CB8AC3E}">
        <p14:creationId xmlns:p14="http://schemas.microsoft.com/office/powerpoint/2010/main" val="1933546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a:xfrm>
            <a:off x="3200401" y="6325977"/>
            <a:ext cx="1401096" cy="365125"/>
          </a:xfrm>
          <a:prstGeom prst="rect">
            <a:avLst/>
          </a:prstGeom>
        </p:spPr>
        <p:txBody>
          <a:bodyPr/>
          <a:lstStyle>
            <a:lvl1pPr>
              <a:defRPr sz="1000"/>
            </a:lvl1pPr>
          </a:lstStyle>
          <a:p>
            <a:fld id="{2FB0C1B0-7A32-4360-A10E-21A7D0E73CB2}" type="datetimeFigureOut">
              <a:rPr lang="en-CA" smtClean="0"/>
              <a:pPr/>
              <a:t>2022-12-15</a:t>
            </a:fld>
            <a:endParaRPr lang="en-CA"/>
          </a:p>
        </p:txBody>
      </p:sp>
      <p:sp>
        <p:nvSpPr>
          <p:cNvPr id="5" name="Footer Placeholder 4"/>
          <p:cNvSpPr>
            <a:spLocks noGrp="1"/>
          </p:cNvSpPr>
          <p:nvPr>
            <p:ph type="ftr" sz="quarter" idx="11"/>
          </p:nvPr>
        </p:nvSpPr>
        <p:spPr>
          <a:xfrm>
            <a:off x="4670322" y="6325978"/>
            <a:ext cx="5948517" cy="365124"/>
          </a:xfrm>
          <a:prstGeom prst="rect">
            <a:avLst/>
          </a:prstGeom>
        </p:spPr>
        <p:txBody>
          <a:bodyPr/>
          <a:lstStyle>
            <a:lvl1pPr algn="l">
              <a:defRPr sz="1000"/>
            </a:lvl1pPr>
          </a:lstStyle>
          <a:p>
            <a:endParaRPr lang="en-CA"/>
          </a:p>
        </p:txBody>
      </p:sp>
      <p:sp>
        <p:nvSpPr>
          <p:cNvPr id="6" name="Slide Number Placeholder 5"/>
          <p:cNvSpPr>
            <a:spLocks noGrp="1"/>
          </p:cNvSpPr>
          <p:nvPr>
            <p:ph type="sldNum" sz="quarter" idx="12"/>
          </p:nvPr>
        </p:nvSpPr>
        <p:spPr>
          <a:xfrm>
            <a:off x="10766322" y="6313683"/>
            <a:ext cx="656303" cy="365125"/>
          </a:xfrm>
          <a:prstGeom prst="rect">
            <a:avLst/>
          </a:prstGeom>
        </p:spPr>
        <p:txBody>
          <a:bodyPr/>
          <a:lstStyle>
            <a:lvl1pPr>
              <a:defRPr sz="1200">
                <a:solidFill>
                  <a:schemeClr val="bg1"/>
                </a:solidFill>
              </a:defRPr>
            </a:lvl1pPr>
          </a:lstStyle>
          <a:p>
            <a:fld id="{D63B8D7F-266E-41A3-B950-9989D28316EA}" type="slidenum">
              <a:rPr lang="en-CA" smtClean="0"/>
              <a:pPr/>
              <a:t>‹#›</a:t>
            </a:fld>
            <a:endParaRPr lang="en-CA"/>
          </a:p>
        </p:txBody>
      </p:sp>
    </p:spTree>
    <p:extLst>
      <p:ext uri="{BB962C8B-B14F-4D97-AF65-F5344CB8AC3E}">
        <p14:creationId xmlns:p14="http://schemas.microsoft.com/office/powerpoint/2010/main" val="160096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1072791"/>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0" y="2939846"/>
            <a:ext cx="10515600" cy="2812026"/>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27439" y="6341397"/>
            <a:ext cx="1354393" cy="365125"/>
          </a:xfrm>
          <a:prstGeom prst="rect">
            <a:avLst/>
          </a:prstGeom>
        </p:spPr>
        <p:txBody>
          <a:bodyPr/>
          <a:lstStyle/>
          <a:p>
            <a:fld id="{2FB0C1B0-7A32-4360-A10E-21A7D0E73CB2}" type="datetimeFigureOut">
              <a:rPr lang="en-CA" smtClean="0"/>
              <a:t>2022-12-15</a:t>
            </a:fld>
            <a:endParaRPr lang="en-CA"/>
          </a:p>
        </p:txBody>
      </p:sp>
      <p:sp>
        <p:nvSpPr>
          <p:cNvPr id="5" name="Footer Placeholder 4"/>
          <p:cNvSpPr>
            <a:spLocks noGrp="1"/>
          </p:cNvSpPr>
          <p:nvPr>
            <p:ph type="ftr" sz="quarter" idx="11"/>
          </p:nvPr>
        </p:nvSpPr>
        <p:spPr>
          <a:xfrm>
            <a:off x="4660490" y="6346518"/>
            <a:ext cx="6253316" cy="365125"/>
          </a:xfrm>
          <a:prstGeom prst="rect">
            <a:avLst/>
          </a:prstGeom>
        </p:spPr>
        <p:txBody>
          <a:bodyPr/>
          <a:lstStyle/>
          <a:p>
            <a:endParaRPr lang="en-CA"/>
          </a:p>
        </p:txBody>
      </p:sp>
      <p:sp>
        <p:nvSpPr>
          <p:cNvPr id="6" name="Slide Number Placeholder 5"/>
          <p:cNvSpPr>
            <a:spLocks noGrp="1"/>
          </p:cNvSpPr>
          <p:nvPr>
            <p:ph type="sldNum" sz="quarter" idx="12"/>
          </p:nvPr>
        </p:nvSpPr>
        <p:spPr>
          <a:xfrm>
            <a:off x="10913806" y="6346518"/>
            <a:ext cx="439994" cy="365125"/>
          </a:xfrm>
          <a:prstGeom prst="rect">
            <a:avLst/>
          </a:prstGeom>
        </p:spPr>
        <p:txBody>
          <a:bodyPr/>
          <a:lstStyle/>
          <a:p>
            <a:fld id="{D63B8D7F-266E-41A3-B950-9989D28316EA}" type="slidenum">
              <a:rPr lang="en-CA" smtClean="0"/>
              <a:t>‹#›</a:t>
            </a:fld>
            <a:endParaRPr lang="en-CA"/>
          </a:p>
        </p:txBody>
      </p:sp>
    </p:spTree>
    <p:extLst>
      <p:ext uri="{BB962C8B-B14F-4D97-AF65-F5344CB8AC3E}">
        <p14:creationId xmlns:p14="http://schemas.microsoft.com/office/powerpoint/2010/main" val="1313596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image" Target="../media/image3.png"/><Relationship Id="rId5" Type="http://schemas.openxmlformats.org/officeDocument/2006/relationships/slideLayout" Target="../slideLayouts/slideLayout11.xml"/><Relationship Id="rId10" Type="http://schemas.openxmlformats.org/officeDocument/2006/relationships/image" Target="../media/image2.png"/><Relationship Id="rId4" Type="http://schemas.openxmlformats.org/officeDocument/2006/relationships/slideLayout" Target="../slideLayouts/slideLayout10.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0" y="714"/>
            <a:ext cx="12193272" cy="6857286"/>
          </a:xfrm>
          <a:prstGeom prst="rect">
            <a:avLst/>
          </a:prstGeom>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3227439" y="6341397"/>
            <a:ext cx="1354393" cy="365125"/>
          </a:xfrm>
          <a:prstGeom prst="rect">
            <a:avLst/>
          </a:prstGeom>
        </p:spPr>
        <p:txBody>
          <a:bodyPr vert="horz" lIns="91440" tIns="45720" rIns="91440" bIns="45720" rtlCol="0" anchor="ctr"/>
          <a:lstStyle>
            <a:lvl1pPr algn="l">
              <a:defRPr sz="1000">
                <a:solidFill>
                  <a:schemeClr val="bg2">
                    <a:lumMod val="90000"/>
                  </a:schemeClr>
                </a:solidFill>
                <a:latin typeface="Arial" panose="020B0604020202020204" pitchFamily="34" charset="0"/>
                <a:cs typeface="Arial" panose="020B0604020202020204" pitchFamily="34" charset="0"/>
              </a:defRPr>
            </a:lvl1pPr>
          </a:lstStyle>
          <a:p>
            <a:fld id="{2FB0C1B0-7A32-4360-A10E-21A7D0E73CB2}" type="datetimeFigureOut">
              <a:rPr lang="en-CA" smtClean="0"/>
              <a:pPr/>
              <a:t>2022-12-15</a:t>
            </a:fld>
            <a:endParaRPr lang="en-CA"/>
          </a:p>
        </p:txBody>
      </p:sp>
      <p:sp>
        <p:nvSpPr>
          <p:cNvPr id="5" name="Footer Placeholder 4"/>
          <p:cNvSpPr>
            <a:spLocks noGrp="1"/>
          </p:cNvSpPr>
          <p:nvPr>
            <p:ph type="ftr" sz="quarter" idx="3"/>
          </p:nvPr>
        </p:nvSpPr>
        <p:spPr>
          <a:xfrm>
            <a:off x="4660490" y="6346518"/>
            <a:ext cx="6253316" cy="365125"/>
          </a:xfrm>
          <a:prstGeom prst="rect">
            <a:avLst/>
          </a:prstGeom>
        </p:spPr>
        <p:txBody>
          <a:bodyPr vert="horz" lIns="91440" tIns="45720" rIns="91440" bIns="45720" rtlCol="0" anchor="ctr"/>
          <a:lstStyle>
            <a:lvl1pPr algn="l">
              <a:defRPr sz="1000">
                <a:solidFill>
                  <a:schemeClr val="bg2">
                    <a:lumMod val="90000"/>
                  </a:schemeClr>
                </a:solidFill>
                <a:latin typeface="Arial" panose="020B0604020202020204" pitchFamily="34" charset="0"/>
                <a:cs typeface="Arial" panose="020B0604020202020204" pitchFamily="34" charset="0"/>
              </a:defRPr>
            </a:lvl1pPr>
          </a:lstStyle>
          <a:p>
            <a:endParaRPr lang="en-CA"/>
          </a:p>
        </p:txBody>
      </p:sp>
      <p:sp>
        <p:nvSpPr>
          <p:cNvPr id="6" name="Slide Number Placeholder 5"/>
          <p:cNvSpPr>
            <a:spLocks noGrp="1"/>
          </p:cNvSpPr>
          <p:nvPr>
            <p:ph type="sldNum" sz="quarter" idx="4"/>
          </p:nvPr>
        </p:nvSpPr>
        <p:spPr>
          <a:xfrm>
            <a:off x="10913806" y="6346518"/>
            <a:ext cx="439994" cy="365125"/>
          </a:xfrm>
          <a:prstGeom prst="rect">
            <a:avLst/>
          </a:prstGeom>
        </p:spPr>
        <p:txBody>
          <a:bodyPr vert="horz" lIns="91440" tIns="45720" rIns="91440" bIns="45720" rtlCol="0" anchor="ctr"/>
          <a:lstStyle>
            <a:lvl1pPr algn="r">
              <a:defRPr sz="1400">
                <a:solidFill>
                  <a:schemeClr val="bg1"/>
                </a:solidFill>
                <a:latin typeface="Arial" panose="020B0604020202020204" pitchFamily="34" charset="0"/>
                <a:cs typeface="Arial" panose="020B0604020202020204" pitchFamily="34" charset="0"/>
              </a:defRPr>
            </a:lvl1pPr>
          </a:lstStyle>
          <a:p>
            <a:fld id="{D63B8D7F-266E-41A3-B950-9989D28316EA}" type="slidenum">
              <a:rPr lang="en-CA" smtClean="0"/>
              <a:pPr/>
              <a:t>‹#›</a:t>
            </a:fld>
            <a:endParaRPr lang="en-CA"/>
          </a:p>
        </p:txBody>
      </p:sp>
    </p:spTree>
    <p:extLst>
      <p:ext uri="{BB962C8B-B14F-4D97-AF65-F5344CB8AC3E}">
        <p14:creationId xmlns:p14="http://schemas.microsoft.com/office/powerpoint/2010/main" val="1221168413"/>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4" r:id="rId5"/>
    <p:sldLayoutId id="2147483675" r:id="rId6"/>
  </p:sldLayoutIdLst>
  <p:txStyles>
    <p:titleStyle>
      <a:lvl1pPr algn="l" defTabSz="914400" rtl="0" eaLnBrk="1" latinLnBrk="0" hangingPunct="1">
        <a:lnSpc>
          <a:spcPct val="90000"/>
        </a:lnSpc>
        <a:spcBef>
          <a:spcPct val="0"/>
        </a:spcBef>
        <a:buNone/>
        <a:defRPr sz="4400" kern="1200">
          <a:solidFill>
            <a:srgbClr val="FF0000"/>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0" y="714"/>
            <a:ext cx="12193272" cy="6857286"/>
          </a:xfrm>
          <a:prstGeom prst="rect">
            <a:avLst/>
          </a:prstGeom>
        </p:spPr>
      </p:pic>
      <p:sp>
        <p:nvSpPr>
          <p:cNvPr id="2" name="Title Placeholder 1"/>
          <p:cNvSpPr>
            <a:spLocks noGrp="1"/>
          </p:cNvSpPr>
          <p:nvPr>
            <p:ph type="title"/>
          </p:nvPr>
        </p:nvSpPr>
        <p:spPr>
          <a:xfrm>
            <a:off x="1346200" y="365125"/>
            <a:ext cx="10007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1346200" y="1825625"/>
            <a:ext cx="10007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pic>
        <p:nvPicPr>
          <p:cNvPr id="13" name="Picture 12"/>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108151" y="5179972"/>
            <a:ext cx="4365526" cy="1567513"/>
          </a:xfrm>
          <a:prstGeom prst="rect">
            <a:avLst/>
          </a:prstGeom>
        </p:spPr>
      </p:pic>
    </p:spTree>
    <p:extLst>
      <p:ext uri="{BB962C8B-B14F-4D97-AF65-F5344CB8AC3E}">
        <p14:creationId xmlns:p14="http://schemas.microsoft.com/office/powerpoint/2010/main" val="3728295613"/>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Lst>
  <p:txStyles>
    <p:titleStyle>
      <a:lvl1pPr algn="l" defTabSz="914400" rtl="0" eaLnBrk="1" latinLnBrk="0" hangingPunct="1">
        <a:lnSpc>
          <a:spcPct val="90000"/>
        </a:lnSpc>
        <a:spcBef>
          <a:spcPct val="0"/>
        </a:spcBef>
        <a:buNone/>
        <a:defRPr sz="5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84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a:xfrm>
            <a:off x="1354665" y="793686"/>
            <a:ext cx="9999133" cy="2693922"/>
          </a:xfrm>
        </p:spPr>
        <p:txBody>
          <a:bodyPr/>
          <a:lstStyle/>
          <a:p>
            <a:pPr algn="ctr"/>
            <a:r>
              <a:rPr lang="en-CA">
                <a:latin typeface="Times New Roman" panose="02020603050405020304" pitchFamily="18" charset="0"/>
                <a:cs typeface="Times New Roman" panose="02020603050405020304" pitchFamily="18" charset="0"/>
              </a:rPr>
              <a:t>Homeless Shelter Optimization to Allocate New Shelters</a:t>
            </a:r>
          </a:p>
        </p:txBody>
      </p:sp>
      <p:sp>
        <p:nvSpPr>
          <p:cNvPr id="3" name="TextBox 2">
            <a:extLst>
              <a:ext uri="{FF2B5EF4-FFF2-40B4-BE49-F238E27FC236}">
                <a16:creationId xmlns:a16="http://schemas.microsoft.com/office/drawing/2014/main" id="{BA212238-F17A-CAC8-89EA-5B97E955ECF8}"/>
              </a:ext>
            </a:extLst>
          </p:cNvPr>
          <p:cNvSpPr txBox="1"/>
          <p:nvPr/>
        </p:nvSpPr>
        <p:spPr>
          <a:xfrm>
            <a:off x="1530220" y="3487608"/>
            <a:ext cx="9307114" cy="1077218"/>
          </a:xfrm>
          <a:prstGeom prst="rect">
            <a:avLst/>
          </a:prstGeom>
          <a:noFill/>
        </p:spPr>
        <p:txBody>
          <a:bodyPr wrap="square" rtlCol="0">
            <a:spAutoFit/>
          </a:bodyPr>
          <a:lstStyle/>
          <a:p>
            <a:pPr algn="ctr"/>
            <a:r>
              <a:rPr lang="en-CA" sz="3200">
                <a:solidFill>
                  <a:schemeClr val="bg1"/>
                </a:solidFill>
                <a:latin typeface="Times New Roman" panose="02020603050405020304" pitchFamily="18" charset="0"/>
                <a:cs typeface="Times New Roman" panose="02020603050405020304" pitchFamily="18" charset="0"/>
              </a:rPr>
              <a:t>Heidi Al Wakeel, Adityo Das Gupta, Tyler Nagano, Tarek Cheaito, Mohamad </a:t>
            </a:r>
            <a:r>
              <a:rPr lang="en-CA" sz="3200" err="1">
                <a:solidFill>
                  <a:schemeClr val="bg1"/>
                </a:solidFill>
                <a:latin typeface="Times New Roman" panose="02020603050405020304" pitchFamily="18" charset="0"/>
                <a:cs typeface="Times New Roman" panose="02020603050405020304" pitchFamily="18" charset="0"/>
              </a:rPr>
              <a:t>Dalati</a:t>
            </a:r>
            <a:endParaRPr lang="en-CA" sz="320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DA52C8C-582A-AE15-A5F7-2DF658145D46}"/>
              </a:ext>
            </a:extLst>
          </p:cNvPr>
          <p:cNvSpPr txBox="1"/>
          <p:nvPr/>
        </p:nvSpPr>
        <p:spPr>
          <a:xfrm>
            <a:off x="6354231" y="5541238"/>
            <a:ext cx="5565161" cy="830997"/>
          </a:xfrm>
          <a:prstGeom prst="rect">
            <a:avLst/>
          </a:prstGeom>
          <a:noFill/>
        </p:spPr>
        <p:txBody>
          <a:bodyPr wrap="square" rtlCol="0">
            <a:spAutoFit/>
          </a:bodyPr>
          <a:lstStyle/>
          <a:p>
            <a:pPr algn="r"/>
            <a:r>
              <a:rPr lang="en-CA" sz="2400">
                <a:solidFill>
                  <a:schemeClr val="bg1"/>
                </a:solidFill>
                <a:latin typeface="Times New Roman" panose="02020603050405020304" pitchFamily="18" charset="0"/>
                <a:cs typeface="Times New Roman" panose="02020603050405020304" pitchFamily="18" charset="0"/>
              </a:rPr>
              <a:t>Team 1: </a:t>
            </a:r>
          </a:p>
          <a:p>
            <a:pPr algn="r"/>
            <a:r>
              <a:rPr lang="en-CA" sz="2400">
                <a:solidFill>
                  <a:schemeClr val="bg1"/>
                </a:solidFill>
                <a:latin typeface="Times New Roman" panose="02020603050405020304" pitchFamily="18" charset="0"/>
                <a:cs typeface="Times New Roman" panose="02020603050405020304" pitchFamily="18" charset="0"/>
              </a:rPr>
              <a:t>MGSC 662: Decision Analytics</a:t>
            </a:r>
          </a:p>
        </p:txBody>
      </p:sp>
    </p:spTree>
    <p:extLst>
      <p:ext uri="{BB962C8B-B14F-4D97-AF65-F5344CB8AC3E}">
        <p14:creationId xmlns:p14="http://schemas.microsoft.com/office/powerpoint/2010/main" val="2864026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9B5D8-113F-AE56-FBC7-437391EF1D8A}"/>
              </a:ext>
            </a:extLst>
          </p:cNvPr>
          <p:cNvSpPr>
            <a:spLocks noGrp="1"/>
          </p:cNvSpPr>
          <p:nvPr>
            <p:ph type="title"/>
          </p:nvPr>
        </p:nvSpPr>
        <p:spPr>
          <a:xfrm>
            <a:off x="838200" y="330937"/>
            <a:ext cx="10515600" cy="1325563"/>
          </a:xfrm>
        </p:spPr>
        <p:txBody>
          <a:bodyPr/>
          <a:lstStyle/>
          <a:p>
            <a:r>
              <a:rPr lang="en-CA">
                <a:latin typeface="+mj-lt"/>
                <a:cs typeface="Arial"/>
              </a:rPr>
              <a:t>Model 1 - Constraints</a:t>
            </a:r>
            <a:endParaRPr lang="en-CA" err="1">
              <a:latin typeface="+mj-lt"/>
            </a:endParaRPr>
          </a:p>
        </p:txBody>
      </p:sp>
      <p:sp>
        <p:nvSpPr>
          <p:cNvPr id="3" name="Content Placeholder 2">
            <a:extLst>
              <a:ext uri="{FF2B5EF4-FFF2-40B4-BE49-F238E27FC236}">
                <a16:creationId xmlns:a16="http://schemas.microsoft.com/office/drawing/2014/main" id="{FBF89712-CC7C-4735-3985-0CD8809C66B1}"/>
              </a:ext>
            </a:extLst>
          </p:cNvPr>
          <p:cNvSpPr>
            <a:spLocks noGrp="1"/>
          </p:cNvSpPr>
          <p:nvPr>
            <p:ph idx="1"/>
          </p:nvPr>
        </p:nvSpPr>
        <p:spPr>
          <a:xfrm>
            <a:off x="446103" y="1888004"/>
            <a:ext cx="5203795" cy="3150611"/>
          </a:xfrm>
        </p:spPr>
        <p:txBody>
          <a:bodyPr vert="horz" lIns="91440" tIns="45720" rIns="91440" bIns="45720" rtlCol="0" anchor="t">
            <a:noAutofit/>
          </a:bodyPr>
          <a:lstStyle/>
          <a:p>
            <a:pPr marL="457200" indent="-457200"/>
            <a:r>
              <a:rPr lang="en-CA" sz="2400">
                <a:latin typeface="+mn-lt"/>
                <a:cs typeface="Arial"/>
              </a:rPr>
              <a:t>Female only shelters can house only females</a:t>
            </a:r>
          </a:p>
          <a:p>
            <a:pPr marL="457200" indent="-457200"/>
            <a:r>
              <a:rPr lang="en-CA" sz="2400">
                <a:latin typeface="+mn-lt"/>
                <a:cs typeface="Arial"/>
              </a:rPr>
              <a:t>Male only shelters can house only males</a:t>
            </a:r>
          </a:p>
          <a:p>
            <a:pPr marL="457200" indent="-457200"/>
            <a:r>
              <a:rPr lang="en-CA" sz="2400">
                <a:latin typeface="+mn-lt"/>
                <a:cs typeface="Arial"/>
              </a:rPr>
              <a:t>Open shelters can house anyone</a:t>
            </a:r>
          </a:p>
          <a:p>
            <a:pPr marL="457200" indent="-457200"/>
            <a:r>
              <a:rPr lang="en-CA" sz="2400">
                <a:latin typeface="+mn-lt"/>
                <a:cs typeface="Arial"/>
              </a:rPr>
              <a:t>A shelter can house no more people than its capacity</a:t>
            </a:r>
          </a:p>
        </p:txBody>
      </p:sp>
      <p:pic>
        <p:nvPicPr>
          <p:cNvPr id="4" name="Picture 4">
            <a:extLst>
              <a:ext uri="{FF2B5EF4-FFF2-40B4-BE49-F238E27FC236}">
                <a16:creationId xmlns:a16="http://schemas.microsoft.com/office/drawing/2014/main" id="{67E0407D-0BED-6910-2A3B-46E55653610F}"/>
              </a:ext>
            </a:extLst>
          </p:cNvPr>
          <p:cNvPicPr>
            <a:picLocks noChangeAspect="1"/>
          </p:cNvPicPr>
          <p:nvPr/>
        </p:nvPicPr>
        <p:blipFill>
          <a:blip r:embed="rId3"/>
          <a:stretch>
            <a:fillRect/>
          </a:stretch>
        </p:blipFill>
        <p:spPr>
          <a:xfrm>
            <a:off x="6503969" y="1117660"/>
            <a:ext cx="5687626" cy="4628843"/>
          </a:xfrm>
          <a:prstGeom prst="rect">
            <a:avLst/>
          </a:prstGeom>
        </p:spPr>
      </p:pic>
    </p:spTree>
    <p:extLst>
      <p:ext uri="{BB962C8B-B14F-4D97-AF65-F5344CB8AC3E}">
        <p14:creationId xmlns:p14="http://schemas.microsoft.com/office/powerpoint/2010/main" val="3984780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9B5D8-113F-AE56-FBC7-437391EF1D8A}"/>
              </a:ext>
            </a:extLst>
          </p:cNvPr>
          <p:cNvSpPr>
            <a:spLocks noGrp="1"/>
          </p:cNvSpPr>
          <p:nvPr>
            <p:ph type="title"/>
          </p:nvPr>
        </p:nvSpPr>
        <p:spPr>
          <a:xfrm>
            <a:off x="838200" y="330937"/>
            <a:ext cx="10515600" cy="1325563"/>
          </a:xfrm>
        </p:spPr>
        <p:txBody>
          <a:bodyPr/>
          <a:lstStyle/>
          <a:p>
            <a:r>
              <a:rPr lang="en-CA">
                <a:latin typeface="+mj-lt"/>
                <a:cs typeface="Arial"/>
              </a:rPr>
              <a:t>Model 1 - Constraints</a:t>
            </a:r>
            <a:endParaRPr lang="en-CA" err="1">
              <a:latin typeface="+mj-lt"/>
            </a:endParaRPr>
          </a:p>
        </p:txBody>
      </p:sp>
      <p:sp>
        <p:nvSpPr>
          <p:cNvPr id="8" name="Content Placeholder 2">
            <a:extLst>
              <a:ext uri="{FF2B5EF4-FFF2-40B4-BE49-F238E27FC236}">
                <a16:creationId xmlns:a16="http://schemas.microsoft.com/office/drawing/2014/main" id="{43D0B570-2BC3-754B-FBE3-CACAFE281075}"/>
              </a:ext>
            </a:extLst>
          </p:cNvPr>
          <p:cNvSpPr>
            <a:spLocks noGrp="1"/>
          </p:cNvSpPr>
          <p:nvPr>
            <p:ph idx="1"/>
          </p:nvPr>
        </p:nvSpPr>
        <p:spPr>
          <a:xfrm>
            <a:off x="446103" y="2361368"/>
            <a:ext cx="5203795" cy="726066"/>
          </a:xfrm>
        </p:spPr>
        <p:txBody>
          <a:bodyPr vert="horz" lIns="91440" tIns="45720" rIns="91440" bIns="45720" rtlCol="0" anchor="t">
            <a:noAutofit/>
          </a:bodyPr>
          <a:lstStyle/>
          <a:p>
            <a:pPr marL="457200" indent="-457200"/>
            <a:r>
              <a:rPr lang="en-CA" sz="2400">
                <a:latin typeface="+mn-lt"/>
                <a:cs typeface="Arial"/>
              </a:rPr>
              <a:t>A hotspot can't have more people than the assumed distribution</a:t>
            </a:r>
          </a:p>
        </p:txBody>
      </p:sp>
      <p:pic>
        <p:nvPicPr>
          <p:cNvPr id="10" name="Picture 10" descr="Text, letter&#10;&#10;Description automatically generated">
            <a:extLst>
              <a:ext uri="{FF2B5EF4-FFF2-40B4-BE49-F238E27FC236}">
                <a16:creationId xmlns:a16="http://schemas.microsoft.com/office/drawing/2014/main" id="{CA0753D8-8584-FD60-759A-9A3F43ACE2F2}"/>
              </a:ext>
            </a:extLst>
          </p:cNvPr>
          <p:cNvPicPr>
            <a:picLocks noChangeAspect="1"/>
          </p:cNvPicPr>
          <p:nvPr/>
        </p:nvPicPr>
        <p:blipFill>
          <a:blip r:embed="rId3"/>
          <a:stretch>
            <a:fillRect/>
          </a:stretch>
        </p:blipFill>
        <p:spPr>
          <a:xfrm>
            <a:off x="6698673" y="2105421"/>
            <a:ext cx="4394200" cy="1481064"/>
          </a:xfrm>
          <a:prstGeom prst="rect">
            <a:avLst/>
          </a:prstGeom>
        </p:spPr>
      </p:pic>
    </p:spTree>
    <p:extLst>
      <p:ext uri="{BB962C8B-B14F-4D97-AF65-F5344CB8AC3E}">
        <p14:creationId xmlns:p14="http://schemas.microsoft.com/office/powerpoint/2010/main" val="872598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43FA88E-8869-28CC-E25B-ECBFB41F5443}"/>
              </a:ext>
            </a:extLst>
          </p:cNvPr>
          <p:cNvSpPr txBox="1">
            <a:spLocks/>
          </p:cNvSpPr>
          <p:nvPr/>
        </p:nvSpPr>
        <p:spPr>
          <a:xfrm>
            <a:off x="838200" y="30207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FF0000"/>
                </a:solidFill>
                <a:latin typeface="Arial" panose="020B0604020202020204" pitchFamily="34" charset="0"/>
                <a:ea typeface="+mj-ea"/>
                <a:cs typeface="Arial" panose="020B0604020202020204" pitchFamily="34" charset="0"/>
              </a:defRPr>
            </a:lvl1pPr>
          </a:lstStyle>
          <a:p>
            <a:r>
              <a:rPr lang="en-CA">
                <a:latin typeface="+mj-lt"/>
                <a:cs typeface="Arial"/>
              </a:rPr>
              <a:t>Model 1 - Constraints</a:t>
            </a:r>
            <a:endParaRPr lang="en-CA" err="1">
              <a:latin typeface="+mj-lt"/>
            </a:endParaRPr>
          </a:p>
        </p:txBody>
      </p:sp>
      <p:sp>
        <p:nvSpPr>
          <p:cNvPr id="11" name="Content Placeholder 2">
            <a:extLst>
              <a:ext uri="{FF2B5EF4-FFF2-40B4-BE49-F238E27FC236}">
                <a16:creationId xmlns:a16="http://schemas.microsoft.com/office/drawing/2014/main" id="{A9FAF5C7-250A-D6EF-80F3-459CCDD79AB1}"/>
              </a:ext>
            </a:extLst>
          </p:cNvPr>
          <p:cNvSpPr>
            <a:spLocks noGrp="1"/>
          </p:cNvSpPr>
          <p:nvPr>
            <p:ph idx="1"/>
          </p:nvPr>
        </p:nvSpPr>
        <p:spPr>
          <a:xfrm>
            <a:off x="446103" y="1991913"/>
            <a:ext cx="8621249" cy="1534248"/>
          </a:xfrm>
        </p:spPr>
        <p:txBody>
          <a:bodyPr vert="horz" lIns="91440" tIns="45720" rIns="91440" bIns="45720" rtlCol="0" anchor="t">
            <a:noAutofit/>
          </a:bodyPr>
          <a:lstStyle/>
          <a:p>
            <a:pPr marL="457200" indent="-457200"/>
            <a:r>
              <a:rPr lang="en-CA" sz="2400">
                <a:latin typeface="+mn-lt"/>
                <a:cs typeface="Arial"/>
              </a:rPr>
              <a:t>An individual can't travel more than 4 kilometers </a:t>
            </a:r>
            <a:endParaRPr lang="en-US"/>
          </a:p>
        </p:txBody>
      </p:sp>
      <p:pic>
        <p:nvPicPr>
          <p:cNvPr id="12" name="Picture 12" descr="Text&#10;&#10;Description automatically generated">
            <a:extLst>
              <a:ext uri="{FF2B5EF4-FFF2-40B4-BE49-F238E27FC236}">
                <a16:creationId xmlns:a16="http://schemas.microsoft.com/office/drawing/2014/main" id="{F9893299-49C3-0B3A-2503-34F381C5E65D}"/>
              </a:ext>
            </a:extLst>
          </p:cNvPr>
          <p:cNvPicPr>
            <a:picLocks noChangeAspect="1"/>
          </p:cNvPicPr>
          <p:nvPr/>
        </p:nvPicPr>
        <p:blipFill>
          <a:blip r:embed="rId3"/>
          <a:stretch>
            <a:fillRect/>
          </a:stretch>
        </p:blipFill>
        <p:spPr>
          <a:xfrm>
            <a:off x="925945" y="2901518"/>
            <a:ext cx="9208654" cy="662417"/>
          </a:xfrm>
          <a:prstGeom prst="rect">
            <a:avLst/>
          </a:prstGeom>
        </p:spPr>
      </p:pic>
      <p:sp>
        <p:nvSpPr>
          <p:cNvPr id="14" name="Content Placeholder 2">
            <a:extLst>
              <a:ext uri="{FF2B5EF4-FFF2-40B4-BE49-F238E27FC236}">
                <a16:creationId xmlns:a16="http://schemas.microsoft.com/office/drawing/2014/main" id="{8E857A2A-3A13-1086-066E-0A65AC98D734}"/>
              </a:ext>
            </a:extLst>
          </p:cNvPr>
          <p:cNvSpPr txBox="1">
            <a:spLocks/>
          </p:cNvSpPr>
          <p:nvPr/>
        </p:nvSpPr>
        <p:spPr>
          <a:xfrm>
            <a:off x="448412" y="3945404"/>
            <a:ext cx="8621249" cy="1534248"/>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r>
              <a:rPr lang="en-CA" sz="2400">
                <a:latin typeface="+mn-lt"/>
                <a:cs typeface="Arial"/>
              </a:rPr>
              <a:t>Non-negativity constraints </a:t>
            </a:r>
            <a:endParaRPr lang="en-US"/>
          </a:p>
        </p:txBody>
      </p:sp>
      <p:pic>
        <p:nvPicPr>
          <p:cNvPr id="15" name="Picture 15" descr="A picture containing text&#10;&#10;Description automatically generated">
            <a:extLst>
              <a:ext uri="{FF2B5EF4-FFF2-40B4-BE49-F238E27FC236}">
                <a16:creationId xmlns:a16="http://schemas.microsoft.com/office/drawing/2014/main" id="{D403B5D3-2851-86B9-0454-DD34305E8120}"/>
              </a:ext>
            </a:extLst>
          </p:cNvPr>
          <p:cNvPicPr>
            <a:picLocks noChangeAspect="1"/>
          </p:cNvPicPr>
          <p:nvPr/>
        </p:nvPicPr>
        <p:blipFill>
          <a:blip r:embed="rId4"/>
          <a:stretch>
            <a:fillRect/>
          </a:stretch>
        </p:blipFill>
        <p:spPr>
          <a:xfrm>
            <a:off x="925945" y="4508211"/>
            <a:ext cx="1380837" cy="606714"/>
          </a:xfrm>
          <a:prstGeom prst="rect">
            <a:avLst/>
          </a:prstGeom>
        </p:spPr>
      </p:pic>
    </p:spTree>
    <p:extLst>
      <p:ext uri="{BB962C8B-B14F-4D97-AF65-F5344CB8AC3E}">
        <p14:creationId xmlns:p14="http://schemas.microsoft.com/office/powerpoint/2010/main" val="3585551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43FA88E-8869-28CC-E25B-ECBFB41F5443}"/>
              </a:ext>
            </a:extLst>
          </p:cNvPr>
          <p:cNvSpPr txBox="1">
            <a:spLocks/>
          </p:cNvSpPr>
          <p:nvPr/>
        </p:nvSpPr>
        <p:spPr>
          <a:xfrm>
            <a:off x="838200" y="9425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FF0000"/>
                </a:solidFill>
                <a:latin typeface="Arial" panose="020B0604020202020204" pitchFamily="34" charset="0"/>
                <a:ea typeface="+mj-ea"/>
                <a:cs typeface="Arial" panose="020B0604020202020204" pitchFamily="34" charset="0"/>
              </a:defRPr>
            </a:lvl1pPr>
          </a:lstStyle>
          <a:p>
            <a:r>
              <a:rPr lang="en-CA">
                <a:latin typeface="+mj-lt"/>
                <a:cs typeface="Arial"/>
              </a:rPr>
              <a:t>Model 1 - Results</a:t>
            </a:r>
            <a:endParaRPr lang="en-CA" err="1">
              <a:latin typeface="+mj-lt"/>
            </a:endParaRPr>
          </a:p>
        </p:txBody>
      </p:sp>
      <p:sp>
        <p:nvSpPr>
          <p:cNvPr id="5" name="Content Placeholder 4">
            <a:extLst>
              <a:ext uri="{FF2B5EF4-FFF2-40B4-BE49-F238E27FC236}">
                <a16:creationId xmlns:a16="http://schemas.microsoft.com/office/drawing/2014/main" id="{EBBDE86C-4A04-467C-AE3A-B84398839631}"/>
              </a:ext>
            </a:extLst>
          </p:cNvPr>
          <p:cNvSpPr>
            <a:spLocks noGrp="1"/>
          </p:cNvSpPr>
          <p:nvPr>
            <p:ph idx="1"/>
          </p:nvPr>
        </p:nvSpPr>
        <p:spPr>
          <a:xfrm>
            <a:off x="838200" y="1291102"/>
            <a:ext cx="10515600" cy="4351338"/>
          </a:xfrm>
        </p:spPr>
        <p:txBody>
          <a:bodyPr vert="horz" lIns="91440" tIns="45720" rIns="91440" bIns="45720" rtlCol="0" anchor="t">
            <a:normAutofit/>
          </a:bodyPr>
          <a:lstStyle/>
          <a:p>
            <a:pPr marL="0" indent="0">
              <a:buNone/>
            </a:pPr>
            <a:r>
              <a:rPr lang="en-US" sz="1800">
                <a:latin typeface="Times New Roman"/>
                <a:cs typeface="Arial"/>
              </a:rPr>
              <a:t>Out of the total homeless population of 3566, 3142 people were allocated to different housing shelters with the following locations having unallocated individuals,</a:t>
            </a:r>
            <a:endParaRPr lang="en-US"/>
          </a:p>
          <a:p>
            <a:endParaRPr lang="en-US" sz="2000">
              <a:latin typeface="Times New Roman"/>
              <a:cs typeface="Arial"/>
            </a:endParaRPr>
          </a:p>
          <a:p>
            <a:pPr marL="0" indent="0">
              <a:buNone/>
            </a:pPr>
            <a:endParaRPr lang="en-US" sz="2000">
              <a:latin typeface="Times New Roman"/>
              <a:cs typeface="Arial"/>
            </a:endParaRPr>
          </a:p>
        </p:txBody>
      </p:sp>
      <p:sp>
        <p:nvSpPr>
          <p:cNvPr id="9" name="TextBox 8">
            <a:extLst>
              <a:ext uri="{FF2B5EF4-FFF2-40B4-BE49-F238E27FC236}">
                <a16:creationId xmlns:a16="http://schemas.microsoft.com/office/drawing/2014/main" id="{39E22BE7-0833-C72B-032F-C103713EFE1C}"/>
              </a:ext>
            </a:extLst>
          </p:cNvPr>
          <p:cNvSpPr txBox="1"/>
          <p:nvPr/>
        </p:nvSpPr>
        <p:spPr>
          <a:xfrm>
            <a:off x="7306525" y="3312110"/>
            <a:ext cx="474633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FF0000"/>
                </a:solidFill>
              </a:rPr>
              <a:t>424</a:t>
            </a:r>
            <a:r>
              <a:rPr lang="en-US" sz="2400" b="1"/>
              <a:t> </a:t>
            </a:r>
            <a:r>
              <a:rPr lang="en-US" sz="2400"/>
              <a:t>individuals unallocated</a:t>
            </a:r>
            <a:endParaRPr lang="en-US" sz="2400" b="1">
              <a:cs typeface="Times New Roman"/>
            </a:endParaRPr>
          </a:p>
        </p:txBody>
      </p:sp>
      <p:graphicFrame>
        <p:nvGraphicFramePr>
          <p:cNvPr id="3" name="Table 2">
            <a:extLst>
              <a:ext uri="{FF2B5EF4-FFF2-40B4-BE49-F238E27FC236}">
                <a16:creationId xmlns:a16="http://schemas.microsoft.com/office/drawing/2014/main" id="{DFFACB5B-1CBA-9380-FB94-8F4F98133792}"/>
              </a:ext>
            </a:extLst>
          </p:cNvPr>
          <p:cNvGraphicFramePr>
            <a:graphicFrameLocks noGrp="1"/>
          </p:cNvGraphicFramePr>
          <p:nvPr>
            <p:extLst>
              <p:ext uri="{D42A27DB-BD31-4B8C-83A1-F6EECF244321}">
                <p14:modId xmlns:p14="http://schemas.microsoft.com/office/powerpoint/2010/main" val="4093419837"/>
              </p:ext>
            </p:extLst>
          </p:nvPr>
        </p:nvGraphicFramePr>
        <p:xfrm>
          <a:off x="780364" y="2064265"/>
          <a:ext cx="5839603" cy="3851856"/>
        </p:xfrm>
        <a:graphic>
          <a:graphicData uri="http://schemas.openxmlformats.org/drawingml/2006/table">
            <a:tbl>
              <a:tblPr firstRow="1" bandRow="1">
                <a:tableStyleId>{5940675A-B579-460E-94D1-54222C63F5DA}</a:tableStyleId>
              </a:tblPr>
              <a:tblGrid>
                <a:gridCol w="1898942">
                  <a:extLst>
                    <a:ext uri="{9D8B030D-6E8A-4147-A177-3AD203B41FA5}">
                      <a16:colId xmlns:a16="http://schemas.microsoft.com/office/drawing/2014/main" val="1803377199"/>
                    </a:ext>
                  </a:extLst>
                </a:gridCol>
                <a:gridCol w="999443">
                  <a:extLst>
                    <a:ext uri="{9D8B030D-6E8A-4147-A177-3AD203B41FA5}">
                      <a16:colId xmlns:a16="http://schemas.microsoft.com/office/drawing/2014/main" val="3343779662"/>
                    </a:ext>
                  </a:extLst>
                </a:gridCol>
                <a:gridCol w="1070832">
                  <a:extLst>
                    <a:ext uri="{9D8B030D-6E8A-4147-A177-3AD203B41FA5}">
                      <a16:colId xmlns:a16="http://schemas.microsoft.com/office/drawing/2014/main" val="1777360994"/>
                    </a:ext>
                  </a:extLst>
                </a:gridCol>
                <a:gridCol w="899499">
                  <a:extLst>
                    <a:ext uri="{9D8B030D-6E8A-4147-A177-3AD203B41FA5}">
                      <a16:colId xmlns:a16="http://schemas.microsoft.com/office/drawing/2014/main" val="1397100385"/>
                    </a:ext>
                  </a:extLst>
                </a:gridCol>
                <a:gridCol w="970887">
                  <a:extLst>
                    <a:ext uri="{9D8B030D-6E8A-4147-A177-3AD203B41FA5}">
                      <a16:colId xmlns:a16="http://schemas.microsoft.com/office/drawing/2014/main" val="256155814"/>
                    </a:ext>
                  </a:extLst>
                </a:gridCol>
              </a:tblGrid>
              <a:tr h="240741">
                <a:tc>
                  <a:txBody>
                    <a:bodyPr/>
                    <a:lstStyle/>
                    <a:p>
                      <a:pPr fontAlgn="b"/>
                      <a:r>
                        <a:rPr lang="en-US" sz="1400" b="1">
                          <a:effectLst/>
                        </a:rPr>
                        <a:t>Station</a:t>
                      </a:r>
                    </a:p>
                  </a:txBody>
                  <a:tcPr marL="9525" marR="9525" marT="9525" marB="0" anchor="b"/>
                </a:tc>
                <a:tc>
                  <a:txBody>
                    <a:bodyPr/>
                    <a:lstStyle/>
                    <a:p>
                      <a:pPr fontAlgn="b"/>
                      <a:r>
                        <a:rPr lang="en-US" sz="1400" b="1">
                          <a:effectLst/>
                        </a:rPr>
                        <a:t>Latitude</a:t>
                      </a:r>
                    </a:p>
                  </a:txBody>
                  <a:tcPr marL="9525" marR="9525" marT="9525" marB="0" anchor="b"/>
                </a:tc>
                <a:tc>
                  <a:txBody>
                    <a:bodyPr/>
                    <a:lstStyle/>
                    <a:p>
                      <a:pPr fontAlgn="b"/>
                      <a:r>
                        <a:rPr lang="en-US" sz="1400" b="1">
                          <a:effectLst/>
                        </a:rPr>
                        <a:t>Longitude</a:t>
                      </a:r>
                    </a:p>
                  </a:txBody>
                  <a:tcPr marL="9525" marR="9525" marT="9525" marB="0" anchor="b"/>
                </a:tc>
                <a:tc>
                  <a:txBody>
                    <a:bodyPr/>
                    <a:lstStyle/>
                    <a:p>
                      <a:pPr fontAlgn="b"/>
                      <a:r>
                        <a:rPr lang="en-US" sz="1400" b="1">
                          <a:effectLst/>
                        </a:rPr>
                        <a:t>Homeless</a:t>
                      </a:r>
                    </a:p>
                  </a:txBody>
                  <a:tcPr marL="9525" marR="9525" marT="9525" marB="0" anchor="b"/>
                </a:tc>
                <a:tc>
                  <a:txBody>
                    <a:bodyPr/>
                    <a:lstStyle/>
                    <a:p>
                      <a:pPr fontAlgn="b"/>
                      <a:r>
                        <a:rPr lang="en-US" sz="1400" b="1">
                          <a:effectLst/>
                        </a:rPr>
                        <a:t>Remaining</a:t>
                      </a:r>
                    </a:p>
                  </a:txBody>
                  <a:tcPr marL="9525" marR="9525" marT="9525" marB="0" anchor="b"/>
                </a:tc>
                <a:extLst>
                  <a:ext uri="{0D108BD9-81ED-4DB2-BD59-A6C34878D82A}">
                    <a16:rowId xmlns:a16="http://schemas.microsoft.com/office/drawing/2014/main" val="3742978837"/>
                  </a:ext>
                </a:extLst>
              </a:tr>
              <a:tr h="240741">
                <a:tc>
                  <a:txBody>
                    <a:bodyPr/>
                    <a:lstStyle/>
                    <a:p>
                      <a:pPr fontAlgn="b"/>
                      <a:r>
                        <a:rPr lang="en-US" sz="1400">
                          <a:effectLst/>
                        </a:rPr>
                        <a:t>Plamondon</a:t>
                      </a:r>
                    </a:p>
                  </a:txBody>
                  <a:tcPr marL="9525" marR="9525" marT="9525" marB="0" anchor="b"/>
                </a:tc>
                <a:tc>
                  <a:txBody>
                    <a:bodyPr/>
                    <a:lstStyle/>
                    <a:p>
                      <a:pPr algn="r" fontAlgn="b"/>
                      <a:r>
                        <a:rPr lang="en-US" sz="1400">
                          <a:effectLst/>
                        </a:rPr>
                        <a:t>45.50484</a:t>
                      </a:r>
                    </a:p>
                  </a:txBody>
                  <a:tcPr marL="9525" marR="9525" marT="9525" marB="0" anchor="b"/>
                </a:tc>
                <a:tc>
                  <a:txBody>
                    <a:bodyPr/>
                    <a:lstStyle/>
                    <a:p>
                      <a:pPr algn="r" fontAlgn="b"/>
                      <a:r>
                        <a:rPr lang="en-US" sz="1400">
                          <a:effectLst/>
                        </a:rPr>
                        <a:t>-73.6379</a:t>
                      </a:r>
                    </a:p>
                  </a:txBody>
                  <a:tcPr marL="9525" marR="9525" marT="9525" marB="0" anchor="b"/>
                </a:tc>
                <a:tc>
                  <a:txBody>
                    <a:bodyPr/>
                    <a:lstStyle/>
                    <a:p>
                      <a:pPr algn="r" fontAlgn="b"/>
                      <a:r>
                        <a:rPr lang="en-US" sz="1400">
                          <a:effectLst/>
                        </a:rPr>
                        <a:t>27</a:t>
                      </a:r>
                    </a:p>
                  </a:txBody>
                  <a:tcPr marL="9525" marR="9525" marT="9525" marB="0" anchor="b"/>
                </a:tc>
                <a:tc>
                  <a:txBody>
                    <a:bodyPr/>
                    <a:lstStyle/>
                    <a:p>
                      <a:pPr algn="r" fontAlgn="b"/>
                      <a:r>
                        <a:rPr lang="en-US" sz="1400">
                          <a:effectLst/>
                        </a:rPr>
                        <a:t>19</a:t>
                      </a:r>
                    </a:p>
                  </a:txBody>
                  <a:tcPr marL="9525" marR="9525" marT="9525" marB="0" anchor="b"/>
                </a:tc>
                <a:extLst>
                  <a:ext uri="{0D108BD9-81ED-4DB2-BD59-A6C34878D82A}">
                    <a16:rowId xmlns:a16="http://schemas.microsoft.com/office/drawing/2014/main" val="351245566"/>
                  </a:ext>
                </a:extLst>
              </a:tr>
              <a:tr h="240741">
                <a:tc>
                  <a:txBody>
                    <a:bodyPr/>
                    <a:lstStyle/>
                    <a:p>
                      <a:pPr fontAlgn="b"/>
                      <a:r>
                        <a:rPr lang="en-US" sz="1400">
                          <a:effectLst/>
                        </a:rPr>
                        <a:t>Cote-Sainte-Catherine</a:t>
                      </a:r>
                    </a:p>
                  </a:txBody>
                  <a:tcPr marL="9525" marR="9525" marT="9525" marB="0" anchor="b"/>
                </a:tc>
                <a:tc>
                  <a:txBody>
                    <a:bodyPr/>
                    <a:lstStyle/>
                    <a:p>
                      <a:pPr algn="r" fontAlgn="b"/>
                      <a:r>
                        <a:rPr lang="en-US" sz="1400">
                          <a:effectLst/>
                        </a:rPr>
                        <a:t>45.50436</a:t>
                      </a:r>
                    </a:p>
                  </a:txBody>
                  <a:tcPr marL="9525" marR="9525" marT="9525" marB="0" anchor="b"/>
                </a:tc>
                <a:tc>
                  <a:txBody>
                    <a:bodyPr/>
                    <a:lstStyle/>
                    <a:p>
                      <a:pPr algn="r" fontAlgn="b"/>
                      <a:r>
                        <a:rPr lang="en-US" sz="1400">
                          <a:effectLst/>
                        </a:rPr>
                        <a:t>-73.6349</a:t>
                      </a:r>
                    </a:p>
                  </a:txBody>
                  <a:tcPr marL="9525" marR="9525" marT="9525" marB="0" anchor="b"/>
                </a:tc>
                <a:tc>
                  <a:txBody>
                    <a:bodyPr/>
                    <a:lstStyle/>
                    <a:p>
                      <a:pPr algn="r" fontAlgn="b"/>
                      <a:r>
                        <a:rPr lang="en-US" sz="1400">
                          <a:effectLst/>
                        </a:rPr>
                        <a:t>67</a:t>
                      </a:r>
                    </a:p>
                  </a:txBody>
                  <a:tcPr marL="9525" marR="9525" marT="9525" marB="0" anchor="b"/>
                </a:tc>
                <a:tc>
                  <a:txBody>
                    <a:bodyPr/>
                    <a:lstStyle/>
                    <a:p>
                      <a:pPr algn="r" fontAlgn="b"/>
                      <a:r>
                        <a:rPr lang="en-US" sz="1400">
                          <a:effectLst/>
                        </a:rPr>
                        <a:t>67</a:t>
                      </a:r>
                    </a:p>
                  </a:txBody>
                  <a:tcPr marL="9525" marR="9525" marT="9525" marB="0" anchor="b"/>
                </a:tc>
                <a:extLst>
                  <a:ext uri="{0D108BD9-81ED-4DB2-BD59-A6C34878D82A}">
                    <a16:rowId xmlns:a16="http://schemas.microsoft.com/office/drawing/2014/main" val="4048278253"/>
                  </a:ext>
                </a:extLst>
              </a:tr>
              <a:tr h="240741">
                <a:tc>
                  <a:txBody>
                    <a:bodyPr/>
                    <a:lstStyle/>
                    <a:p>
                      <a:pPr fontAlgn="b"/>
                      <a:r>
                        <a:rPr lang="en-US" sz="1400" err="1">
                          <a:effectLst/>
                        </a:rPr>
                        <a:t>Snowdon</a:t>
                      </a:r>
                    </a:p>
                  </a:txBody>
                  <a:tcPr marL="9525" marR="9525" marT="9525" marB="0" anchor="b"/>
                </a:tc>
                <a:tc>
                  <a:txBody>
                    <a:bodyPr/>
                    <a:lstStyle/>
                    <a:p>
                      <a:pPr algn="r" fontAlgn="b"/>
                      <a:r>
                        <a:rPr lang="en-US" sz="1400">
                          <a:effectLst/>
                        </a:rPr>
                        <a:t>45.49569</a:t>
                      </a:r>
                    </a:p>
                  </a:txBody>
                  <a:tcPr marL="9525" marR="9525" marT="9525" marB="0" anchor="b"/>
                </a:tc>
                <a:tc>
                  <a:txBody>
                    <a:bodyPr/>
                    <a:lstStyle/>
                    <a:p>
                      <a:pPr algn="r" fontAlgn="b"/>
                      <a:r>
                        <a:rPr lang="en-US" sz="1400">
                          <a:effectLst/>
                        </a:rPr>
                        <a:t>-73.6266</a:t>
                      </a:r>
                    </a:p>
                  </a:txBody>
                  <a:tcPr marL="9525" marR="9525" marT="9525" marB="0" anchor="b"/>
                </a:tc>
                <a:tc>
                  <a:txBody>
                    <a:bodyPr/>
                    <a:lstStyle/>
                    <a:p>
                      <a:pPr algn="r" fontAlgn="b"/>
                      <a:r>
                        <a:rPr lang="en-US" sz="1400">
                          <a:effectLst/>
                        </a:rPr>
                        <a:t>21</a:t>
                      </a:r>
                    </a:p>
                  </a:txBody>
                  <a:tcPr marL="9525" marR="9525" marT="9525" marB="0" anchor="b"/>
                </a:tc>
                <a:tc>
                  <a:txBody>
                    <a:bodyPr/>
                    <a:lstStyle/>
                    <a:p>
                      <a:pPr algn="r" fontAlgn="b"/>
                      <a:r>
                        <a:rPr lang="en-US" sz="1400">
                          <a:effectLst/>
                        </a:rPr>
                        <a:t>21</a:t>
                      </a:r>
                    </a:p>
                  </a:txBody>
                  <a:tcPr marL="9525" marR="9525" marT="9525" marB="0" anchor="b"/>
                </a:tc>
                <a:extLst>
                  <a:ext uri="{0D108BD9-81ED-4DB2-BD59-A6C34878D82A}">
                    <a16:rowId xmlns:a16="http://schemas.microsoft.com/office/drawing/2014/main" val="2693491599"/>
                  </a:ext>
                </a:extLst>
              </a:tr>
              <a:tr h="240741">
                <a:tc>
                  <a:txBody>
                    <a:bodyPr/>
                    <a:lstStyle/>
                    <a:p>
                      <a:pPr fontAlgn="b"/>
                      <a:r>
                        <a:rPr lang="en-US" sz="1400">
                          <a:effectLst/>
                        </a:rPr>
                        <a:t>Villa-Maria</a:t>
                      </a:r>
                    </a:p>
                  </a:txBody>
                  <a:tcPr marL="9525" marR="9525" marT="9525" marB="0" anchor="b"/>
                </a:tc>
                <a:tc>
                  <a:txBody>
                    <a:bodyPr/>
                    <a:lstStyle/>
                    <a:p>
                      <a:pPr algn="r" fontAlgn="b"/>
                      <a:r>
                        <a:rPr lang="en-US" sz="1400">
                          <a:effectLst/>
                        </a:rPr>
                        <a:t>45.49184</a:t>
                      </a:r>
                    </a:p>
                  </a:txBody>
                  <a:tcPr marL="9525" marR="9525" marT="9525" marB="0" anchor="b"/>
                </a:tc>
                <a:tc>
                  <a:txBody>
                    <a:bodyPr/>
                    <a:lstStyle/>
                    <a:p>
                      <a:pPr algn="r" fontAlgn="b"/>
                      <a:r>
                        <a:rPr lang="en-US" sz="1400">
                          <a:effectLst/>
                        </a:rPr>
                        <a:t>-73.617</a:t>
                      </a:r>
                    </a:p>
                  </a:txBody>
                  <a:tcPr marL="9525" marR="9525" marT="9525" marB="0" anchor="b"/>
                </a:tc>
                <a:tc>
                  <a:txBody>
                    <a:bodyPr/>
                    <a:lstStyle/>
                    <a:p>
                      <a:pPr algn="r" fontAlgn="b"/>
                      <a:r>
                        <a:rPr lang="en-US" sz="1400">
                          <a:effectLst/>
                        </a:rPr>
                        <a:t>29</a:t>
                      </a:r>
                    </a:p>
                  </a:txBody>
                  <a:tcPr marL="9525" marR="9525" marT="9525" marB="0" anchor="b"/>
                </a:tc>
                <a:tc>
                  <a:txBody>
                    <a:bodyPr/>
                    <a:lstStyle/>
                    <a:p>
                      <a:pPr algn="r" fontAlgn="b"/>
                      <a:r>
                        <a:rPr lang="en-US" sz="1400">
                          <a:effectLst/>
                        </a:rPr>
                        <a:t>11</a:t>
                      </a:r>
                    </a:p>
                  </a:txBody>
                  <a:tcPr marL="9525" marR="9525" marT="9525" marB="0" anchor="b"/>
                </a:tc>
                <a:extLst>
                  <a:ext uri="{0D108BD9-81ED-4DB2-BD59-A6C34878D82A}">
                    <a16:rowId xmlns:a16="http://schemas.microsoft.com/office/drawing/2014/main" val="2736879283"/>
                  </a:ext>
                </a:extLst>
              </a:tr>
              <a:tr h="240741">
                <a:tc>
                  <a:txBody>
                    <a:bodyPr/>
                    <a:lstStyle/>
                    <a:p>
                      <a:pPr fontAlgn="b"/>
                      <a:r>
                        <a:rPr lang="en-US" sz="1400">
                          <a:effectLst/>
                        </a:rPr>
                        <a:t>Sherbrooke</a:t>
                      </a:r>
                    </a:p>
                  </a:txBody>
                  <a:tcPr marL="9525" marR="9525" marT="9525" marB="0" anchor="b"/>
                </a:tc>
                <a:tc>
                  <a:txBody>
                    <a:bodyPr/>
                    <a:lstStyle/>
                    <a:p>
                      <a:pPr algn="r" fontAlgn="b"/>
                      <a:r>
                        <a:rPr lang="en-US" sz="1400">
                          <a:effectLst/>
                        </a:rPr>
                        <a:t>45.52889</a:t>
                      </a:r>
                    </a:p>
                  </a:txBody>
                  <a:tcPr marL="9525" marR="9525" marT="9525" marB="0" anchor="b"/>
                </a:tc>
                <a:tc>
                  <a:txBody>
                    <a:bodyPr/>
                    <a:lstStyle/>
                    <a:p>
                      <a:pPr algn="r" fontAlgn="b"/>
                      <a:r>
                        <a:rPr lang="en-US" sz="1400">
                          <a:effectLst/>
                        </a:rPr>
                        <a:t>-73.569</a:t>
                      </a:r>
                    </a:p>
                  </a:txBody>
                  <a:tcPr marL="9525" marR="9525" marT="9525" marB="0" anchor="b"/>
                </a:tc>
                <a:tc>
                  <a:txBody>
                    <a:bodyPr/>
                    <a:lstStyle/>
                    <a:p>
                      <a:pPr algn="r" fontAlgn="b"/>
                      <a:r>
                        <a:rPr lang="en-US" sz="1400">
                          <a:effectLst/>
                        </a:rPr>
                        <a:t>35</a:t>
                      </a:r>
                    </a:p>
                  </a:txBody>
                  <a:tcPr marL="9525" marR="9525" marT="9525" marB="0" anchor="b"/>
                </a:tc>
                <a:tc>
                  <a:txBody>
                    <a:bodyPr/>
                    <a:lstStyle/>
                    <a:p>
                      <a:pPr algn="r" fontAlgn="b"/>
                      <a:r>
                        <a:rPr lang="en-US" sz="1400">
                          <a:effectLst/>
                        </a:rPr>
                        <a:t>1</a:t>
                      </a:r>
                    </a:p>
                  </a:txBody>
                  <a:tcPr marL="9525" marR="9525" marT="9525" marB="0" anchor="b"/>
                </a:tc>
                <a:extLst>
                  <a:ext uri="{0D108BD9-81ED-4DB2-BD59-A6C34878D82A}">
                    <a16:rowId xmlns:a16="http://schemas.microsoft.com/office/drawing/2014/main" val="1034638700"/>
                  </a:ext>
                </a:extLst>
              </a:tr>
              <a:tr h="240741">
                <a:tc>
                  <a:txBody>
                    <a:bodyPr/>
                    <a:lstStyle/>
                    <a:p>
                      <a:pPr fontAlgn="b"/>
                      <a:r>
                        <a:rPr lang="en-US" sz="1400">
                          <a:effectLst/>
                        </a:rPr>
                        <a:t>Jarry</a:t>
                      </a:r>
                    </a:p>
                  </a:txBody>
                  <a:tcPr marL="9525" marR="9525" marT="9525" marB="0" anchor="b"/>
                </a:tc>
                <a:tc>
                  <a:txBody>
                    <a:bodyPr/>
                    <a:lstStyle/>
                    <a:p>
                      <a:pPr algn="r" fontAlgn="b"/>
                      <a:r>
                        <a:rPr lang="en-US" sz="1400">
                          <a:effectLst/>
                        </a:rPr>
                        <a:t>45.5539</a:t>
                      </a:r>
                    </a:p>
                  </a:txBody>
                  <a:tcPr marL="9525" marR="9525" marT="9525" marB="0" anchor="b"/>
                </a:tc>
                <a:tc>
                  <a:txBody>
                    <a:bodyPr/>
                    <a:lstStyle/>
                    <a:p>
                      <a:pPr algn="r" fontAlgn="b"/>
                      <a:r>
                        <a:rPr lang="en-US" sz="1400">
                          <a:effectLst/>
                        </a:rPr>
                        <a:t>-73.6266</a:t>
                      </a:r>
                    </a:p>
                  </a:txBody>
                  <a:tcPr marL="9525" marR="9525" marT="9525" marB="0" anchor="b"/>
                </a:tc>
                <a:tc>
                  <a:txBody>
                    <a:bodyPr/>
                    <a:lstStyle/>
                    <a:p>
                      <a:pPr algn="r" fontAlgn="b"/>
                      <a:r>
                        <a:rPr lang="en-US" sz="1400">
                          <a:effectLst/>
                        </a:rPr>
                        <a:t>44</a:t>
                      </a:r>
                    </a:p>
                  </a:txBody>
                  <a:tcPr marL="9525" marR="9525" marT="9525" marB="0" anchor="b"/>
                </a:tc>
                <a:tc>
                  <a:txBody>
                    <a:bodyPr/>
                    <a:lstStyle/>
                    <a:p>
                      <a:pPr algn="r" fontAlgn="b"/>
                      <a:r>
                        <a:rPr lang="en-US" sz="1400">
                          <a:effectLst/>
                        </a:rPr>
                        <a:t>41</a:t>
                      </a:r>
                    </a:p>
                  </a:txBody>
                  <a:tcPr marL="9525" marR="9525" marT="9525" marB="0" anchor="b"/>
                </a:tc>
                <a:extLst>
                  <a:ext uri="{0D108BD9-81ED-4DB2-BD59-A6C34878D82A}">
                    <a16:rowId xmlns:a16="http://schemas.microsoft.com/office/drawing/2014/main" val="2483225107"/>
                  </a:ext>
                </a:extLst>
              </a:tr>
              <a:tr h="240741">
                <a:tc>
                  <a:txBody>
                    <a:bodyPr/>
                    <a:lstStyle/>
                    <a:p>
                      <a:pPr fontAlgn="b"/>
                      <a:r>
                        <a:rPr lang="en-US" sz="1400" err="1">
                          <a:effectLst/>
                        </a:rPr>
                        <a:t>Cremazie</a:t>
                      </a:r>
                    </a:p>
                  </a:txBody>
                  <a:tcPr marL="9525" marR="9525" marT="9525" marB="0" anchor="b"/>
                </a:tc>
                <a:tc>
                  <a:txBody>
                    <a:bodyPr/>
                    <a:lstStyle/>
                    <a:p>
                      <a:pPr algn="r" fontAlgn="b"/>
                      <a:r>
                        <a:rPr lang="en-US" sz="1400">
                          <a:effectLst/>
                        </a:rPr>
                        <a:t>45.55631</a:t>
                      </a:r>
                    </a:p>
                  </a:txBody>
                  <a:tcPr marL="9525" marR="9525" marT="9525" marB="0" anchor="b"/>
                </a:tc>
                <a:tc>
                  <a:txBody>
                    <a:bodyPr/>
                    <a:lstStyle/>
                    <a:p>
                      <a:pPr algn="r" fontAlgn="b"/>
                      <a:r>
                        <a:rPr lang="en-US" sz="1400">
                          <a:effectLst/>
                        </a:rPr>
                        <a:t>-73.6404</a:t>
                      </a:r>
                    </a:p>
                  </a:txBody>
                  <a:tcPr marL="9525" marR="9525" marT="9525" marB="0" anchor="b"/>
                </a:tc>
                <a:tc>
                  <a:txBody>
                    <a:bodyPr/>
                    <a:lstStyle/>
                    <a:p>
                      <a:pPr algn="r" fontAlgn="b"/>
                      <a:r>
                        <a:rPr lang="en-US" sz="1400">
                          <a:effectLst/>
                        </a:rPr>
                        <a:t>29</a:t>
                      </a:r>
                    </a:p>
                  </a:txBody>
                  <a:tcPr marL="9525" marR="9525" marT="9525" marB="0" anchor="b"/>
                </a:tc>
                <a:tc>
                  <a:txBody>
                    <a:bodyPr/>
                    <a:lstStyle/>
                    <a:p>
                      <a:pPr algn="r" fontAlgn="b"/>
                      <a:r>
                        <a:rPr lang="en-US" sz="1400">
                          <a:effectLst/>
                        </a:rPr>
                        <a:t>20</a:t>
                      </a:r>
                    </a:p>
                  </a:txBody>
                  <a:tcPr marL="9525" marR="9525" marT="9525" marB="0" anchor="b"/>
                </a:tc>
                <a:extLst>
                  <a:ext uri="{0D108BD9-81ED-4DB2-BD59-A6C34878D82A}">
                    <a16:rowId xmlns:a16="http://schemas.microsoft.com/office/drawing/2014/main" val="2729181671"/>
                  </a:ext>
                </a:extLst>
              </a:tr>
              <a:tr h="240741">
                <a:tc>
                  <a:txBody>
                    <a:bodyPr/>
                    <a:lstStyle/>
                    <a:p>
                      <a:pPr fontAlgn="b"/>
                      <a:r>
                        <a:rPr lang="en-US" sz="1400">
                          <a:effectLst/>
                        </a:rPr>
                        <a:t>Cote-des-Neiges</a:t>
                      </a:r>
                    </a:p>
                  </a:txBody>
                  <a:tcPr marL="9525" marR="9525" marT="9525" marB="0" anchor="b"/>
                </a:tc>
                <a:tc>
                  <a:txBody>
                    <a:bodyPr/>
                    <a:lstStyle/>
                    <a:p>
                      <a:pPr algn="r" fontAlgn="b"/>
                      <a:r>
                        <a:rPr lang="en-US" sz="1400">
                          <a:effectLst/>
                        </a:rPr>
                        <a:t>45.50821</a:t>
                      </a:r>
                    </a:p>
                  </a:txBody>
                  <a:tcPr marL="9525" marR="9525" marT="9525" marB="0" anchor="b"/>
                </a:tc>
                <a:tc>
                  <a:txBody>
                    <a:bodyPr/>
                    <a:lstStyle/>
                    <a:p>
                      <a:pPr algn="r" fontAlgn="b"/>
                      <a:r>
                        <a:rPr lang="en-US" sz="1400">
                          <a:effectLst/>
                        </a:rPr>
                        <a:t>-73.6239</a:t>
                      </a:r>
                    </a:p>
                  </a:txBody>
                  <a:tcPr marL="9525" marR="9525" marT="9525" marB="0" anchor="b"/>
                </a:tc>
                <a:tc>
                  <a:txBody>
                    <a:bodyPr/>
                    <a:lstStyle/>
                    <a:p>
                      <a:pPr algn="r" fontAlgn="b"/>
                      <a:r>
                        <a:rPr lang="en-US" sz="1400">
                          <a:effectLst/>
                        </a:rPr>
                        <a:t>29</a:t>
                      </a:r>
                    </a:p>
                  </a:txBody>
                  <a:tcPr marL="9525" marR="9525" marT="9525" marB="0" anchor="b"/>
                </a:tc>
                <a:tc>
                  <a:txBody>
                    <a:bodyPr/>
                    <a:lstStyle/>
                    <a:p>
                      <a:pPr algn="r" fontAlgn="b"/>
                      <a:r>
                        <a:rPr lang="en-US" sz="1400">
                          <a:effectLst/>
                        </a:rPr>
                        <a:t>20</a:t>
                      </a:r>
                    </a:p>
                  </a:txBody>
                  <a:tcPr marL="9525" marR="9525" marT="9525" marB="0" anchor="b"/>
                </a:tc>
                <a:extLst>
                  <a:ext uri="{0D108BD9-81ED-4DB2-BD59-A6C34878D82A}">
                    <a16:rowId xmlns:a16="http://schemas.microsoft.com/office/drawing/2014/main" val="3586383110"/>
                  </a:ext>
                </a:extLst>
              </a:tr>
              <a:tr h="240741">
                <a:tc>
                  <a:txBody>
                    <a:bodyPr/>
                    <a:lstStyle/>
                    <a:p>
                      <a:pPr fontAlgn="b"/>
                      <a:r>
                        <a:rPr lang="en-US" sz="1400">
                          <a:effectLst/>
                        </a:rPr>
                        <a:t>Universite-de-Montreal</a:t>
                      </a:r>
                    </a:p>
                  </a:txBody>
                  <a:tcPr marL="9525" marR="9525" marT="9525" marB="0" anchor="b"/>
                </a:tc>
                <a:tc>
                  <a:txBody>
                    <a:bodyPr/>
                    <a:lstStyle/>
                    <a:p>
                      <a:pPr algn="r" fontAlgn="b"/>
                      <a:r>
                        <a:rPr lang="en-US" sz="1400">
                          <a:effectLst/>
                        </a:rPr>
                        <a:t>45.51927</a:t>
                      </a:r>
                    </a:p>
                  </a:txBody>
                  <a:tcPr marL="9525" marR="9525" marT="9525" marB="0" anchor="b"/>
                </a:tc>
                <a:tc>
                  <a:txBody>
                    <a:bodyPr/>
                    <a:lstStyle/>
                    <a:p>
                      <a:pPr algn="r" fontAlgn="b"/>
                      <a:r>
                        <a:rPr lang="en-US" sz="1400">
                          <a:effectLst/>
                        </a:rPr>
                        <a:t>-73.6218</a:t>
                      </a:r>
                    </a:p>
                  </a:txBody>
                  <a:tcPr marL="9525" marR="9525" marT="9525" marB="0" anchor="b"/>
                </a:tc>
                <a:tc>
                  <a:txBody>
                    <a:bodyPr/>
                    <a:lstStyle/>
                    <a:p>
                      <a:pPr algn="r" fontAlgn="b"/>
                      <a:r>
                        <a:rPr lang="en-US" sz="1400">
                          <a:effectLst/>
                        </a:rPr>
                        <a:t>27</a:t>
                      </a:r>
                    </a:p>
                  </a:txBody>
                  <a:tcPr marL="9525" marR="9525" marT="9525" marB="0" anchor="b"/>
                </a:tc>
                <a:tc>
                  <a:txBody>
                    <a:bodyPr/>
                    <a:lstStyle/>
                    <a:p>
                      <a:pPr algn="r" fontAlgn="b"/>
                      <a:r>
                        <a:rPr lang="en-US" sz="1400">
                          <a:effectLst/>
                        </a:rPr>
                        <a:t>19</a:t>
                      </a:r>
                    </a:p>
                  </a:txBody>
                  <a:tcPr marL="9525" marR="9525" marT="9525" marB="0" anchor="b"/>
                </a:tc>
                <a:extLst>
                  <a:ext uri="{0D108BD9-81ED-4DB2-BD59-A6C34878D82A}">
                    <a16:rowId xmlns:a16="http://schemas.microsoft.com/office/drawing/2014/main" val="214445791"/>
                  </a:ext>
                </a:extLst>
              </a:tr>
              <a:tr h="240741">
                <a:tc>
                  <a:txBody>
                    <a:bodyPr/>
                    <a:lstStyle/>
                    <a:p>
                      <a:pPr fontAlgn="b"/>
                      <a:r>
                        <a:rPr lang="en-US" sz="1400">
                          <a:effectLst/>
                        </a:rPr>
                        <a:t>Edouard-Montpetit</a:t>
                      </a:r>
                    </a:p>
                  </a:txBody>
                  <a:tcPr marL="9525" marR="9525" marT="9525" marB="0" anchor="b"/>
                </a:tc>
                <a:tc>
                  <a:txBody>
                    <a:bodyPr/>
                    <a:lstStyle/>
                    <a:p>
                      <a:pPr algn="r" fontAlgn="b"/>
                      <a:r>
                        <a:rPr lang="en-US" sz="1400">
                          <a:effectLst/>
                        </a:rPr>
                        <a:t>45.52312</a:t>
                      </a:r>
                    </a:p>
                  </a:txBody>
                  <a:tcPr marL="9525" marR="9525" marT="9525" marB="0" anchor="b"/>
                </a:tc>
                <a:tc>
                  <a:txBody>
                    <a:bodyPr/>
                    <a:lstStyle/>
                    <a:p>
                      <a:pPr algn="r" fontAlgn="b"/>
                      <a:r>
                        <a:rPr lang="en-US" sz="1400">
                          <a:effectLst/>
                        </a:rPr>
                        <a:t>-73.6143</a:t>
                      </a:r>
                    </a:p>
                  </a:txBody>
                  <a:tcPr marL="9525" marR="9525" marT="9525" marB="0" anchor="b"/>
                </a:tc>
                <a:tc>
                  <a:txBody>
                    <a:bodyPr/>
                    <a:lstStyle/>
                    <a:p>
                      <a:pPr algn="r" fontAlgn="b"/>
                      <a:r>
                        <a:rPr lang="en-US" sz="1400">
                          <a:effectLst/>
                        </a:rPr>
                        <a:t>32</a:t>
                      </a:r>
                    </a:p>
                  </a:txBody>
                  <a:tcPr marL="9525" marR="9525" marT="9525" marB="0" anchor="b"/>
                </a:tc>
                <a:tc>
                  <a:txBody>
                    <a:bodyPr/>
                    <a:lstStyle/>
                    <a:p>
                      <a:pPr algn="r" fontAlgn="b"/>
                      <a:r>
                        <a:rPr lang="en-US" sz="1400">
                          <a:effectLst/>
                        </a:rPr>
                        <a:t>22</a:t>
                      </a:r>
                    </a:p>
                  </a:txBody>
                  <a:tcPr marL="9525" marR="9525" marT="9525" marB="0" anchor="b"/>
                </a:tc>
                <a:extLst>
                  <a:ext uri="{0D108BD9-81ED-4DB2-BD59-A6C34878D82A}">
                    <a16:rowId xmlns:a16="http://schemas.microsoft.com/office/drawing/2014/main" val="2291843822"/>
                  </a:ext>
                </a:extLst>
              </a:tr>
              <a:tr h="240741">
                <a:tc>
                  <a:txBody>
                    <a:bodyPr/>
                    <a:lstStyle/>
                    <a:p>
                      <a:pPr fontAlgn="b"/>
                      <a:r>
                        <a:rPr lang="en-US" sz="1400">
                          <a:effectLst/>
                        </a:rPr>
                        <a:t>Outremont</a:t>
                      </a:r>
                    </a:p>
                  </a:txBody>
                  <a:tcPr marL="9525" marR="9525" marT="9525" marB="0" anchor="b"/>
                </a:tc>
                <a:tc>
                  <a:txBody>
                    <a:bodyPr/>
                    <a:lstStyle/>
                    <a:p>
                      <a:pPr algn="r" fontAlgn="b"/>
                      <a:r>
                        <a:rPr lang="en-US" sz="1400">
                          <a:effectLst/>
                        </a:rPr>
                        <a:t>45.52986</a:t>
                      </a:r>
                    </a:p>
                  </a:txBody>
                  <a:tcPr marL="9525" marR="9525" marT="9525" marB="0" anchor="b"/>
                </a:tc>
                <a:tc>
                  <a:txBody>
                    <a:bodyPr/>
                    <a:lstStyle/>
                    <a:p>
                      <a:pPr algn="r" fontAlgn="b"/>
                      <a:r>
                        <a:rPr lang="en-US" sz="1400">
                          <a:effectLst/>
                        </a:rPr>
                        <a:t>-73.6191</a:t>
                      </a:r>
                    </a:p>
                  </a:txBody>
                  <a:tcPr marL="9525" marR="9525" marT="9525" marB="0" anchor="b"/>
                </a:tc>
                <a:tc>
                  <a:txBody>
                    <a:bodyPr/>
                    <a:lstStyle/>
                    <a:p>
                      <a:pPr algn="r" fontAlgn="b"/>
                      <a:r>
                        <a:rPr lang="en-US" sz="1400">
                          <a:effectLst/>
                        </a:rPr>
                        <a:t>23</a:t>
                      </a:r>
                    </a:p>
                  </a:txBody>
                  <a:tcPr marL="9525" marR="9525" marT="9525" marB="0" anchor="b"/>
                </a:tc>
                <a:tc>
                  <a:txBody>
                    <a:bodyPr/>
                    <a:lstStyle/>
                    <a:p>
                      <a:pPr algn="r" fontAlgn="b"/>
                      <a:r>
                        <a:rPr lang="en-US" sz="1400">
                          <a:effectLst/>
                        </a:rPr>
                        <a:t>16</a:t>
                      </a:r>
                    </a:p>
                  </a:txBody>
                  <a:tcPr marL="9525" marR="9525" marT="9525" marB="0" anchor="b"/>
                </a:tc>
                <a:extLst>
                  <a:ext uri="{0D108BD9-81ED-4DB2-BD59-A6C34878D82A}">
                    <a16:rowId xmlns:a16="http://schemas.microsoft.com/office/drawing/2014/main" val="510338739"/>
                  </a:ext>
                </a:extLst>
              </a:tr>
              <a:tr h="240741">
                <a:tc>
                  <a:txBody>
                    <a:bodyPr/>
                    <a:lstStyle/>
                    <a:p>
                      <a:pPr fontAlgn="b"/>
                      <a:r>
                        <a:rPr lang="en-US" sz="1400">
                          <a:effectLst/>
                        </a:rPr>
                        <a:t>Acadie</a:t>
                      </a:r>
                    </a:p>
                  </a:txBody>
                  <a:tcPr marL="9525" marR="9525" marT="9525" marB="0" anchor="b"/>
                </a:tc>
                <a:tc>
                  <a:txBody>
                    <a:bodyPr/>
                    <a:lstStyle/>
                    <a:p>
                      <a:pPr algn="r" fontAlgn="b"/>
                      <a:r>
                        <a:rPr lang="en-US" sz="1400">
                          <a:effectLst/>
                        </a:rPr>
                        <a:t>45.5313</a:t>
                      </a:r>
                    </a:p>
                  </a:txBody>
                  <a:tcPr marL="9525" marR="9525" marT="9525" marB="0" anchor="b"/>
                </a:tc>
                <a:tc>
                  <a:txBody>
                    <a:bodyPr/>
                    <a:lstStyle/>
                    <a:p>
                      <a:pPr algn="r" fontAlgn="b"/>
                      <a:r>
                        <a:rPr lang="en-US" sz="1400">
                          <a:effectLst/>
                        </a:rPr>
                        <a:t>-73.6246</a:t>
                      </a:r>
                    </a:p>
                  </a:txBody>
                  <a:tcPr marL="9525" marR="9525" marT="9525" marB="0" anchor="b"/>
                </a:tc>
                <a:tc>
                  <a:txBody>
                    <a:bodyPr/>
                    <a:lstStyle/>
                    <a:p>
                      <a:pPr algn="r" fontAlgn="b"/>
                      <a:r>
                        <a:rPr lang="en-US" sz="1400">
                          <a:effectLst/>
                        </a:rPr>
                        <a:t>17</a:t>
                      </a:r>
                    </a:p>
                  </a:txBody>
                  <a:tcPr marL="9525" marR="9525" marT="9525" marB="0" anchor="b"/>
                </a:tc>
                <a:tc>
                  <a:txBody>
                    <a:bodyPr/>
                    <a:lstStyle/>
                    <a:p>
                      <a:pPr algn="r" fontAlgn="b"/>
                      <a:r>
                        <a:rPr lang="en-US" sz="1400">
                          <a:effectLst/>
                        </a:rPr>
                        <a:t>17</a:t>
                      </a:r>
                    </a:p>
                  </a:txBody>
                  <a:tcPr marL="9525" marR="9525" marT="9525" marB="0" anchor="b"/>
                </a:tc>
                <a:extLst>
                  <a:ext uri="{0D108BD9-81ED-4DB2-BD59-A6C34878D82A}">
                    <a16:rowId xmlns:a16="http://schemas.microsoft.com/office/drawing/2014/main" val="4176112200"/>
                  </a:ext>
                </a:extLst>
              </a:tr>
              <a:tr h="240741">
                <a:tc>
                  <a:txBody>
                    <a:bodyPr/>
                    <a:lstStyle/>
                    <a:p>
                      <a:pPr fontAlgn="b"/>
                      <a:r>
                        <a:rPr lang="en-US" sz="1400">
                          <a:effectLst/>
                        </a:rPr>
                        <a:t>Parc</a:t>
                      </a:r>
                    </a:p>
                  </a:txBody>
                  <a:tcPr marL="9525" marR="9525" marT="9525" marB="0" anchor="b"/>
                </a:tc>
                <a:tc>
                  <a:txBody>
                    <a:bodyPr/>
                    <a:lstStyle/>
                    <a:p>
                      <a:pPr algn="r" fontAlgn="b"/>
                      <a:r>
                        <a:rPr lang="en-US" sz="1400">
                          <a:effectLst/>
                        </a:rPr>
                        <a:t>45.54236</a:t>
                      </a:r>
                    </a:p>
                  </a:txBody>
                  <a:tcPr marL="9525" marR="9525" marT="9525" marB="0" anchor="b"/>
                </a:tc>
                <a:tc>
                  <a:txBody>
                    <a:bodyPr/>
                    <a:lstStyle/>
                    <a:p>
                      <a:pPr algn="r" fontAlgn="b"/>
                      <a:r>
                        <a:rPr lang="en-US" sz="1400">
                          <a:effectLst/>
                        </a:rPr>
                        <a:t>-73.6287</a:t>
                      </a:r>
                    </a:p>
                  </a:txBody>
                  <a:tcPr marL="9525" marR="9525" marT="9525" marB="0" anchor="b"/>
                </a:tc>
                <a:tc>
                  <a:txBody>
                    <a:bodyPr/>
                    <a:lstStyle/>
                    <a:p>
                      <a:pPr algn="r" fontAlgn="b"/>
                      <a:r>
                        <a:rPr lang="en-US" sz="1400">
                          <a:effectLst/>
                        </a:rPr>
                        <a:t>33</a:t>
                      </a:r>
                    </a:p>
                  </a:txBody>
                  <a:tcPr marL="9525" marR="9525" marT="9525" marB="0" anchor="b"/>
                </a:tc>
                <a:tc>
                  <a:txBody>
                    <a:bodyPr/>
                    <a:lstStyle/>
                    <a:p>
                      <a:pPr algn="r" fontAlgn="b"/>
                      <a:r>
                        <a:rPr lang="en-US" sz="1400">
                          <a:effectLst/>
                        </a:rPr>
                        <a:t>23</a:t>
                      </a:r>
                    </a:p>
                  </a:txBody>
                  <a:tcPr marL="9525" marR="9525" marT="9525" marB="0" anchor="b"/>
                </a:tc>
                <a:extLst>
                  <a:ext uri="{0D108BD9-81ED-4DB2-BD59-A6C34878D82A}">
                    <a16:rowId xmlns:a16="http://schemas.microsoft.com/office/drawing/2014/main" val="3247929045"/>
                  </a:ext>
                </a:extLst>
              </a:tr>
              <a:tr h="240741">
                <a:tc>
                  <a:txBody>
                    <a:bodyPr/>
                    <a:lstStyle/>
                    <a:p>
                      <a:pPr fontAlgn="b"/>
                      <a:r>
                        <a:rPr lang="en-US" sz="1400">
                          <a:effectLst/>
                        </a:rPr>
                        <a:t>De </a:t>
                      </a:r>
                      <a:r>
                        <a:rPr lang="en-US" sz="1400" err="1">
                          <a:effectLst/>
                        </a:rPr>
                        <a:t>Castelnau</a:t>
                      </a:r>
                    </a:p>
                  </a:txBody>
                  <a:tcPr marL="9525" marR="9525" marT="9525" marB="0" anchor="b"/>
                </a:tc>
                <a:tc>
                  <a:txBody>
                    <a:bodyPr/>
                    <a:lstStyle/>
                    <a:p>
                      <a:pPr algn="r" fontAlgn="b"/>
                      <a:r>
                        <a:rPr lang="en-US" sz="1400">
                          <a:effectLst/>
                        </a:rPr>
                        <a:t>45.54717</a:t>
                      </a:r>
                    </a:p>
                  </a:txBody>
                  <a:tcPr marL="9525" marR="9525" marT="9525" marB="0" anchor="b"/>
                </a:tc>
                <a:tc>
                  <a:txBody>
                    <a:bodyPr/>
                    <a:lstStyle/>
                    <a:p>
                      <a:pPr algn="r" fontAlgn="b"/>
                      <a:r>
                        <a:rPr lang="en-US" sz="1400">
                          <a:effectLst/>
                        </a:rPr>
                        <a:t>-73.6218</a:t>
                      </a:r>
                    </a:p>
                  </a:txBody>
                  <a:tcPr marL="9525" marR="9525" marT="9525" marB="0" anchor="b"/>
                </a:tc>
                <a:tc>
                  <a:txBody>
                    <a:bodyPr/>
                    <a:lstStyle/>
                    <a:p>
                      <a:pPr algn="r" fontAlgn="b"/>
                      <a:r>
                        <a:rPr lang="en-US" sz="1400">
                          <a:effectLst/>
                        </a:rPr>
                        <a:t>33</a:t>
                      </a:r>
                    </a:p>
                  </a:txBody>
                  <a:tcPr marL="9525" marR="9525" marT="9525" marB="0" anchor="b"/>
                </a:tc>
                <a:tc>
                  <a:txBody>
                    <a:bodyPr/>
                    <a:lstStyle/>
                    <a:p>
                      <a:pPr algn="r" fontAlgn="b"/>
                      <a:r>
                        <a:rPr lang="en-US" sz="1400">
                          <a:effectLst/>
                        </a:rPr>
                        <a:t>33</a:t>
                      </a:r>
                    </a:p>
                  </a:txBody>
                  <a:tcPr marL="9525" marR="9525" marT="9525" marB="0" anchor="b"/>
                </a:tc>
                <a:extLst>
                  <a:ext uri="{0D108BD9-81ED-4DB2-BD59-A6C34878D82A}">
                    <a16:rowId xmlns:a16="http://schemas.microsoft.com/office/drawing/2014/main" val="758573054"/>
                  </a:ext>
                </a:extLst>
              </a:tr>
              <a:tr h="240741">
                <a:tc>
                  <a:txBody>
                    <a:bodyPr/>
                    <a:lstStyle/>
                    <a:p>
                      <a:pPr fontAlgn="b"/>
                      <a:r>
                        <a:rPr lang="en-US" sz="1400">
                          <a:effectLst/>
                        </a:rPr>
                        <a:t>Notre Dame De Grace</a:t>
                      </a:r>
                    </a:p>
                  </a:txBody>
                  <a:tcPr marL="9525" marR="9525" marT="9525" marB="0" anchor="b"/>
                </a:tc>
                <a:tc>
                  <a:txBody>
                    <a:bodyPr/>
                    <a:lstStyle/>
                    <a:p>
                      <a:pPr algn="r" fontAlgn="b"/>
                      <a:r>
                        <a:rPr lang="en-US" sz="1400">
                          <a:effectLst/>
                        </a:rPr>
                        <a:t>45.461922</a:t>
                      </a:r>
                    </a:p>
                  </a:txBody>
                  <a:tcPr marL="9525" marR="9525" marT="9525" marB="0" anchor="b"/>
                </a:tc>
                <a:tc>
                  <a:txBody>
                    <a:bodyPr/>
                    <a:lstStyle/>
                    <a:p>
                      <a:pPr algn="r" fontAlgn="b"/>
                      <a:r>
                        <a:rPr lang="en-US" sz="1400">
                          <a:effectLst/>
                        </a:rPr>
                        <a:t>-73.620111</a:t>
                      </a:r>
                    </a:p>
                  </a:txBody>
                  <a:tcPr marL="9525" marR="9525" marT="9525" marB="0" anchor="b"/>
                </a:tc>
                <a:tc>
                  <a:txBody>
                    <a:bodyPr/>
                    <a:lstStyle/>
                    <a:p>
                      <a:pPr algn="r" fontAlgn="b"/>
                      <a:r>
                        <a:rPr lang="en-US" sz="1400">
                          <a:effectLst/>
                        </a:rPr>
                        <a:t>195</a:t>
                      </a:r>
                    </a:p>
                  </a:txBody>
                  <a:tcPr marL="9525" marR="9525" marT="9525" marB="0" anchor="b"/>
                </a:tc>
                <a:tc>
                  <a:txBody>
                    <a:bodyPr/>
                    <a:lstStyle/>
                    <a:p>
                      <a:pPr algn="r" fontAlgn="b"/>
                      <a:r>
                        <a:rPr lang="en-US" sz="1400">
                          <a:effectLst/>
                        </a:rPr>
                        <a:t>95</a:t>
                      </a:r>
                    </a:p>
                  </a:txBody>
                  <a:tcPr marL="9525" marR="9525" marT="9525" marB="0" anchor="b"/>
                </a:tc>
                <a:extLst>
                  <a:ext uri="{0D108BD9-81ED-4DB2-BD59-A6C34878D82A}">
                    <a16:rowId xmlns:a16="http://schemas.microsoft.com/office/drawing/2014/main" val="2505758456"/>
                  </a:ext>
                </a:extLst>
              </a:tr>
            </a:tbl>
          </a:graphicData>
        </a:graphic>
      </p:graphicFrame>
    </p:spTree>
    <p:extLst>
      <p:ext uri="{BB962C8B-B14F-4D97-AF65-F5344CB8AC3E}">
        <p14:creationId xmlns:p14="http://schemas.microsoft.com/office/powerpoint/2010/main" val="2051849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9B5D8-113F-AE56-FBC7-437391EF1D8A}"/>
              </a:ext>
            </a:extLst>
          </p:cNvPr>
          <p:cNvSpPr>
            <a:spLocks noGrp="1"/>
          </p:cNvSpPr>
          <p:nvPr>
            <p:ph type="title"/>
          </p:nvPr>
        </p:nvSpPr>
        <p:spPr>
          <a:xfrm>
            <a:off x="803564" y="1443"/>
            <a:ext cx="10515600" cy="1325563"/>
          </a:xfrm>
        </p:spPr>
        <p:txBody>
          <a:bodyPr/>
          <a:lstStyle/>
          <a:p>
            <a:r>
              <a:rPr lang="en-CA">
                <a:latin typeface="+mj-lt"/>
                <a:cs typeface="Arial"/>
              </a:rPr>
              <a:t>Model 2 – Minimising Cost </a:t>
            </a:r>
            <a:endParaRPr lang="en-CA">
              <a:latin typeface="+mj-lt"/>
            </a:endParaRPr>
          </a:p>
        </p:txBody>
      </p:sp>
      <p:sp>
        <p:nvSpPr>
          <p:cNvPr id="3" name="Content Placeholder 2">
            <a:extLst>
              <a:ext uri="{FF2B5EF4-FFF2-40B4-BE49-F238E27FC236}">
                <a16:creationId xmlns:a16="http://schemas.microsoft.com/office/drawing/2014/main" id="{FBF89712-CC7C-4735-3985-0CD8809C66B1}"/>
              </a:ext>
            </a:extLst>
          </p:cNvPr>
          <p:cNvSpPr>
            <a:spLocks noGrp="1"/>
          </p:cNvSpPr>
          <p:nvPr>
            <p:ph idx="1"/>
          </p:nvPr>
        </p:nvSpPr>
        <p:spPr>
          <a:xfrm>
            <a:off x="838200" y="1108233"/>
            <a:ext cx="10515600" cy="5390428"/>
          </a:xfrm>
        </p:spPr>
        <p:txBody>
          <a:bodyPr vert="horz" lIns="91440" tIns="45720" rIns="91440" bIns="45720" rtlCol="0" anchor="t">
            <a:normAutofit/>
          </a:bodyPr>
          <a:lstStyle/>
          <a:p>
            <a:pPr marL="0" indent="0">
              <a:buNone/>
            </a:pPr>
            <a:r>
              <a:rPr lang="en-CA" sz="1800" b="1">
                <a:latin typeface="Times New Roman"/>
                <a:cs typeface="Arial"/>
              </a:rPr>
              <a:t>Decision Variables :</a:t>
            </a:r>
            <a:endParaRPr lang="en-CA" sz="1800" i="1">
              <a:latin typeface="Times New Roman"/>
              <a:cs typeface="Arial"/>
            </a:endParaRPr>
          </a:p>
          <a:p>
            <a:pPr marL="0" indent="0">
              <a:buNone/>
            </a:pPr>
            <a:r>
              <a:rPr lang="en-CA" sz="1800" i="1">
                <a:latin typeface="Times New Roman"/>
                <a:cs typeface="Arial"/>
              </a:rPr>
              <a:t>𝑥</a:t>
            </a:r>
            <a:r>
              <a:rPr lang="en-CA" sz="1800" i="1" baseline="-25000">
                <a:latin typeface="Times New Roman"/>
                <a:cs typeface="Arial"/>
              </a:rPr>
              <a:t>𝑖,𝑗 </a:t>
            </a:r>
            <a:r>
              <a:rPr lang="en-CA" sz="1800" i="1">
                <a:latin typeface="Times New Roman"/>
                <a:cs typeface="Arial"/>
              </a:rPr>
              <a:t>: homeless people allocated from hotspot </a:t>
            </a:r>
            <a:r>
              <a:rPr lang="en-CA" sz="1800" i="1" err="1">
                <a:latin typeface="Times New Roman"/>
                <a:cs typeface="Arial"/>
              </a:rPr>
              <a:t>i</a:t>
            </a:r>
            <a:r>
              <a:rPr lang="en-CA" sz="1800" i="1">
                <a:latin typeface="Times New Roman"/>
                <a:cs typeface="Arial"/>
              </a:rPr>
              <a:t> to potential shelter j  (Integer)</a:t>
            </a:r>
            <a:endParaRPr lang="en-CA" sz="1800">
              <a:latin typeface="Arial"/>
              <a:cs typeface="Arial"/>
            </a:endParaRPr>
          </a:p>
          <a:p>
            <a:pPr marL="0" indent="0">
              <a:buNone/>
            </a:pPr>
            <a:r>
              <a:rPr lang="en-CA" sz="1800" i="1">
                <a:latin typeface="Times New Roman"/>
                <a:cs typeface="Arial"/>
              </a:rPr>
              <a:t>D</a:t>
            </a:r>
            <a:r>
              <a:rPr lang="en-CA" sz="1800" i="1" baseline="-25000">
                <a:latin typeface="Times New Roman"/>
                <a:cs typeface="Arial"/>
              </a:rPr>
              <a:t>i</a:t>
            </a:r>
            <a:r>
              <a:rPr lang="en-CA" sz="1800" i="1">
                <a:latin typeface="Times New Roman"/>
                <a:cs typeface="Arial"/>
              </a:rPr>
              <a:t> : dummy variable corresponding to the potential shelters (Binary)</a:t>
            </a:r>
          </a:p>
          <a:p>
            <a:pPr marL="0" indent="0">
              <a:buNone/>
            </a:pPr>
            <a:endParaRPr lang="en-CA" sz="1800" b="1">
              <a:latin typeface="Times New Roman"/>
              <a:cs typeface="Arial"/>
            </a:endParaRPr>
          </a:p>
          <a:p>
            <a:pPr marL="0" indent="0">
              <a:buNone/>
            </a:pPr>
            <a:r>
              <a:rPr lang="en-CA" sz="1800" b="1">
                <a:latin typeface="Times New Roman"/>
                <a:cs typeface="Arial"/>
              </a:rPr>
              <a:t>Parameters :</a:t>
            </a:r>
            <a:endParaRPr lang="en-CA" sz="1800">
              <a:latin typeface="Arial"/>
            </a:endParaRPr>
          </a:p>
          <a:p>
            <a:pPr marL="0" indent="0">
              <a:buNone/>
            </a:pPr>
            <a:r>
              <a:rPr lang="en-CA" sz="1800" i="1">
                <a:latin typeface="Times New Roman"/>
                <a:cs typeface="Arial"/>
              </a:rPr>
              <a:t>B</a:t>
            </a:r>
            <a:r>
              <a:rPr lang="en-CA" sz="1800" i="1" baseline="-25000">
                <a:latin typeface="Times New Roman"/>
                <a:cs typeface="Arial"/>
              </a:rPr>
              <a:t>j</a:t>
            </a:r>
            <a:r>
              <a:rPr lang="en-CA" sz="1800" i="1">
                <a:latin typeface="Times New Roman"/>
                <a:cs typeface="Arial"/>
              </a:rPr>
              <a:t>: Bed capacity of potential shelter j                            </a:t>
            </a:r>
            <a:r>
              <a:rPr lang="en-CA" sz="1800" i="1">
                <a:latin typeface="Times New Roman"/>
                <a:cs typeface="Times New Roman"/>
              </a:rPr>
              <a:t>α: Desired allocation percentage  </a:t>
            </a:r>
            <a:endParaRPr lang="en-CA" sz="1800">
              <a:latin typeface="Arial"/>
              <a:cs typeface="Arial"/>
            </a:endParaRPr>
          </a:p>
          <a:p>
            <a:pPr marL="0" indent="0">
              <a:buNone/>
            </a:pPr>
            <a:r>
              <a:rPr lang="en-US" sz="1800" i="1">
                <a:latin typeface="Times New Roman"/>
                <a:cs typeface="Arial"/>
              </a:rPr>
              <a:t>R</a:t>
            </a:r>
            <a:r>
              <a:rPr lang="en-US" sz="1800" i="1" baseline="-25000">
                <a:latin typeface="Times New Roman"/>
                <a:cs typeface="Arial"/>
              </a:rPr>
              <a:t>i</a:t>
            </a:r>
            <a:r>
              <a:rPr lang="en-US" sz="1800" i="1">
                <a:latin typeface="Times New Roman"/>
                <a:cs typeface="Arial"/>
              </a:rPr>
              <a:t> : Number of homeless at hotspot </a:t>
            </a:r>
            <a:r>
              <a:rPr lang="en-US" sz="1800" i="1" err="1">
                <a:latin typeface="Times New Roman"/>
                <a:cs typeface="Arial"/>
              </a:rPr>
              <a:t>i</a:t>
            </a:r>
            <a:endParaRPr lang="en-CA" sz="1800" err="1">
              <a:latin typeface="Times New Roman"/>
              <a:cs typeface="Arial"/>
            </a:endParaRPr>
          </a:p>
          <a:p>
            <a:pPr marL="0" indent="0">
              <a:buNone/>
            </a:pPr>
            <a:r>
              <a:rPr lang="en-CA" sz="1800" i="1" err="1">
                <a:latin typeface="Times New Roman"/>
                <a:cs typeface="Arial"/>
              </a:rPr>
              <a:t>FC</a:t>
            </a:r>
            <a:r>
              <a:rPr lang="en-CA" sz="1800" i="1" baseline="-25000" err="1">
                <a:latin typeface="Times New Roman"/>
                <a:cs typeface="Arial"/>
              </a:rPr>
              <a:t>j</a:t>
            </a:r>
            <a:r>
              <a:rPr lang="en-CA" sz="1800" i="1">
                <a:latin typeface="Times New Roman"/>
                <a:cs typeface="Arial"/>
              </a:rPr>
              <a:t>: Annual fixed cost of potential shelter j</a:t>
            </a:r>
            <a:endParaRPr lang="en-CA" sz="1800" i="1">
              <a:latin typeface="Times New Roman"/>
            </a:endParaRPr>
          </a:p>
          <a:p>
            <a:pPr marL="0" indent="0">
              <a:buNone/>
            </a:pPr>
            <a:r>
              <a:rPr lang="en-CA" sz="1800" i="1" err="1">
                <a:latin typeface="Times New Roman"/>
                <a:cs typeface="Arial"/>
              </a:rPr>
              <a:t>HC</a:t>
            </a:r>
            <a:r>
              <a:rPr lang="en-CA" sz="1800" i="1" baseline="-25000" err="1">
                <a:latin typeface="Times New Roman"/>
                <a:cs typeface="Arial"/>
              </a:rPr>
              <a:t>j</a:t>
            </a:r>
            <a:r>
              <a:rPr lang="en-CA" sz="1800" i="1">
                <a:latin typeface="Times New Roman"/>
                <a:cs typeface="Arial"/>
              </a:rPr>
              <a:t>: Cost per bed or to maintain a bed, constant throughout all potential shelters j  </a:t>
            </a:r>
            <a:endParaRPr lang="en-CA" sz="1800" i="1">
              <a:latin typeface="Times New Roman"/>
            </a:endParaRPr>
          </a:p>
          <a:p>
            <a:pPr marL="0" indent="0">
              <a:buNone/>
            </a:pPr>
            <a:r>
              <a:rPr lang="en-CA" sz="1800" i="1">
                <a:latin typeface="Times New Roman"/>
                <a:cs typeface="Arial"/>
              </a:rPr>
              <a:t>hl: Number of hotspot locations with unallocated people (14 locations) </a:t>
            </a:r>
            <a:endParaRPr lang="en-CA" sz="1800" i="1">
              <a:latin typeface="Times New Roman"/>
            </a:endParaRPr>
          </a:p>
          <a:p>
            <a:pPr marL="0" indent="0">
              <a:buNone/>
            </a:pPr>
            <a:r>
              <a:rPr lang="en-CA" sz="1800" i="1" err="1">
                <a:latin typeface="Times New Roman"/>
                <a:cs typeface="Arial"/>
              </a:rPr>
              <a:t>ps</a:t>
            </a:r>
            <a:r>
              <a:rPr lang="en-CA" sz="1800" i="1">
                <a:latin typeface="Times New Roman"/>
                <a:cs typeface="Arial"/>
              </a:rPr>
              <a:t>: Number of potential shelters identified (7 locations) </a:t>
            </a:r>
            <a:endParaRPr lang="en-CA" sz="1800" i="1">
              <a:latin typeface="Times New Roman"/>
            </a:endParaRPr>
          </a:p>
          <a:p>
            <a:pPr>
              <a:buNone/>
            </a:pPr>
            <a:r>
              <a:rPr lang="en-CA" sz="1800" i="1" err="1">
                <a:latin typeface="Times New Roman"/>
                <a:cs typeface="Times New Roman"/>
              </a:rPr>
              <a:t>di,j</a:t>
            </a:r>
            <a:r>
              <a:rPr lang="en-CA" sz="1800" i="1">
                <a:latin typeface="Times New Roman"/>
                <a:cs typeface="Times New Roman"/>
              </a:rPr>
              <a:t>: The Haversine distance between hotspot </a:t>
            </a:r>
            <a:r>
              <a:rPr lang="en-CA" sz="1800" i="1" err="1">
                <a:latin typeface="Times New Roman"/>
                <a:cs typeface="Times New Roman"/>
              </a:rPr>
              <a:t>i</a:t>
            </a:r>
            <a:r>
              <a:rPr lang="en-CA" sz="1800" i="1">
                <a:latin typeface="Times New Roman"/>
                <a:cs typeface="Times New Roman"/>
              </a:rPr>
              <a:t> and potential shelter j </a:t>
            </a:r>
            <a:endParaRPr lang="en-CA" sz="1800">
              <a:latin typeface="Arial"/>
              <a:cs typeface="Arial"/>
            </a:endParaRPr>
          </a:p>
          <a:p>
            <a:pPr marL="0" indent="0">
              <a:buNone/>
            </a:pPr>
            <a:r>
              <a:rPr lang="en-US" sz="1800" i="1">
                <a:latin typeface="Times New Roman"/>
                <a:cs typeface="Arial"/>
              </a:rPr>
              <a:t>M: Big M variable = 1000000</a:t>
            </a:r>
            <a:endParaRPr lang="en-CA" sz="1800" i="1">
              <a:latin typeface="Times New Roman"/>
            </a:endParaRPr>
          </a:p>
          <a:p>
            <a:pPr marL="0" indent="0">
              <a:buNone/>
            </a:pPr>
            <a:endParaRPr lang="en-CA" sz="1800">
              <a:latin typeface="Times New Roman"/>
            </a:endParaRPr>
          </a:p>
          <a:p>
            <a:pPr marL="0" indent="0">
              <a:buNone/>
            </a:pPr>
            <a:endParaRPr lang="en-CA">
              <a:latin typeface="+mn-lt"/>
            </a:endParaRPr>
          </a:p>
        </p:txBody>
      </p:sp>
    </p:spTree>
    <p:extLst>
      <p:ext uri="{BB962C8B-B14F-4D97-AF65-F5344CB8AC3E}">
        <p14:creationId xmlns:p14="http://schemas.microsoft.com/office/powerpoint/2010/main" val="3358745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9B5D8-113F-AE56-FBC7-437391EF1D8A}"/>
              </a:ext>
            </a:extLst>
          </p:cNvPr>
          <p:cNvSpPr>
            <a:spLocks noGrp="1"/>
          </p:cNvSpPr>
          <p:nvPr>
            <p:ph type="title"/>
          </p:nvPr>
        </p:nvSpPr>
        <p:spPr/>
        <p:txBody>
          <a:bodyPr/>
          <a:lstStyle/>
          <a:p>
            <a:r>
              <a:rPr lang="en-CA">
                <a:latin typeface="Times New Roman"/>
                <a:cs typeface="Arial"/>
              </a:rPr>
              <a:t>Model 2 – Objective Function</a:t>
            </a:r>
            <a:endParaRPr lang="en-CA">
              <a:latin typeface="Times New Roman"/>
            </a:endParaRPr>
          </a:p>
        </p:txBody>
      </p:sp>
      <p:sp>
        <p:nvSpPr>
          <p:cNvPr id="3" name="Content Placeholder 2">
            <a:extLst>
              <a:ext uri="{FF2B5EF4-FFF2-40B4-BE49-F238E27FC236}">
                <a16:creationId xmlns:a16="http://schemas.microsoft.com/office/drawing/2014/main" id="{FBF89712-CC7C-4735-3985-0CD8809C66B1}"/>
              </a:ext>
            </a:extLst>
          </p:cNvPr>
          <p:cNvSpPr>
            <a:spLocks noGrp="1"/>
          </p:cNvSpPr>
          <p:nvPr>
            <p:ph idx="1"/>
          </p:nvPr>
        </p:nvSpPr>
        <p:spPr/>
        <p:txBody>
          <a:bodyPr vert="horz" lIns="91440" tIns="45720" rIns="91440" bIns="45720" rtlCol="0" anchor="t">
            <a:normAutofit/>
          </a:bodyPr>
          <a:lstStyle/>
          <a:p>
            <a:pPr marL="0" indent="0">
              <a:buNone/>
            </a:pPr>
            <a:r>
              <a:rPr lang="en-CA">
                <a:latin typeface="+mn-lt"/>
                <a:cs typeface="Arial"/>
              </a:rPr>
              <a:t>We try to minimize the cost of housing the unallocated people at the remaining hotspots</a:t>
            </a:r>
            <a:endParaRPr lang="en-CA">
              <a:latin typeface="+mn-lt"/>
            </a:endParaRPr>
          </a:p>
          <a:p>
            <a:pPr marL="0" indent="0">
              <a:buNone/>
            </a:pPr>
            <a:endParaRPr lang="en-CA">
              <a:latin typeface="+mn-lt"/>
              <a:cs typeface="Arial"/>
            </a:endParaRPr>
          </a:p>
          <a:p>
            <a:pPr marL="0" indent="0">
              <a:buNone/>
            </a:pPr>
            <a:endParaRPr lang="en-CA">
              <a:latin typeface="+mn-lt"/>
              <a:cs typeface="Arial"/>
            </a:endParaRPr>
          </a:p>
          <a:p>
            <a:pPr marL="0" indent="0">
              <a:buNone/>
            </a:pPr>
            <a:r>
              <a:rPr lang="en-CA">
                <a:latin typeface="+mn-lt"/>
                <a:cs typeface="Arial"/>
              </a:rPr>
              <a:t>  </a:t>
            </a:r>
            <a:endParaRPr lang="en-CA">
              <a:latin typeface="+mn-lt"/>
            </a:endParaRPr>
          </a:p>
        </p:txBody>
      </p:sp>
      <p:pic>
        <p:nvPicPr>
          <p:cNvPr id="6" name="Picture 6" descr="Text, letter&#10;&#10;Description automatically generated">
            <a:extLst>
              <a:ext uri="{FF2B5EF4-FFF2-40B4-BE49-F238E27FC236}">
                <a16:creationId xmlns:a16="http://schemas.microsoft.com/office/drawing/2014/main" id="{27CD69FD-77B8-B773-597B-B8826755C304}"/>
              </a:ext>
            </a:extLst>
          </p:cNvPr>
          <p:cNvPicPr>
            <a:picLocks noChangeAspect="1"/>
          </p:cNvPicPr>
          <p:nvPr/>
        </p:nvPicPr>
        <p:blipFill>
          <a:blip r:embed="rId3"/>
          <a:stretch>
            <a:fillRect/>
          </a:stretch>
        </p:blipFill>
        <p:spPr>
          <a:xfrm>
            <a:off x="1791855" y="3191546"/>
            <a:ext cx="8158018" cy="1202272"/>
          </a:xfrm>
          <a:prstGeom prst="rect">
            <a:avLst/>
          </a:prstGeom>
        </p:spPr>
      </p:pic>
    </p:spTree>
    <p:extLst>
      <p:ext uri="{BB962C8B-B14F-4D97-AF65-F5344CB8AC3E}">
        <p14:creationId xmlns:p14="http://schemas.microsoft.com/office/powerpoint/2010/main" val="66545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9B5D8-113F-AE56-FBC7-437391EF1D8A}"/>
              </a:ext>
            </a:extLst>
          </p:cNvPr>
          <p:cNvSpPr>
            <a:spLocks noGrp="1"/>
          </p:cNvSpPr>
          <p:nvPr>
            <p:ph type="title"/>
          </p:nvPr>
        </p:nvSpPr>
        <p:spPr>
          <a:xfrm>
            <a:off x="838200" y="330937"/>
            <a:ext cx="10515600" cy="1325563"/>
          </a:xfrm>
        </p:spPr>
        <p:txBody>
          <a:bodyPr/>
          <a:lstStyle/>
          <a:p>
            <a:r>
              <a:rPr lang="en-CA">
                <a:latin typeface="+mj-lt"/>
                <a:cs typeface="Arial"/>
              </a:rPr>
              <a:t>Model 2 - Constraints</a:t>
            </a:r>
            <a:endParaRPr lang="en-CA" err="1">
              <a:latin typeface="+mj-lt"/>
            </a:endParaRPr>
          </a:p>
        </p:txBody>
      </p:sp>
      <p:sp>
        <p:nvSpPr>
          <p:cNvPr id="3" name="Content Placeholder 2">
            <a:extLst>
              <a:ext uri="{FF2B5EF4-FFF2-40B4-BE49-F238E27FC236}">
                <a16:creationId xmlns:a16="http://schemas.microsoft.com/office/drawing/2014/main" id="{FBF89712-CC7C-4735-3985-0CD8809C66B1}"/>
              </a:ext>
            </a:extLst>
          </p:cNvPr>
          <p:cNvSpPr>
            <a:spLocks noGrp="1"/>
          </p:cNvSpPr>
          <p:nvPr>
            <p:ph idx="1"/>
          </p:nvPr>
        </p:nvSpPr>
        <p:spPr>
          <a:xfrm>
            <a:off x="446103" y="1888004"/>
            <a:ext cx="5203795" cy="3150611"/>
          </a:xfrm>
        </p:spPr>
        <p:txBody>
          <a:bodyPr vert="horz" lIns="91440" tIns="45720" rIns="91440" bIns="45720" rtlCol="0" anchor="t">
            <a:noAutofit/>
          </a:bodyPr>
          <a:lstStyle/>
          <a:p>
            <a:pPr marL="457200" indent="-457200"/>
            <a:r>
              <a:rPr lang="en-CA" sz="2400">
                <a:latin typeface="+mn-lt"/>
                <a:cs typeface="Arial"/>
              </a:rPr>
              <a:t>The potential shelters can't accommodate more people than their capacity</a:t>
            </a:r>
          </a:p>
          <a:p>
            <a:pPr marL="457200" indent="-457200"/>
            <a:r>
              <a:rPr lang="en-CA" sz="2400">
                <a:latin typeface="Times New Roman"/>
                <a:cs typeface="Arial"/>
              </a:rPr>
              <a:t>The hotspots can't have more people than the unallocated </a:t>
            </a:r>
            <a:endParaRPr lang="en-CA" sz="2400">
              <a:latin typeface="Times New Roman"/>
            </a:endParaRPr>
          </a:p>
          <a:p>
            <a:pPr marL="457200" indent="-457200"/>
            <a:endParaRPr lang="en-CA" sz="2400">
              <a:latin typeface="Times New Roman"/>
            </a:endParaRPr>
          </a:p>
        </p:txBody>
      </p:sp>
      <p:pic>
        <p:nvPicPr>
          <p:cNvPr id="5" name="Picture 5" descr="Text, letter&#10;&#10;Description automatically generated">
            <a:extLst>
              <a:ext uri="{FF2B5EF4-FFF2-40B4-BE49-F238E27FC236}">
                <a16:creationId xmlns:a16="http://schemas.microsoft.com/office/drawing/2014/main" id="{E5166135-ACE5-1D9F-2F8F-FA3DB679031D}"/>
              </a:ext>
            </a:extLst>
          </p:cNvPr>
          <p:cNvPicPr>
            <a:picLocks noChangeAspect="1"/>
          </p:cNvPicPr>
          <p:nvPr/>
        </p:nvPicPr>
        <p:blipFill>
          <a:blip r:embed="rId3"/>
          <a:stretch>
            <a:fillRect/>
          </a:stretch>
        </p:blipFill>
        <p:spPr>
          <a:xfrm>
            <a:off x="6329218" y="2012311"/>
            <a:ext cx="5190836" cy="2042512"/>
          </a:xfrm>
          <a:prstGeom prst="rect">
            <a:avLst/>
          </a:prstGeom>
        </p:spPr>
      </p:pic>
    </p:spTree>
    <p:extLst>
      <p:ext uri="{BB962C8B-B14F-4D97-AF65-F5344CB8AC3E}">
        <p14:creationId xmlns:p14="http://schemas.microsoft.com/office/powerpoint/2010/main" val="2539676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9B5D8-113F-AE56-FBC7-437391EF1D8A}"/>
              </a:ext>
            </a:extLst>
          </p:cNvPr>
          <p:cNvSpPr>
            <a:spLocks noGrp="1"/>
          </p:cNvSpPr>
          <p:nvPr>
            <p:ph type="title"/>
          </p:nvPr>
        </p:nvSpPr>
        <p:spPr>
          <a:xfrm>
            <a:off x="838200" y="192392"/>
            <a:ext cx="10515600" cy="1325563"/>
          </a:xfrm>
        </p:spPr>
        <p:txBody>
          <a:bodyPr/>
          <a:lstStyle/>
          <a:p>
            <a:r>
              <a:rPr lang="en-CA">
                <a:latin typeface="+mj-lt"/>
                <a:cs typeface="Arial"/>
              </a:rPr>
              <a:t>Model 2 - Constraints</a:t>
            </a:r>
            <a:endParaRPr lang="en-CA" err="1">
              <a:latin typeface="+mj-lt"/>
            </a:endParaRPr>
          </a:p>
        </p:txBody>
      </p:sp>
      <p:sp>
        <p:nvSpPr>
          <p:cNvPr id="3" name="Content Placeholder 2">
            <a:extLst>
              <a:ext uri="{FF2B5EF4-FFF2-40B4-BE49-F238E27FC236}">
                <a16:creationId xmlns:a16="http://schemas.microsoft.com/office/drawing/2014/main" id="{FBF89712-CC7C-4735-3985-0CD8809C66B1}"/>
              </a:ext>
            </a:extLst>
          </p:cNvPr>
          <p:cNvSpPr>
            <a:spLocks noGrp="1"/>
          </p:cNvSpPr>
          <p:nvPr>
            <p:ph idx="1"/>
          </p:nvPr>
        </p:nvSpPr>
        <p:spPr>
          <a:xfrm>
            <a:off x="596194" y="1518550"/>
            <a:ext cx="10849522" cy="599066"/>
          </a:xfrm>
        </p:spPr>
        <p:txBody>
          <a:bodyPr vert="horz" lIns="91440" tIns="45720" rIns="91440" bIns="45720" rtlCol="0" anchor="t">
            <a:noAutofit/>
          </a:bodyPr>
          <a:lstStyle/>
          <a:p>
            <a:pPr marL="457200" indent="-457200"/>
            <a:r>
              <a:rPr lang="en-CA" sz="2000">
                <a:latin typeface="+mn-lt"/>
                <a:cs typeface="Times New Roman"/>
              </a:rPr>
              <a:t>An individual can't travel more than 4 kilometers </a:t>
            </a:r>
            <a:endParaRPr lang="en-US" sz="2000"/>
          </a:p>
          <a:p>
            <a:pPr marL="457200" indent="-457200"/>
            <a:endParaRPr lang="en-CA" sz="2400">
              <a:latin typeface="Times New Roman"/>
            </a:endParaRPr>
          </a:p>
          <a:p>
            <a:pPr marL="457200" indent="-457200"/>
            <a:endParaRPr lang="en-CA" sz="2400">
              <a:latin typeface="Times New Roman"/>
            </a:endParaRPr>
          </a:p>
        </p:txBody>
      </p:sp>
      <p:pic>
        <p:nvPicPr>
          <p:cNvPr id="4" name="Picture 5" descr="A picture containing logo&#10;&#10;Description automatically generated">
            <a:extLst>
              <a:ext uri="{FF2B5EF4-FFF2-40B4-BE49-F238E27FC236}">
                <a16:creationId xmlns:a16="http://schemas.microsoft.com/office/drawing/2014/main" id="{FED1FEDF-1C6D-D6A1-2F5C-48E643903532}"/>
              </a:ext>
            </a:extLst>
          </p:cNvPr>
          <p:cNvPicPr>
            <a:picLocks noChangeAspect="1"/>
          </p:cNvPicPr>
          <p:nvPr/>
        </p:nvPicPr>
        <p:blipFill>
          <a:blip r:embed="rId3"/>
          <a:stretch>
            <a:fillRect/>
          </a:stretch>
        </p:blipFill>
        <p:spPr>
          <a:xfrm>
            <a:off x="998469" y="2118972"/>
            <a:ext cx="6033654" cy="634462"/>
          </a:xfrm>
          <a:prstGeom prst="rect">
            <a:avLst/>
          </a:prstGeom>
        </p:spPr>
      </p:pic>
      <p:sp>
        <p:nvSpPr>
          <p:cNvPr id="7" name="Content Placeholder 2">
            <a:extLst>
              <a:ext uri="{FF2B5EF4-FFF2-40B4-BE49-F238E27FC236}">
                <a16:creationId xmlns:a16="http://schemas.microsoft.com/office/drawing/2014/main" id="{47EA0815-B12E-82E8-6350-2B97B4F615DC}"/>
              </a:ext>
            </a:extLst>
          </p:cNvPr>
          <p:cNvSpPr txBox="1">
            <a:spLocks/>
          </p:cNvSpPr>
          <p:nvPr/>
        </p:nvSpPr>
        <p:spPr>
          <a:xfrm>
            <a:off x="598503" y="2952495"/>
            <a:ext cx="10849522" cy="599066"/>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r>
              <a:rPr lang="en-CA" sz="2000">
                <a:latin typeface="Times New Roman"/>
                <a:cs typeface="Times New Roman"/>
              </a:rPr>
              <a:t>At least α % people need to be allocated</a:t>
            </a:r>
          </a:p>
          <a:p>
            <a:pPr marL="457200" indent="-457200"/>
            <a:endParaRPr lang="en-CA" sz="2400">
              <a:latin typeface="Times New Roman"/>
            </a:endParaRPr>
          </a:p>
          <a:p>
            <a:pPr marL="457200" indent="-457200"/>
            <a:endParaRPr lang="en-CA" sz="2400">
              <a:latin typeface="Times New Roman"/>
            </a:endParaRPr>
          </a:p>
        </p:txBody>
      </p:sp>
      <p:pic>
        <p:nvPicPr>
          <p:cNvPr id="9" name="Picture 9" descr="Text&#10;&#10;Description automatically generated">
            <a:extLst>
              <a:ext uri="{FF2B5EF4-FFF2-40B4-BE49-F238E27FC236}">
                <a16:creationId xmlns:a16="http://schemas.microsoft.com/office/drawing/2014/main" id="{0FAE191E-3935-3F1B-672A-BE5EE8290F38}"/>
              </a:ext>
            </a:extLst>
          </p:cNvPr>
          <p:cNvPicPr>
            <a:picLocks noChangeAspect="1"/>
          </p:cNvPicPr>
          <p:nvPr/>
        </p:nvPicPr>
        <p:blipFill>
          <a:blip r:embed="rId4"/>
          <a:stretch>
            <a:fillRect/>
          </a:stretch>
        </p:blipFill>
        <p:spPr>
          <a:xfrm>
            <a:off x="1000991" y="3553129"/>
            <a:ext cx="4763655" cy="617652"/>
          </a:xfrm>
          <a:prstGeom prst="rect">
            <a:avLst/>
          </a:prstGeom>
        </p:spPr>
      </p:pic>
      <p:sp>
        <p:nvSpPr>
          <p:cNvPr id="10" name="Content Placeholder 2">
            <a:extLst>
              <a:ext uri="{FF2B5EF4-FFF2-40B4-BE49-F238E27FC236}">
                <a16:creationId xmlns:a16="http://schemas.microsoft.com/office/drawing/2014/main" id="{A8780A72-3FAF-0202-201F-D494D8E17FD0}"/>
              </a:ext>
            </a:extLst>
          </p:cNvPr>
          <p:cNvSpPr txBox="1">
            <a:spLocks/>
          </p:cNvSpPr>
          <p:nvPr/>
        </p:nvSpPr>
        <p:spPr>
          <a:xfrm>
            <a:off x="598503" y="4424540"/>
            <a:ext cx="10849522" cy="599066"/>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r>
              <a:rPr lang="en-CA" sz="2000">
                <a:latin typeface="Times New Roman"/>
                <a:cs typeface="Times New Roman"/>
              </a:rPr>
              <a:t>Potential Shelter can only accommodate people if chosen</a:t>
            </a:r>
          </a:p>
          <a:p>
            <a:pPr marL="457200" indent="-457200"/>
            <a:endParaRPr lang="en-CA" sz="2400">
              <a:latin typeface="Times New Roman"/>
            </a:endParaRPr>
          </a:p>
          <a:p>
            <a:pPr marL="457200" indent="-457200"/>
            <a:endParaRPr lang="en-CA" sz="2400">
              <a:latin typeface="Times New Roman"/>
            </a:endParaRPr>
          </a:p>
        </p:txBody>
      </p:sp>
      <p:pic>
        <p:nvPicPr>
          <p:cNvPr id="11" name="Picture 11" descr="A picture containing shape&#10;&#10;Description automatically generated">
            <a:extLst>
              <a:ext uri="{FF2B5EF4-FFF2-40B4-BE49-F238E27FC236}">
                <a16:creationId xmlns:a16="http://schemas.microsoft.com/office/drawing/2014/main" id="{D16217DD-B1D4-627D-33F4-3071CF60046C}"/>
              </a:ext>
            </a:extLst>
          </p:cNvPr>
          <p:cNvPicPr>
            <a:picLocks noChangeAspect="1"/>
          </p:cNvPicPr>
          <p:nvPr/>
        </p:nvPicPr>
        <p:blipFill>
          <a:blip r:embed="rId5"/>
          <a:stretch>
            <a:fillRect/>
          </a:stretch>
        </p:blipFill>
        <p:spPr>
          <a:xfrm>
            <a:off x="1000991" y="5026027"/>
            <a:ext cx="5433290" cy="615945"/>
          </a:xfrm>
          <a:prstGeom prst="rect">
            <a:avLst/>
          </a:prstGeom>
        </p:spPr>
      </p:pic>
      <p:pic>
        <p:nvPicPr>
          <p:cNvPr id="12" name="Picture 12" descr="Icon&#10;&#10;Description automatically generated">
            <a:extLst>
              <a:ext uri="{FF2B5EF4-FFF2-40B4-BE49-F238E27FC236}">
                <a16:creationId xmlns:a16="http://schemas.microsoft.com/office/drawing/2014/main" id="{912DA7EB-C319-EAF8-739B-350DCA23A61C}"/>
              </a:ext>
            </a:extLst>
          </p:cNvPr>
          <p:cNvPicPr>
            <a:picLocks noChangeAspect="1"/>
          </p:cNvPicPr>
          <p:nvPr/>
        </p:nvPicPr>
        <p:blipFill>
          <a:blip r:embed="rId6"/>
          <a:stretch>
            <a:fillRect/>
          </a:stretch>
        </p:blipFill>
        <p:spPr>
          <a:xfrm>
            <a:off x="9510280" y="5278871"/>
            <a:ext cx="878032" cy="352714"/>
          </a:xfrm>
          <a:prstGeom prst="rect">
            <a:avLst/>
          </a:prstGeom>
        </p:spPr>
      </p:pic>
    </p:spTree>
    <p:extLst>
      <p:ext uri="{BB962C8B-B14F-4D97-AF65-F5344CB8AC3E}">
        <p14:creationId xmlns:p14="http://schemas.microsoft.com/office/powerpoint/2010/main" val="1173245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43FA88E-8869-28CC-E25B-ECBFB41F5443}"/>
              </a:ext>
            </a:extLst>
          </p:cNvPr>
          <p:cNvSpPr txBox="1">
            <a:spLocks/>
          </p:cNvSpPr>
          <p:nvPr/>
        </p:nvSpPr>
        <p:spPr>
          <a:xfrm>
            <a:off x="838200" y="9425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FF0000"/>
                </a:solidFill>
                <a:latin typeface="Arial" panose="020B0604020202020204" pitchFamily="34" charset="0"/>
                <a:ea typeface="+mj-ea"/>
                <a:cs typeface="Arial" panose="020B0604020202020204" pitchFamily="34" charset="0"/>
              </a:defRPr>
            </a:lvl1pPr>
          </a:lstStyle>
          <a:p>
            <a:r>
              <a:rPr lang="en-CA">
                <a:latin typeface="+mj-lt"/>
                <a:cs typeface="Arial"/>
              </a:rPr>
              <a:t>Model 2 - Results</a:t>
            </a:r>
            <a:endParaRPr lang="en-CA" err="1">
              <a:latin typeface="+mj-lt"/>
            </a:endParaRPr>
          </a:p>
        </p:txBody>
      </p:sp>
      <p:sp>
        <p:nvSpPr>
          <p:cNvPr id="5" name="Content Placeholder 4">
            <a:extLst>
              <a:ext uri="{FF2B5EF4-FFF2-40B4-BE49-F238E27FC236}">
                <a16:creationId xmlns:a16="http://schemas.microsoft.com/office/drawing/2014/main" id="{EBBDE86C-4A04-467C-AE3A-B84398839631}"/>
              </a:ext>
            </a:extLst>
          </p:cNvPr>
          <p:cNvSpPr>
            <a:spLocks noGrp="1"/>
          </p:cNvSpPr>
          <p:nvPr>
            <p:ph idx="1"/>
          </p:nvPr>
        </p:nvSpPr>
        <p:spPr>
          <a:xfrm>
            <a:off x="838200" y="1421534"/>
            <a:ext cx="10515600" cy="4351338"/>
          </a:xfrm>
        </p:spPr>
        <p:txBody>
          <a:bodyPr vert="horz" lIns="91440" tIns="45720" rIns="91440" bIns="45720" rtlCol="0" anchor="t">
            <a:normAutofit/>
          </a:bodyPr>
          <a:lstStyle/>
          <a:p>
            <a:pPr marL="0" indent="0">
              <a:buNone/>
            </a:pPr>
            <a:r>
              <a:rPr lang="en-US" sz="2400">
                <a:latin typeface="Times New Roman"/>
                <a:cs typeface="Arial"/>
              </a:rPr>
              <a:t>There was a tradeoff between the minimum percentage of people to be allocated and the least distance an individual can travel. </a:t>
            </a:r>
            <a:endParaRPr lang="en-US"/>
          </a:p>
          <a:p>
            <a:pPr marL="0" indent="0">
              <a:buNone/>
            </a:pPr>
            <a:r>
              <a:rPr lang="en-US" sz="2400">
                <a:latin typeface="Times New Roman"/>
                <a:cs typeface="Arial"/>
              </a:rPr>
              <a:t>(3: Stade de Soccer de Montreal, 5: </a:t>
            </a:r>
            <a:r>
              <a:rPr lang="en-US" sz="2400">
                <a:latin typeface="Times New Roman"/>
                <a:cs typeface="Times New Roman"/>
              </a:rPr>
              <a:t>Old Royal Victoria's Hospital, 7 : </a:t>
            </a:r>
            <a:r>
              <a:rPr lang="en-US" sz="2400">
                <a:latin typeface="Times New Roman"/>
                <a:cs typeface="Arial"/>
              </a:rPr>
              <a:t>Hotel Dieu</a:t>
            </a:r>
            <a:r>
              <a:rPr lang="en-US" sz="2400">
                <a:latin typeface="Times New Roman"/>
                <a:cs typeface="Times New Roman"/>
              </a:rPr>
              <a:t>)</a:t>
            </a:r>
            <a:endParaRPr lang="en-US"/>
          </a:p>
          <a:p>
            <a:endParaRPr lang="en-US" sz="2000">
              <a:latin typeface="Times New Roman"/>
              <a:cs typeface="Arial"/>
            </a:endParaRPr>
          </a:p>
          <a:p>
            <a:pPr marL="0" indent="0">
              <a:buNone/>
            </a:pPr>
            <a:endParaRPr lang="en-US" sz="2000">
              <a:latin typeface="Times New Roman"/>
              <a:cs typeface="Arial"/>
            </a:endParaRPr>
          </a:p>
        </p:txBody>
      </p:sp>
      <p:pic>
        <p:nvPicPr>
          <p:cNvPr id="3" name="Picture 3" descr="Table&#10;&#10;Description automatically generated">
            <a:extLst>
              <a:ext uri="{FF2B5EF4-FFF2-40B4-BE49-F238E27FC236}">
                <a16:creationId xmlns:a16="http://schemas.microsoft.com/office/drawing/2014/main" id="{601D76DD-EC7B-5197-EF94-1CFBB415B8BD}"/>
              </a:ext>
            </a:extLst>
          </p:cNvPr>
          <p:cNvPicPr>
            <a:picLocks noChangeAspect="1"/>
          </p:cNvPicPr>
          <p:nvPr/>
        </p:nvPicPr>
        <p:blipFill>
          <a:blip r:embed="rId2"/>
          <a:stretch>
            <a:fillRect/>
          </a:stretch>
        </p:blipFill>
        <p:spPr>
          <a:xfrm>
            <a:off x="2138218" y="2976824"/>
            <a:ext cx="7996381" cy="2624624"/>
          </a:xfrm>
          <a:prstGeom prst="rect">
            <a:avLst/>
          </a:prstGeom>
        </p:spPr>
      </p:pic>
    </p:spTree>
    <p:extLst>
      <p:ext uri="{BB962C8B-B14F-4D97-AF65-F5344CB8AC3E}">
        <p14:creationId xmlns:p14="http://schemas.microsoft.com/office/powerpoint/2010/main" val="2502918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43FA88E-8869-28CC-E25B-ECBFB41F5443}"/>
              </a:ext>
            </a:extLst>
          </p:cNvPr>
          <p:cNvSpPr txBox="1">
            <a:spLocks/>
          </p:cNvSpPr>
          <p:nvPr/>
        </p:nvSpPr>
        <p:spPr>
          <a:xfrm>
            <a:off x="838200" y="9425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FF0000"/>
                </a:solidFill>
                <a:latin typeface="Arial" panose="020B0604020202020204" pitchFamily="34" charset="0"/>
                <a:ea typeface="+mj-ea"/>
                <a:cs typeface="Arial" panose="020B0604020202020204" pitchFamily="34" charset="0"/>
              </a:defRPr>
            </a:lvl1pPr>
          </a:lstStyle>
          <a:p>
            <a:r>
              <a:rPr lang="en-CA">
                <a:latin typeface="+mj-lt"/>
                <a:cs typeface="Arial"/>
              </a:rPr>
              <a:t>Model 2 - Extension</a:t>
            </a:r>
            <a:endParaRPr lang="en-CA" err="1">
              <a:latin typeface="+mj-lt"/>
            </a:endParaRPr>
          </a:p>
        </p:txBody>
      </p:sp>
      <p:sp>
        <p:nvSpPr>
          <p:cNvPr id="5" name="Content Placeholder 4">
            <a:extLst>
              <a:ext uri="{FF2B5EF4-FFF2-40B4-BE49-F238E27FC236}">
                <a16:creationId xmlns:a16="http://schemas.microsoft.com/office/drawing/2014/main" id="{EBBDE86C-4A04-467C-AE3A-B84398839631}"/>
              </a:ext>
            </a:extLst>
          </p:cNvPr>
          <p:cNvSpPr>
            <a:spLocks noGrp="1"/>
          </p:cNvSpPr>
          <p:nvPr>
            <p:ph idx="1"/>
          </p:nvPr>
        </p:nvSpPr>
        <p:spPr>
          <a:xfrm>
            <a:off x="838200" y="1421534"/>
            <a:ext cx="10515600" cy="4351338"/>
          </a:xfrm>
        </p:spPr>
        <p:txBody>
          <a:bodyPr vert="horz" lIns="91440" tIns="45720" rIns="91440" bIns="45720" rtlCol="0" anchor="t">
            <a:normAutofit/>
          </a:bodyPr>
          <a:lstStyle/>
          <a:p>
            <a:endParaRPr lang="en-US" sz="1800">
              <a:latin typeface="Times New Roman"/>
              <a:cs typeface="Arial"/>
            </a:endParaRPr>
          </a:p>
          <a:p>
            <a:endParaRPr lang="en-US" sz="2000">
              <a:latin typeface="Times New Roman"/>
              <a:cs typeface="Arial"/>
            </a:endParaRPr>
          </a:p>
          <a:p>
            <a:pPr marL="0" indent="0">
              <a:buNone/>
            </a:pPr>
            <a:endParaRPr lang="en-US" sz="2000">
              <a:latin typeface="Times New Roman"/>
              <a:cs typeface="Arial"/>
            </a:endParaRPr>
          </a:p>
        </p:txBody>
      </p:sp>
      <p:pic>
        <p:nvPicPr>
          <p:cNvPr id="2" name="Picture 2" descr="Table&#10;&#10;Description automatically generated">
            <a:extLst>
              <a:ext uri="{FF2B5EF4-FFF2-40B4-BE49-F238E27FC236}">
                <a16:creationId xmlns:a16="http://schemas.microsoft.com/office/drawing/2014/main" id="{0626820E-B599-E11B-523C-268094CDA857}"/>
              </a:ext>
            </a:extLst>
          </p:cNvPr>
          <p:cNvPicPr>
            <a:picLocks noChangeAspect="1"/>
          </p:cNvPicPr>
          <p:nvPr/>
        </p:nvPicPr>
        <p:blipFill>
          <a:blip r:embed="rId2"/>
          <a:stretch>
            <a:fillRect/>
          </a:stretch>
        </p:blipFill>
        <p:spPr>
          <a:xfrm>
            <a:off x="2207491" y="1523341"/>
            <a:ext cx="7551937" cy="4135937"/>
          </a:xfrm>
          <a:prstGeom prst="rect">
            <a:avLst/>
          </a:prstGeom>
        </p:spPr>
      </p:pic>
    </p:spTree>
    <p:extLst>
      <p:ext uri="{BB962C8B-B14F-4D97-AF65-F5344CB8AC3E}">
        <p14:creationId xmlns:p14="http://schemas.microsoft.com/office/powerpoint/2010/main" val="2629048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9B5D8-113F-AE56-FBC7-437391EF1D8A}"/>
              </a:ext>
            </a:extLst>
          </p:cNvPr>
          <p:cNvSpPr>
            <a:spLocks noGrp="1"/>
          </p:cNvSpPr>
          <p:nvPr>
            <p:ph type="title"/>
          </p:nvPr>
        </p:nvSpPr>
        <p:spPr/>
        <p:txBody>
          <a:bodyPr/>
          <a:lstStyle/>
          <a:p>
            <a:r>
              <a:rPr lang="en-CA">
                <a:latin typeface="+mj-lt"/>
              </a:rPr>
              <a:t>Agenda</a:t>
            </a:r>
          </a:p>
        </p:txBody>
      </p:sp>
      <p:sp>
        <p:nvSpPr>
          <p:cNvPr id="3" name="Content Placeholder 2">
            <a:extLst>
              <a:ext uri="{FF2B5EF4-FFF2-40B4-BE49-F238E27FC236}">
                <a16:creationId xmlns:a16="http://schemas.microsoft.com/office/drawing/2014/main" id="{FBF89712-CC7C-4735-3985-0CD8809C66B1}"/>
              </a:ext>
            </a:extLst>
          </p:cNvPr>
          <p:cNvSpPr>
            <a:spLocks noGrp="1"/>
          </p:cNvSpPr>
          <p:nvPr>
            <p:ph idx="1"/>
          </p:nvPr>
        </p:nvSpPr>
        <p:spPr/>
        <p:txBody>
          <a:bodyPr/>
          <a:lstStyle/>
          <a:p>
            <a:r>
              <a:rPr lang="en-CA">
                <a:latin typeface="+mn-lt"/>
              </a:rPr>
              <a:t>Introduction and Project Description</a:t>
            </a:r>
          </a:p>
          <a:p>
            <a:r>
              <a:rPr lang="en-CA">
                <a:latin typeface="+mn-lt"/>
              </a:rPr>
              <a:t>Data Collection</a:t>
            </a:r>
          </a:p>
          <a:p>
            <a:r>
              <a:rPr lang="en-CA">
                <a:latin typeface="+mn-lt"/>
              </a:rPr>
              <a:t>Data Preparation</a:t>
            </a:r>
          </a:p>
          <a:p>
            <a:r>
              <a:rPr lang="en-CA">
                <a:latin typeface="+mn-lt"/>
              </a:rPr>
              <a:t>Modelling</a:t>
            </a:r>
          </a:p>
          <a:p>
            <a:pPr lvl="1"/>
            <a:r>
              <a:rPr lang="en-CA">
                <a:latin typeface="+mn-lt"/>
              </a:rPr>
              <a:t>Maximize Homeless to Current Shelters</a:t>
            </a:r>
          </a:p>
          <a:p>
            <a:pPr lvl="1"/>
            <a:r>
              <a:rPr lang="en-CA">
                <a:latin typeface="+mn-lt"/>
              </a:rPr>
              <a:t>Minimize Cost of New Shelters</a:t>
            </a:r>
          </a:p>
          <a:p>
            <a:r>
              <a:rPr lang="en-CA">
                <a:latin typeface="+mn-lt"/>
              </a:rPr>
              <a:t>Important Insights</a:t>
            </a:r>
          </a:p>
          <a:p>
            <a:endParaRPr lang="en-CA">
              <a:latin typeface="+mn-lt"/>
            </a:endParaRPr>
          </a:p>
          <a:p>
            <a:endParaRPr lang="en-CA">
              <a:latin typeface="+mn-lt"/>
            </a:endParaRPr>
          </a:p>
        </p:txBody>
      </p:sp>
    </p:spTree>
    <p:extLst>
      <p:ext uri="{BB962C8B-B14F-4D97-AF65-F5344CB8AC3E}">
        <p14:creationId xmlns:p14="http://schemas.microsoft.com/office/powerpoint/2010/main" val="22917195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9B5D8-113F-AE56-FBC7-437391EF1D8A}"/>
              </a:ext>
            </a:extLst>
          </p:cNvPr>
          <p:cNvSpPr>
            <a:spLocks noGrp="1"/>
          </p:cNvSpPr>
          <p:nvPr>
            <p:ph type="title"/>
          </p:nvPr>
        </p:nvSpPr>
        <p:spPr/>
        <p:txBody>
          <a:bodyPr/>
          <a:lstStyle/>
          <a:p>
            <a:r>
              <a:rPr lang="en-CA">
                <a:latin typeface="+mj-lt"/>
                <a:cs typeface="Arial"/>
              </a:rPr>
              <a:t>Important Insights</a:t>
            </a:r>
            <a:endParaRPr lang="en-CA">
              <a:latin typeface="+mj-lt"/>
            </a:endParaRPr>
          </a:p>
        </p:txBody>
      </p:sp>
      <p:sp>
        <p:nvSpPr>
          <p:cNvPr id="3" name="Content Placeholder 2">
            <a:extLst>
              <a:ext uri="{FF2B5EF4-FFF2-40B4-BE49-F238E27FC236}">
                <a16:creationId xmlns:a16="http://schemas.microsoft.com/office/drawing/2014/main" id="{FBF89712-CC7C-4735-3985-0CD8809C66B1}"/>
              </a:ext>
            </a:extLst>
          </p:cNvPr>
          <p:cNvSpPr>
            <a:spLocks noGrp="1"/>
          </p:cNvSpPr>
          <p:nvPr>
            <p:ph idx="1"/>
          </p:nvPr>
        </p:nvSpPr>
        <p:spPr>
          <a:xfrm>
            <a:off x="780691" y="1566833"/>
            <a:ext cx="5696755" cy="4351338"/>
          </a:xfrm>
        </p:spPr>
        <p:txBody>
          <a:bodyPr vert="horz" lIns="91440" tIns="45720" rIns="91440" bIns="45720" rtlCol="0" anchor="t">
            <a:normAutofit/>
          </a:bodyPr>
          <a:lstStyle/>
          <a:p>
            <a:r>
              <a:rPr lang="en-CA">
                <a:latin typeface="+mn-lt"/>
                <a:cs typeface="Arial"/>
              </a:rPr>
              <a:t>Based on our models unallocated homeless people are mostly located around the Blue metro line</a:t>
            </a:r>
          </a:p>
          <a:p>
            <a:pPr lvl="1"/>
            <a:r>
              <a:rPr lang="en-CA">
                <a:latin typeface="+mn-lt"/>
                <a:cs typeface="Arial"/>
              </a:rPr>
              <a:t>Unallocated: Orange</a:t>
            </a:r>
          </a:p>
          <a:p>
            <a:r>
              <a:rPr lang="en-CA">
                <a:latin typeface="+mn-lt"/>
                <a:cs typeface="Arial"/>
              </a:rPr>
              <a:t>New Locations (80/85%): </a:t>
            </a:r>
          </a:p>
          <a:p>
            <a:pPr lvl="1"/>
            <a:r>
              <a:rPr lang="en-CA">
                <a:latin typeface="+mn-lt"/>
                <a:cs typeface="Arial"/>
              </a:rPr>
              <a:t>Stade de Soccer de Montreal (Blue)</a:t>
            </a:r>
          </a:p>
          <a:p>
            <a:pPr lvl="1"/>
            <a:r>
              <a:rPr lang="en-CA">
                <a:latin typeface="+mn-lt"/>
                <a:cs typeface="Arial"/>
              </a:rPr>
              <a:t>Old Royal Victoria's Hospital (Purple)</a:t>
            </a:r>
          </a:p>
          <a:p>
            <a:r>
              <a:rPr lang="en-CA">
                <a:latin typeface="+mn-lt"/>
                <a:cs typeface="Arial"/>
              </a:rPr>
              <a:t>New Locations (75%):</a:t>
            </a:r>
          </a:p>
          <a:p>
            <a:pPr lvl="1"/>
            <a:r>
              <a:rPr lang="en-CA">
                <a:latin typeface="+mn-lt"/>
                <a:cs typeface="Times New Roman"/>
              </a:rPr>
              <a:t>Stade de Soccer de Montreal (Blue)</a:t>
            </a:r>
            <a:endParaRPr lang="en-US">
              <a:latin typeface="Arial"/>
              <a:cs typeface="Arial"/>
            </a:endParaRPr>
          </a:p>
          <a:p>
            <a:pPr lvl="1"/>
            <a:r>
              <a:rPr lang="en-CA">
                <a:latin typeface="+mn-lt"/>
                <a:cs typeface="Arial"/>
              </a:rPr>
              <a:t>Hotel Dieu (Yellow)</a:t>
            </a:r>
          </a:p>
          <a:p>
            <a:pPr lvl="1"/>
            <a:endParaRPr lang="en-CA">
              <a:latin typeface="+mn-lt"/>
              <a:cs typeface="Arial"/>
            </a:endParaRPr>
          </a:p>
          <a:p>
            <a:endParaRPr lang="en-CA">
              <a:latin typeface="+mn-lt"/>
              <a:cs typeface="Arial"/>
            </a:endParaRPr>
          </a:p>
          <a:p>
            <a:endParaRPr lang="en-CA">
              <a:latin typeface="+mn-lt"/>
              <a:cs typeface="Arial"/>
            </a:endParaRPr>
          </a:p>
          <a:p>
            <a:pPr lvl="1"/>
            <a:endParaRPr lang="en-CA">
              <a:latin typeface="+mn-lt"/>
              <a:cs typeface="Arial"/>
            </a:endParaRPr>
          </a:p>
        </p:txBody>
      </p:sp>
      <p:pic>
        <p:nvPicPr>
          <p:cNvPr id="6" name="Picture 6" descr="Map&#10;&#10;Description automatically generated">
            <a:extLst>
              <a:ext uri="{FF2B5EF4-FFF2-40B4-BE49-F238E27FC236}">
                <a16:creationId xmlns:a16="http://schemas.microsoft.com/office/drawing/2014/main" id="{6EC9E0B7-974F-B929-F500-5936FC776788}"/>
              </a:ext>
            </a:extLst>
          </p:cNvPr>
          <p:cNvPicPr>
            <a:picLocks noChangeAspect="1"/>
          </p:cNvPicPr>
          <p:nvPr/>
        </p:nvPicPr>
        <p:blipFill>
          <a:blip r:embed="rId2"/>
          <a:stretch>
            <a:fillRect/>
          </a:stretch>
        </p:blipFill>
        <p:spPr>
          <a:xfrm>
            <a:off x="6492815" y="462744"/>
            <a:ext cx="5331124" cy="5458058"/>
          </a:xfrm>
          <a:prstGeom prst="rect">
            <a:avLst/>
          </a:prstGeom>
        </p:spPr>
      </p:pic>
    </p:spTree>
    <p:extLst>
      <p:ext uri="{BB962C8B-B14F-4D97-AF65-F5344CB8AC3E}">
        <p14:creationId xmlns:p14="http://schemas.microsoft.com/office/powerpoint/2010/main" val="38299134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9B5D8-113F-AE56-FBC7-437391EF1D8A}"/>
              </a:ext>
            </a:extLst>
          </p:cNvPr>
          <p:cNvSpPr>
            <a:spLocks noGrp="1"/>
          </p:cNvSpPr>
          <p:nvPr>
            <p:ph type="title"/>
          </p:nvPr>
        </p:nvSpPr>
        <p:spPr/>
        <p:txBody>
          <a:bodyPr/>
          <a:lstStyle/>
          <a:p>
            <a:r>
              <a:rPr lang="en-CA">
                <a:latin typeface="+mj-lt"/>
                <a:cs typeface="Arial"/>
              </a:rPr>
              <a:t>Concluding Remarks</a:t>
            </a:r>
            <a:endParaRPr lang="en-US"/>
          </a:p>
        </p:txBody>
      </p:sp>
      <p:sp>
        <p:nvSpPr>
          <p:cNvPr id="3" name="Content Placeholder 2">
            <a:extLst>
              <a:ext uri="{FF2B5EF4-FFF2-40B4-BE49-F238E27FC236}">
                <a16:creationId xmlns:a16="http://schemas.microsoft.com/office/drawing/2014/main" id="{FBF89712-CC7C-4735-3985-0CD8809C66B1}"/>
              </a:ext>
            </a:extLst>
          </p:cNvPr>
          <p:cNvSpPr>
            <a:spLocks noGrp="1"/>
          </p:cNvSpPr>
          <p:nvPr>
            <p:ph idx="1"/>
          </p:nvPr>
        </p:nvSpPr>
        <p:spPr/>
        <p:txBody>
          <a:bodyPr vert="horz" lIns="91440" tIns="45720" rIns="91440" bIns="45720" rtlCol="0" anchor="t">
            <a:normAutofit/>
          </a:bodyPr>
          <a:lstStyle/>
          <a:p>
            <a:r>
              <a:rPr lang="en-CA">
                <a:latin typeface="+mn-lt"/>
                <a:cs typeface="Arial"/>
              </a:rPr>
              <a:t>Our research has introduced an optimization method to simulate homeless distribution and systematically assign unallocated homeless people to new shelter locations</a:t>
            </a:r>
          </a:p>
          <a:p>
            <a:r>
              <a:rPr lang="en-CA">
                <a:latin typeface="+mn-lt"/>
                <a:cs typeface="Arial"/>
              </a:rPr>
              <a:t>This has the potential to improve outcomes for the homeless individuals</a:t>
            </a:r>
            <a:endParaRPr lang="en-CA"/>
          </a:p>
          <a:p>
            <a:r>
              <a:rPr lang="en-CA">
                <a:latin typeface="+mn-lt"/>
                <a:cs typeface="Times New Roman"/>
              </a:rPr>
              <a:t>These results can be expanded upon and presented to the municipal and provincial governments of Quebec to gain funding for the creation of new shelters</a:t>
            </a:r>
            <a:endParaRPr lang="en-CA">
              <a:latin typeface="+mn-lt"/>
            </a:endParaRPr>
          </a:p>
          <a:p>
            <a:endParaRPr lang="en-CA">
              <a:latin typeface="+mn-lt"/>
            </a:endParaRPr>
          </a:p>
        </p:txBody>
      </p:sp>
    </p:spTree>
    <p:extLst>
      <p:ext uri="{BB962C8B-B14F-4D97-AF65-F5344CB8AC3E}">
        <p14:creationId xmlns:p14="http://schemas.microsoft.com/office/powerpoint/2010/main" val="40254107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1AD22-1B64-FDD6-A78F-BE3CA0FAF0C1}"/>
              </a:ext>
            </a:extLst>
          </p:cNvPr>
          <p:cNvSpPr>
            <a:spLocks noGrp="1"/>
          </p:cNvSpPr>
          <p:nvPr>
            <p:ph type="title"/>
          </p:nvPr>
        </p:nvSpPr>
        <p:spPr>
          <a:xfrm>
            <a:off x="846228" y="1939776"/>
            <a:ext cx="10515600" cy="2294866"/>
          </a:xfrm>
        </p:spPr>
        <p:txBody>
          <a:bodyPr>
            <a:normAutofit fontScale="90000"/>
          </a:bodyPr>
          <a:lstStyle/>
          <a:p>
            <a:pPr algn="ctr"/>
            <a:r>
              <a:rPr lang="en-US">
                <a:latin typeface="Times New Roman"/>
                <a:cs typeface="Arial"/>
              </a:rPr>
              <a:t>Thank you for listening!</a:t>
            </a:r>
            <a:br>
              <a:rPr lang="en-US">
                <a:latin typeface="Times New Roman"/>
                <a:cs typeface="Arial"/>
              </a:rPr>
            </a:br>
            <a:br>
              <a:rPr lang="en-US">
                <a:latin typeface="Times New Roman"/>
              </a:rPr>
            </a:br>
            <a:r>
              <a:rPr lang="en-US">
                <a:latin typeface="Times New Roman"/>
                <a:cs typeface="Arial"/>
              </a:rPr>
              <a:t>Any Questions?</a:t>
            </a:r>
            <a:endParaRPr lang="en-US">
              <a:latin typeface="Times New Roman"/>
            </a:endParaRPr>
          </a:p>
        </p:txBody>
      </p:sp>
    </p:spTree>
    <p:extLst>
      <p:ext uri="{BB962C8B-B14F-4D97-AF65-F5344CB8AC3E}">
        <p14:creationId xmlns:p14="http://schemas.microsoft.com/office/powerpoint/2010/main" val="3708455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9B5D8-113F-AE56-FBC7-437391EF1D8A}"/>
              </a:ext>
            </a:extLst>
          </p:cNvPr>
          <p:cNvSpPr>
            <a:spLocks noGrp="1"/>
          </p:cNvSpPr>
          <p:nvPr>
            <p:ph type="title"/>
          </p:nvPr>
        </p:nvSpPr>
        <p:spPr/>
        <p:txBody>
          <a:bodyPr/>
          <a:lstStyle/>
          <a:p>
            <a:r>
              <a:rPr lang="en-CA">
                <a:latin typeface="+mj-lt"/>
              </a:rPr>
              <a:t>What is the Problem?</a:t>
            </a:r>
          </a:p>
        </p:txBody>
      </p:sp>
      <p:sp>
        <p:nvSpPr>
          <p:cNvPr id="3" name="Content Placeholder 2">
            <a:extLst>
              <a:ext uri="{FF2B5EF4-FFF2-40B4-BE49-F238E27FC236}">
                <a16:creationId xmlns:a16="http://schemas.microsoft.com/office/drawing/2014/main" id="{FBF89712-CC7C-4735-3985-0CD8809C66B1}"/>
              </a:ext>
            </a:extLst>
          </p:cNvPr>
          <p:cNvSpPr>
            <a:spLocks noGrp="1"/>
          </p:cNvSpPr>
          <p:nvPr>
            <p:ph idx="1"/>
          </p:nvPr>
        </p:nvSpPr>
        <p:spPr>
          <a:xfrm>
            <a:off x="838200" y="1452282"/>
            <a:ext cx="5770418" cy="5040593"/>
          </a:xfrm>
        </p:spPr>
        <p:txBody>
          <a:bodyPr>
            <a:normAutofit/>
          </a:bodyPr>
          <a:lstStyle/>
          <a:p>
            <a:r>
              <a:rPr lang="en-CA">
                <a:latin typeface="+mn-lt"/>
              </a:rPr>
              <a:t>In 2018, total homeless population in Montreal was 3149 people</a:t>
            </a:r>
          </a:p>
          <a:p>
            <a:r>
              <a:rPr lang="en-CA">
                <a:latin typeface="+mn-lt"/>
              </a:rPr>
              <a:t>Homelessness has increased by 20% in 2020 due to COVID-19</a:t>
            </a:r>
          </a:p>
          <a:p>
            <a:r>
              <a:rPr lang="en-CA">
                <a:latin typeface="+mn-lt"/>
              </a:rPr>
              <a:t>Capacity of current homeless shelters cannot support demand</a:t>
            </a:r>
          </a:p>
          <a:p>
            <a:r>
              <a:rPr lang="en-CA">
                <a:latin typeface="+mn-lt"/>
              </a:rPr>
              <a:t>Goal of our project is to determine best location for new homeless shelters to account for demand</a:t>
            </a:r>
          </a:p>
          <a:p>
            <a:r>
              <a:rPr lang="en-CA">
                <a:latin typeface="+mn-lt"/>
              </a:rPr>
              <a:t>Reduce homelessness in Montreal</a:t>
            </a:r>
          </a:p>
          <a:p>
            <a:endParaRPr lang="en-CA">
              <a:latin typeface="+mn-lt"/>
            </a:endParaRPr>
          </a:p>
          <a:p>
            <a:endParaRPr lang="en-CA">
              <a:latin typeface="+mn-lt"/>
            </a:endParaRPr>
          </a:p>
        </p:txBody>
      </p:sp>
      <p:pic>
        <p:nvPicPr>
          <p:cNvPr id="1026" name="Picture 2" descr="Winter Emergency Measures are Back - Old Brewery Mission | Montréal">
            <a:extLst>
              <a:ext uri="{FF2B5EF4-FFF2-40B4-BE49-F238E27FC236}">
                <a16:creationId xmlns:a16="http://schemas.microsoft.com/office/drawing/2014/main" id="{1766452F-B8DA-1805-17A5-4505114D5D1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3932" y="1278083"/>
            <a:ext cx="5258232" cy="327313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63C7D41-D6C6-7E30-DC9B-984E0CE95A19}"/>
              </a:ext>
            </a:extLst>
          </p:cNvPr>
          <p:cNvSpPr txBox="1"/>
          <p:nvPr/>
        </p:nvSpPr>
        <p:spPr>
          <a:xfrm>
            <a:off x="6806045" y="4925291"/>
            <a:ext cx="4821382" cy="646331"/>
          </a:xfrm>
          <a:prstGeom prst="rect">
            <a:avLst/>
          </a:prstGeom>
          <a:noFill/>
        </p:spPr>
        <p:txBody>
          <a:bodyPr wrap="square" rtlCol="0">
            <a:spAutoFit/>
          </a:bodyPr>
          <a:lstStyle/>
          <a:p>
            <a:pPr algn="ctr"/>
            <a:r>
              <a:rPr lang="en-CA"/>
              <a:t>Old Brewery Mission – Homeless Shelter in Montreal</a:t>
            </a:r>
          </a:p>
        </p:txBody>
      </p:sp>
    </p:spTree>
    <p:extLst>
      <p:ext uri="{BB962C8B-B14F-4D97-AF65-F5344CB8AC3E}">
        <p14:creationId xmlns:p14="http://schemas.microsoft.com/office/powerpoint/2010/main" val="1745380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9B5D8-113F-AE56-FBC7-437391EF1D8A}"/>
              </a:ext>
            </a:extLst>
          </p:cNvPr>
          <p:cNvSpPr>
            <a:spLocks noGrp="1"/>
          </p:cNvSpPr>
          <p:nvPr>
            <p:ph type="title"/>
          </p:nvPr>
        </p:nvSpPr>
        <p:spPr/>
        <p:txBody>
          <a:bodyPr/>
          <a:lstStyle/>
          <a:p>
            <a:r>
              <a:rPr lang="en-CA">
                <a:latin typeface="+mj-lt"/>
              </a:rPr>
              <a:t>Data Collection</a:t>
            </a:r>
          </a:p>
        </p:txBody>
      </p:sp>
      <p:sp>
        <p:nvSpPr>
          <p:cNvPr id="3" name="Content Placeholder 2">
            <a:extLst>
              <a:ext uri="{FF2B5EF4-FFF2-40B4-BE49-F238E27FC236}">
                <a16:creationId xmlns:a16="http://schemas.microsoft.com/office/drawing/2014/main" id="{FBF89712-CC7C-4735-3985-0CD8809C66B1}"/>
              </a:ext>
            </a:extLst>
          </p:cNvPr>
          <p:cNvSpPr>
            <a:spLocks noGrp="1"/>
          </p:cNvSpPr>
          <p:nvPr>
            <p:ph idx="1"/>
          </p:nvPr>
        </p:nvSpPr>
        <p:spPr>
          <a:xfrm>
            <a:off x="838199" y="1385047"/>
            <a:ext cx="5804647" cy="4791916"/>
          </a:xfrm>
        </p:spPr>
        <p:txBody>
          <a:bodyPr>
            <a:normAutofit/>
          </a:bodyPr>
          <a:lstStyle/>
          <a:p>
            <a:r>
              <a:rPr lang="en-CA">
                <a:latin typeface="+mn-lt"/>
              </a:rPr>
              <a:t>Current Capacity of Homeless Shelters on Montreal Island </a:t>
            </a:r>
          </a:p>
          <a:p>
            <a:r>
              <a:rPr lang="en-CA">
                <a:latin typeface="+mn-lt"/>
              </a:rPr>
              <a:t>Homeless Population (Hot Spots)</a:t>
            </a:r>
          </a:p>
          <a:p>
            <a:pPr lvl="1"/>
            <a:r>
              <a:rPr lang="en-CA">
                <a:latin typeface="+mn-lt"/>
              </a:rPr>
              <a:t>Homeless Encampments</a:t>
            </a:r>
          </a:p>
          <a:p>
            <a:pPr lvl="1"/>
            <a:r>
              <a:rPr lang="en-CA">
                <a:latin typeface="+mn-lt"/>
              </a:rPr>
              <a:t>Metro Stations</a:t>
            </a:r>
          </a:p>
          <a:p>
            <a:r>
              <a:rPr lang="en-CA">
                <a:latin typeface="+mn-lt"/>
              </a:rPr>
              <a:t>New Shelter Locations</a:t>
            </a:r>
          </a:p>
          <a:p>
            <a:r>
              <a:rPr lang="en-CA">
                <a:latin typeface="+mn-lt"/>
              </a:rPr>
              <a:t>Latitude and Longitude from Google Maps</a:t>
            </a:r>
          </a:p>
          <a:p>
            <a:r>
              <a:rPr lang="en-CA">
                <a:latin typeface="+mn-lt"/>
              </a:rPr>
              <a:t>Total Expenses from Financial Statements</a:t>
            </a:r>
          </a:p>
        </p:txBody>
      </p:sp>
      <p:pic>
        <p:nvPicPr>
          <p:cNvPr id="5" name="Picture 4">
            <a:extLst>
              <a:ext uri="{FF2B5EF4-FFF2-40B4-BE49-F238E27FC236}">
                <a16:creationId xmlns:a16="http://schemas.microsoft.com/office/drawing/2014/main" id="{25141164-A895-A0D0-3032-11E3736C5CD5}"/>
              </a:ext>
            </a:extLst>
          </p:cNvPr>
          <p:cNvPicPr>
            <a:picLocks noChangeAspect="1"/>
          </p:cNvPicPr>
          <p:nvPr/>
        </p:nvPicPr>
        <p:blipFill>
          <a:blip r:embed="rId3"/>
          <a:stretch>
            <a:fillRect/>
          </a:stretch>
        </p:blipFill>
        <p:spPr>
          <a:xfrm>
            <a:off x="6521824" y="333780"/>
            <a:ext cx="5295250" cy="2446984"/>
          </a:xfrm>
          <a:prstGeom prst="rect">
            <a:avLst/>
          </a:prstGeom>
        </p:spPr>
      </p:pic>
      <p:pic>
        <p:nvPicPr>
          <p:cNvPr id="7" name="Picture 6">
            <a:extLst>
              <a:ext uri="{FF2B5EF4-FFF2-40B4-BE49-F238E27FC236}">
                <a16:creationId xmlns:a16="http://schemas.microsoft.com/office/drawing/2014/main" id="{462AB193-430E-42EE-4D9B-CC8347C634E5}"/>
              </a:ext>
            </a:extLst>
          </p:cNvPr>
          <p:cNvPicPr>
            <a:picLocks noChangeAspect="1"/>
          </p:cNvPicPr>
          <p:nvPr/>
        </p:nvPicPr>
        <p:blipFill>
          <a:blip r:embed="rId4"/>
          <a:stretch>
            <a:fillRect/>
          </a:stretch>
        </p:blipFill>
        <p:spPr>
          <a:xfrm>
            <a:off x="6774656" y="2932347"/>
            <a:ext cx="4579144" cy="3118866"/>
          </a:xfrm>
          <a:prstGeom prst="rect">
            <a:avLst/>
          </a:prstGeom>
        </p:spPr>
      </p:pic>
    </p:spTree>
    <p:extLst>
      <p:ext uri="{BB962C8B-B14F-4D97-AF65-F5344CB8AC3E}">
        <p14:creationId xmlns:p14="http://schemas.microsoft.com/office/powerpoint/2010/main" val="3309078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9B5D8-113F-AE56-FBC7-437391EF1D8A}"/>
              </a:ext>
            </a:extLst>
          </p:cNvPr>
          <p:cNvSpPr>
            <a:spLocks noGrp="1"/>
          </p:cNvSpPr>
          <p:nvPr>
            <p:ph type="title"/>
          </p:nvPr>
        </p:nvSpPr>
        <p:spPr/>
        <p:txBody>
          <a:bodyPr/>
          <a:lstStyle/>
          <a:p>
            <a:r>
              <a:rPr lang="en-CA">
                <a:latin typeface="+mj-lt"/>
              </a:rPr>
              <a:t>Data Preparation</a:t>
            </a:r>
          </a:p>
        </p:txBody>
      </p:sp>
      <p:sp>
        <p:nvSpPr>
          <p:cNvPr id="3" name="Content Placeholder 2">
            <a:extLst>
              <a:ext uri="{FF2B5EF4-FFF2-40B4-BE49-F238E27FC236}">
                <a16:creationId xmlns:a16="http://schemas.microsoft.com/office/drawing/2014/main" id="{FBF89712-CC7C-4735-3985-0CD8809C66B1}"/>
              </a:ext>
            </a:extLst>
          </p:cNvPr>
          <p:cNvSpPr>
            <a:spLocks noGrp="1"/>
          </p:cNvSpPr>
          <p:nvPr>
            <p:ph idx="1"/>
          </p:nvPr>
        </p:nvSpPr>
        <p:spPr>
          <a:xfrm>
            <a:off x="838201" y="1690688"/>
            <a:ext cx="5589494" cy="5167312"/>
          </a:xfrm>
        </p:spPr>
        <p:txBody>
          <a:bodyPr>
            <a:normAutofit/>
          </a:bodyPr>
          <a:lstStyle/>
          <a:p>
            <a:r>
              <a:rPr lang="en-CA">
                <a:latin typeface="+mn-lt"/>
              </a:rPr>
              <a:t>Distributed homeless population 50/50 metro stations and encampments</a:t>
            </a:r>
          </a:p>
          <a:p>
            <a:r>
              <a:rPr lang="en-CA">
                <a:latin typeface="+mn-lt"/>
              </a:rPr>
              <a:t>Encampments equally allocated except West Island</a:t>
            </a:r>
          </a:p>
          <a:p>
            <a:r>
              <a:rPr lang="en-CA">
                <a:latin typeface="+mn-lt"/>
              </a:rPr>
              <a:t>Metro Stations used closest census tract population per square km</a:t>
            </a:r>
          </a:p>
          <a:p>
            <a:pPr lvl="1"/>
            <a:r>
              <a:rPr lang="en-CA">
                <a:latin typeface="+mn-lt"/>
              </a:rPr>
              <a:t>Scale: Location density / min(density)</a:t>
            </a:r>
          </a:p>
          <a:p>
            <a:r>
              <a:rPr lang="en-CA">
                <a:latin typeface="+mn-lt"/>
              </a:rPr>
              <a:t>Total * scale / sum(all scale)</a:t>
            </a:r>
          </a:p>
          <a:p>
            <a:pPr lvl="1"/>
            <a:r>
              <a:rPr lang="en-CA">
                <a:latin typeface="+mn-lt"/>
              </a:rPr>
              <a:t>For each metro station</a:t>
            </a:r>
          </a:p>
        </p:txBody>
      </p:sp>
      <p:pic>
        <p:nvPicPr>
          <p:cNvPr id="2050" name="Picture 2">
            <a:extLst>
              <a:ext uri="{FF2B5EF4-FFF2-40B4-BE49-F238E27FC236}">
                <a16:creationId xmlns:a16="http://schemas.microsoft.com/office/drawing/2014/main" id="{1899E106-1E1E-8F0B-3262-6D606F4DE37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862" t="10435" r="23557" b="30114"/>
          <a:stretch/>
        </p:blipFill>
        <p:spPr bwMode="auto">
          <a:xfrm>
            <a:off x="6773956" y="3194044"/>
            <a:ext cx="4859510" cy="280334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6D80C9FF-CA9C-79DC-E2C6-99482326E150}"/>
              </a:ext>
            </a:extLst>
          </p:cNvPr>
          <p:cNvPicPr>
            <a:picLocks noChangeAspect="1"/>
          </p:cNvPicPr>
          <p:nvPr/>
        </p:nvPicPr>
        <p:blipFill>
          <a:blip r:embed="rId4"/>
          <a:stretch>
            <a:fillRect/>
          </a:stretch>
        </p:blipFill>
        <p:spPr>
          <a:xfrm>
            <a:off x="6773956" y="123352"/>
            <a:ext cx="4859510" cy="2963116"/>
          </a:xfrm>
          <a:prstGeom prst="rect">
            <a:avLst/>
          </a:prstGeom>
        </p:spPr>
      </p:pic>
    </p:spTree>
    <p:extLst>
      <p:ext uri="{BB962C8B-B14F-4D97-AF65-F5344CB8AC3E}">
        <p14:creationId xmlns:p14="http://schemas.microsoft.com/office/powerpoint/2010/main" val="1279794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9B5D8-113F-AE56-FBC7-437391EF1D8A}"/>
              </a:ext>
            </a:extLst>
          </p:cNvPr>
          <p:cNvSpPr>
            <a:spLocks noGrp="1"/>
          </p:cNvSpPr>
          <p:nvPr>
            <p:ph type="title"/>
          </p:nvPr>
        </p:nvSpPr>
        <p:spPr/>
        <p:txBody>
          <a:bodyPr/>
          <a:lstStyle/>
          <a:p>
            <a:r>
              <a:rPr lang="en-CA">
                <a:latin typeface="+mj-lt"/>
              </a:rPr>
              <a:t>Data Preparation</a:t>
            </a:r>
          </a:p>
        </p:txBody>
      </p:sp>
      <p:sp>
        <p:nvSpPr>
          <p:cNvPr id="3" name="Content Placeholder 2">
            <a:extLst>
              <a:ext uri="{FF2B5EF4-FFF2-40B4-BE49-F238E27FC236}">
                <a16:creationId xmlns:a16="http://schemas.microsoft.com/office/drawing/2014/main" id="{FBF89712-CC7C-4735-3985-0CD8809C66B1}"/>
              </a:ext>
            </a:extLst>
          </p:cNvPr>
          <p:cNvSpPr>
            <a:spLocks noGrp="1"/>
          </p:cNvSpPr>
          <p:nvPr>
            <p:ph idx="1"/>
          </p:nvPr>
        </p:nvSpPr>
        <p:spPr>
          <a:xfrm>
            <a:off x="838199" y="1690688"/>
            <a:ext cx="4580965" cy="4486275"/>
          </a:xfrm>
        </p:spPr>
        <p:txBody>
          <a:bodyPr>
            <a:normAutofit lnSpcReduction="10000"/>
          </a:bodyPr>
          <a:lstStyle/>
          <a:p>
            <a:r>
              <a:rPr lang="en-CA">
                <a:latin typeface="+mn-lt"/>
              </a:rPr>
              <a:t>Total Expenses Adjustments</a:t>
            </a:r>
          </a:p>
          <a:p>
            <a:pPr lvl="1"/>
            <a:r>
              <a:rPr lang="en-US">
                <a:latin typeface="+mn-lt"/>
              </a:rPr>
              <a:t>Multiple Locations</a:t>
            </a:r>
          </a:p>
          <a:p>
            <a:pPr lvl="1"/>
            <a:r>
              <a:rPr lang="en-US">
                <a:latin typeface="+mn-lt"/>
              </a:rPr>
              <a:t>Missing Values</a:t>
            </a:r>
          </a:p>
          <a:p>
            <a:pPr lvl="1"/>
            <a:r>
              <a:rPr lang="en-US">
                <a:latin typeface="+mn-lt"/>
              </a:rPr>
              <a:t>New Shelter</a:t>
            </a:r>
          </a:p>
          <a:p>
            <a:pPr lvl="2"/>
            <a:r>
              <a:rPr lang="en-US">
                <a:latin typeface="+mn-lt"/>
              </a:rPr>
              <a:t>Cost per Homeless</a:t>
            </a:r>
          </a:p>
          <a:p>
            <a:pPr lvl="2"/>
            <a:r>
              <a:rPr lang="en-US">
                <a:latin typeface="+mn-lt"/>
              </a:rPr>
              <a:t>Fixed Cost</a:t>
            </a:r>
          </a:p>
          <a:p>
            <a:r>
              <a:rPr lang="en-US">
                <a:latin typeface="+mn-lt"/>
              </a:rPr>
              <a:t>Haversine Distance</a:t>
            </a:r>
          </a:p>
          <a:p>
            <a:pPr lvl="1"/>
            <a:r>
              <a:rPr lang="en-US">
                <a:latin typeface="+mn-lt"/>
              </a:rPr>
              <a:t>Calculates angular distance along a sphere based on latitude and longitude</a:t>
            </a:r>
          </a:p>
          <a:p>
            <a:pPr lvl="1"/>
            <a:r>
              <a:rPr lang="en-US">
                <a:latin typeface="+mn-lt"/>
              </a:rPr>
              <a:t>Between hot spots to new and existing shelters</a:t>
            </a:r>
          </a:p>
          <a:p>
            <a:endParaRPr lang="en-CA">
              <a:latin typeface="+mn-lt"/>
            </a:endParaRPr>
          </a:p>
          <a:p>
            <a:pPr lvl="1"/>
            <a:endParaRPr lang="en-CA">
              <a:latin typeface="+mn-lt"/>
            </a:endParaRPr>
          </a:p>
        </p:txBody>
      </p:sp>
      <p:pic>
        <p:nvPicPr>
          <p:cNvPr id="7" name="Picture 6">
            <a:extLst>
              <a:ext uri="{FF2B5EF4-FFF2-40B4-BE49-F238E27FC236}">
                <a16:creationId xmlns:a16="http://schemas.microsoft.com/office/drawing/2014/main" id="{B83468E8-27D0-C4D6-C1B3-00959275D892}"/>
              </a:ext>
            </a:extLst>
          </p:cNvPr>
          <p:cNvPicPr>
            <a:picLocks noChangeAspect="1"/>
          </p:cNvPicPr>
          <p:nvPr/>
        </p:nvPicPr>
        <p:blipFill rotWithShape="1">
          <a:blip r:embed="rId3"/>
          <a:srcRect l="62040"/>
          <a:stretch/>
        </p:blipFill>
        <p:spPr>
          <a:xfrm>
            <a:off x="5686649" y="1358477"/>
            <a:ext cx="5948271" cy="1807482"/>
          </a:xfrm>
          <a:prstGeom prst="rect">
            <a:avLst/>
          </a:prstGeom>
        </p:spPr>
      </p:pic>
      <p:pic>
        <p:nvPicPr>
          <p:cNvPr id="6" name="Picture 5">
            <a:extLst>
              <a:ext uri="{FF2B5EF4-FFF2-40B4-BE49-F238E27FC236}">
                <a16:creationId xmlns:a16="http://schemas.microsoft.com/office/drawing/2014/main" id="{FCED1E20-5FB5-B7BE-DF5E-CF55B9F9C6BD}"/>
              </a:ext>
            </a:extLst>
          </p:cNvPr>
          <p:cNvPicPr>
            <a:picLocks noChangeAspect="1"/>
          </p:cNvPicPr>
          <p:nvPr/>
        </p:nvPicPr>
        <p:blipFill rotWithShape="1">
          <a:blip r:embed="rId4"/>
          <a:srcRect l="4608" t="60285" r="4991"/>
          <a:stretch/>
        </p:blipFill>
        <p:spPr>
          <a:xfrm>
            <a:off x="5125474" y="4226594"/>
            <a:ext cx="6847758" cy="1604062"/>
          </a:xfrm>
          <a:prstGeom prst="rect">
            <a:avLst/>
          </a:prstGeom>
        </p:spPr>
      </p:pic>
      <p:pic>
        <p:nvPicPr>
          <p:cNvPr id="8" name="Picture 7">
            <a:extLst>
              <a:ext uri="{FF2B5EF4-FFF2-40B4-BE49-F238E27FC236}">
                <a16:creationId xmlns:a16="http://schemas.microsoft.com/office/drawing/2014/main" id="{34C5F1C4-7914-817E-9A4D-C6150B4BE1BE}"/>
              </a:ext>
            </a:extLst>
          </p:cNvPr>
          <p:cNvPicPr>
            <a:picLocks noChangeAspect="1"/>
          </p:cNvPicPr>
          <p:nvPr/>
        </p:nvPicPr>
        <p:blipFill rotWithShape="1">
          <a:blip r:embed="rId4"/>
          <a:srcRect r="40460" b="83781"/>
          <a:stretch/>
        </p:blipFill>
        <p:spPr>
          <a:xfrm>
            <a:off x="5804108" y="3462702"/>
            <a:ext cx="5750166" cy="835170"/>
          </a:xfrm>
          <a:prstGeom prst="rect">
            <a:avLst/>
          </a:prstGeom>
        </p:spPr>
      </p:pic>
    </p:spTree>
    <p:extLst>
      <p:ext uri="{BB962C8B-B14F-4D97-AF65-F5344CB8AC3E}">
        <p14:creationId xmlns:p14="http://schemas.microsoft.com/office/powerpoint/2010/main" val="2438176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9B5D8-113F-AE56-FBC7-437391EF1D8A}"/>
              </a:ext>
            </a:extLst>
          </p:cNvPr>
          <p:cNvSpPr>
            <a:spLocks noGrp="1"/>
          </p:cNvSpPr>
          <p:nvPr>
            <p:ph type="title"/>
          </p:nvPr>
        </p:nvSpPr>
        <p:spPr/>
        <p:txBody>
          <a:bodyPr/>
          <a:lstStyle/>
          <a:p>
            <a:r>
              <a:rPr lang="en-CA">
                <a:latin typeface="+mj-lt"/>
                <a:cs typeface="Arial"/>
              </a:rPr>
              <a:t>Model Development</a:t>
            </a:r>
            <a:endParaRPr lang="en-US"/>
          </a:p>
        </p:txBody>
      </p:sp>
      <p:sp>
        <p:nvSpPr>
          <p:cNvPr id="3" name="Content Placeholder 2">
            <a:extLst>
              <a:ext uri="{FF2B5EF4-FFF2-40B4-BE49-F238E27FC236}">
                <a16:creationId xmlns:a16="http://schemas.microsoft.com/office/drawing/2014/main" id="{FBF89712-CC7C-4735-3985-0CD8809C66B1}"/>
              </a:ext>
            </a:extLst>
          </p:cNvPr>
          <p:cNvSpPr>
            <a:spLocks noGrp="1"/>
          </p:cNvSpPr>
          <p:nvPr>
            <p:ph idx="1"/>
          </p:nvPr>
        </p:nvSpPr>
        <p:spPr/>
        <p:txBody>
          <a:bodyPr vert="horz" lIns="91440" tIns="45720" rIns="91440" bIns="45720" rtlCol="0" anchor="t">
            <a:normAutofit/>
          </a:bodyPr>
          <a:lstStyle/>
          <a:p>
            <a:pPr marL="0" indent="0">
              <a:buNone/>
            </a:pPr>
            <a:r>
              <a:rPr lang="en-CA">
                <a:latin typeface="+mn-lt"/>
                <a:cs typeface="Arial"/>
              </a:rPr>
              <a:t>The project was split into two phases </a:t>
            </a:r>
          </a:p>
          <a:p>
            <a:pPr lvl="1"/>
            <a:endParaRPr lang="en-CA">
              <a:latin typeface="+mn-lt"/>
            </a:endParaRPr>
          </a:p>
          <a:p>
            <a:pPr lvl="1"/>
            <a:r>
              <a:rPr lang="en-CA">
                <a:latin typeface="+mn-lt"/>
                <a:cs typeface="Arial"/>
              </a:rPr>
              <a:t>Maximise the homeless people from their existing locations into the homeless shelters </a:t>
            </a:r>
          </a:p>
          <a:p>
            <a:pPr lvl="1"/>
            <a:endParaRPr lang="en-CA">
              <a:latin typeface="+mn-lt"/>
              <a:cs typeface="Arial"/>
            </a:endParaRPr>
          </a:p>
          <a:p>
            <a:pPr lvl="1"/>
            <a:endParaRPr lang="en-CA">
              <a:latin typeface="+mn-lt"/>
              <a:cs typeface="Arial"/>
            </a:endParaRPr>
          </a:p>
          <a:p>
            <a:pPr lvl="1"/>
            <a:r>
              <a:rPr lang="en-CA">
                <a:latin typeface="+mn-lt"/>
                <a:cs typeface="Arial"/>
              </a:rPr>
              <a:t>Minimize the cost of housing the unallocated homeless population from each hotspot (encampment/metro station)</a:t>
            </a:r>
          </a:p>
          <a:p>
            <a:pPr lvl="1"/>
            <a:endParaRPr lang="en-CA">
              <a:latin typeface="+mn-lt"/>
              <a:cs typeface="Arial"/>
            </a:endParaRPr>
          </a:p>
          <a:p>
            <a:pPr lvl="1"/>
            <a:endParaRPr lang="en-CA">
              <a:latin typeface="+mn-lt"/>
              <a:cs typeface="Arial"/>
            </a:endParaRPr>
          </a:p>
        </p:txBody>
      </p:sp>
    </p:spTree>
    <p:extLst>
      <p:ext uri="{BB962C8B-B14F-4D97-AF65-F5344CB8AC3E}">
        <p14:creationId xmlns:p14="http://schemas.microsoft.com/office/powerpoint/2010/main" val="1317912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9B5D8-113F-AE56-FBC7-437391EF1D8A}"/>
              </a:ext>
            </a:extLst>
          </p:cNvPr>
          <p:cNvSpPr>
            <a:spLocks noGrp="1"/>
          </p:cNvSpPr>
          <p:nvPr>
            <p:ph type="title"/>
          </p:nvPr>
        </p:nvSpPr>
        <p:spPr>
          <a:xfrm>
            <a:off x="803564" y="1443"/>
            <a:ext cx="10515600" cy="1325563"/>
          </a:xfrm>
        </p:spPr>
        <p:txBody>
          <a:bodyPr/>
          <a:lstStyle/>
          <a:p>
            <a:r>
              <a:rPr lang="en-CA">
                <a:latin typeface="+mj-lt"/>
                <a:cs typeface="Arial"/>
              </a:rPr>
              <a:t>Model 1 – Maximising Occupancy </a:t>
            </a:r>
            <a:endParaRPr lang="en-CA">
              <a:latin typeface="+mj-lt"/>
            </a:endParaRPr>
          </a:p>
        </p:txBody>
      </p:sp>
      <p:sp>
        <p:nvSpPr>
          <p:cNvPr id="3" name="Content Placeholder 2">
            <a:extLst>
              <a:ext uri="{FF2B5EF4-FFF2-40B4-BE49-F238E27FC236}">
                <a16:creationId xmlns:a16="http://schemas.microsoft.com/office/drawing/2014/main" id="{FBF89712-CC7C-4735-3985-0CD8809C66B1}"/>
              </a:ext>
            </a:extLst>
          </p:cNvPr>
          <p:cNvSpPr>
            <a:spLocks noGrp="1"/>
          </p:cNvSpPr>
          <p:nvPr>
            <p:ph idx="1"/>
          </p:nvPr>
        </p:nvSpPr>
        <p:spPr>
          <a:xfrm>
            <a:off x="838200" y="1300307"/>
            <a:ext cx="10515600" cy="5390428"/>
          </a:xfrm>
        </p:spPr>
        <p:txBody>
          <a:bodyPr vert="horz" lIns="91440" tIns="45720" rIns="91440" bIns="45720" rtlCol="0" anchor="t">
            <a:normAutofit/>
          </a:bodyPr>
          <a:lstStyle/>
          <a:p>
            <a:pPr marL="0" indent="0">
              <a:buNone/>
            </a:pPr>
            <a:r>
              <a:rPr lang="en-CA" sz="1800" b="1">
                <a:latin typeface="Times New Roman"/>
                <a:cs typeface="Arial"/>
              </a:rPr>
              <a:t>Decision Variables :</a:t>
            </a:r>
            <a:endParaRPr lang="en-CA" sz="1800" i="1">
              <a:latin typeface="Times New Roman"/>
              <a:cs typeface="Arial"/>
            </a:endParaRPr>
          </a:p>
          <a:p>
            <a:pPr marL="0" indent="0">
              <a:buNone/>
            </a:pPr>
            <a:r>
              <a:rPr lang="en-CA" sz="1800" i="1">
                <a:latin typeface="Times New Roman"/>
                <a:cs typeface="Arial"/>
              </a:rPr>
              <a:t>𝑥</a:t>
            </a:r>
            <a:r>
              <a:rPr lang="en-CA" sz="1800" i="1" baseline="-25000">
                <a:latin typeface="Times New Roman"/>
                <a:cs typeface="Arial"/>
              </a:rPr>
              <a:t>𝑖,𝑗,𝑘 </a:t>
            </a:r>
            <a:r>
              <a:rPr lang="en-CA" sz="1800" i="1">
                <a:latin typeface="Times New Roman"/>
                <a:cs typeface="Arial"/>
              </a:rPr>
              <a:t>: homeless people allocated from hotspot </a:t>
            </a:r>
            <a:r>
              <a:rPr lang="en-CA" sz="1800" i="1" err="1">
                <a:latin typeface="Times New Roman"/>
                <a:cs typeface="Arial"/>
              </a:rPr>
              <a:t>i</a:t>
            </a:r>
            <a:r>
              <a:rPr lang="en-CA" sz="1800" i="1">
                <a:latin typeface="Times New Roman"/>
                <a:cs typeface="Arial"/>
              </a:rPr>
              <a:t> to shelter j for gender k {0 = female, 1 = male} </a:t>
            </a:r>
            <a:r>
              <a:rPr lang="en-CA" sz="1800" i="1">
                <a:latin typeface="Times New Roman"/>
                <a:cs typeface="Times New Roman"/>
              </a:rPr>
              <a:t>(Integer)</a:t>
            </a:r>
            <a:endParaRPr lang="en-CA" sz="1800">
              <a:latin typeface="Arial"/>
              <a:cs typeface="Arial"/>
            </a:endParaRPr>
          </a:p>
          <a:p>
            <a:pPr marL="0" indent="0">
              <a:buNone/>
            </a:pPr>
            <a:endParaRPr lang="en-CA" sz="1800" b="1">
              <a:latin typeface="Times New Roman"/>
              <a:cs typeface="Arial"/>
            </a:endParaRPr>
          </a:p>
          <a:p>
            <a:pPr marL="0" indent="0">
              <a:buNone/>
            </a:pPr>
            <a:r>
              <a:rPr lang="en-CA" sz="1800" b="1">
                <a:latin typeface="Times New Roman"/>
                <a:cs typeface="Arial"/>
              </a:rPr>
              <a:t>Parameters :</a:t>
            </a:r>
            <a:endParaRPr lang="en-CA" sz="1800" i="1">
              <a:latin typeface="Times New Roman"/>
              <a:cs typeface="Arial"/>
            </a:endParaRPr>
          </a:p>
          <a:p>
            <a:pPr marL="0" indent="0">
              <a:buNone/>
            </a:pPr>
            <a:r>
              <a:rPr lang="en-CA" sz="1800" i="1">
                <a:latin typeface="Times New Roman"/>
                <a:cs typeface="Arial"/>
              </a:rPr>
              <a:t>B</a:t>
            </a:r>
            <a:r>
              <a:rPr lang="en-CA" sz="1800" i="1" baseline="-25000">
                <a:latin typeface="Times New Roman"/>
                <a:cs typeface="Arial"/>
              </a:rPr>
              <a:t>j</a:t>
            </a:r>
            <a:r>
              <a:rPr lang="en-CA" sz="1800" i="1">
                <a:latin typeface="Times New Roman"/>
                <a:cs typeface="Arial"/>
              </a:rPr>
              <a:t> : Bed capacity of shelter j</a:t>
            </a:r>
            <a:r>
              <a:rPr lang="en-US" sz="1800" i="1">
                <a:latin typeface="Times New Roman"/>
                <a:cs typeface="Arial"/>
              </a:rPr>
              <a:t> </a:t>
            </a:r>
            <a:endParaRPr lang="en-US"/>
          </a:p>
          <a:p>
            <a:pPr marL="0" indent="0">
              <a:buNone/>
            </a:pPr>
            <a:r>
              <a:rPr lang="en-CA" sz="1800" i="1">
                <a:latin typeface="Times New Roman"/>
                <a:cs typeface="Arial"/>
              </a:rPr>
              <a:t>F</a:t>
            </a:r>
            <a:r>
              <a:rPr lang="en-CA" sz="1800" i="1" baseline="-25000">
                <a:latin typeface="Times New Roman"/>
                <a:cs typeface="Arial"/>
              </a:rPr>
              <a:t>i</a:t>
            </a:r>
            <a:r>
              <a:rPr lang="en-CA" sz="1800" i="1">
                <a:latin typeface="Times New Roman"/>
                <a:cs typeface="Arial"/>
              </a:rPr>
              <a:t> : Number of Females in hotspot </a:t>
            </a:r>
            <a:r>
              <a:rPr lang="en-CA" sz="1800" i="1" err="1">
                <a:latin typeface="Times New Roman"/>
                <a:cs typeface="Arial"/>
              </a:rPr>
              <a:t>i</a:t>
            </a:r>
            <a:r>
              <a:rPr lang="en-CA" sz="1800" i="1">
                <a:latin typeface="Times New Roman"/>
                <a:cs typeface="Arial"/>
              </a:rPr>
              <a:t> </a:t>
            </a:r>
            <a:endParaRPr lang="en-CA"/>
          </a:p>
          <a:p>
            <a:pPr marL="0" indent="0">
              <a:buNone/>
            </a:pPr>
            <a:r>
              <a:rPr lang="en-CA" sz="1800" i="1">
                <a:latin typeface="Times New Roman"/>
                <a:cs typeface="Arial"/>
              </a:rPr>
              <a:t>M</a:t>
            </a:r>
            <a:r>
              <a:rPr lang="en-CA" sz="1800" i="1" baseline="-25000">
                <a:latin typeface="Times New Roman"/>
                <a:cs typeface="Arial"/>
              </a:rPr>
              <a:t>i</a:t>
            </a:r>
            <a:r>
              <a:rPr lang="en-CA" sz="1800" i="1">
                <a:latin typeface="Times New Roman"/>
                <a:cs typeface="Arial"/>
              </a:rPr>
              <a:t>: Number of Males in hotspot </a:t>
            </a:r>
            <a:r>
              <a:rPr lang="en-CA" sz="1800" i="1" err="1">
                <a:latin typeface="Times New Roman"/>
                <a:cs typeface="Arial"/>
              </a:rPr>
              <a:t>i</a:t>
            </a:r>
            <a:r>
              <a:rPr lang="en-CA" sz="1800" i="1">
                <a:latin typeface="Times New Roman"/>
                <a:cs typeface="Arial"/>
              </a:rPr>
              <a:t> </a:t>
            </a:r>
            <a:endParaRPr lang="en-CA" sz="1800" i="1">
              <a:latin typeface="Times New Roman"/>
            </a:endParaRPr>
          </a:p>
          <a:p>
            <a:pPr marL="0" indent="0">
              <a:buNone/>
            </a:pPr>
            <a:r>
              <a:rPr lang="en-CA" sz="1800" i="1">
                <a:latin typeface="Times New Roman"/>
                <a:cs typeface="Arial"/>
              </a:rPr>
              <a:t>s : Total number of existing shelters </a:t>
            </a:r>
            <a:endParaRPr lang="en-CA" sz="1800" i="1">
              <a:latin typeface="Times New Roman"/>
            </a:endParaRPr>
          </a:p>
          <a:p>
            <a:pPr marL="0" indent="0">
              <a:buNone/>
            </a:pPr>
            <a:r>
              <a:rPr lang="en-CA" sz="1800" i="1">
                <a:latin typeface="Times New Roman"/>
                <a:cs typeface="Arial"/>
              </a:rPr>
              <a:t>h : Total number of hotspot locations </a:t>
            </a:r>
            <a:endParaRPr lang="en-CA"/>
          </a:p>
          <a:p>
            <a:pPr marL="0" indent="0">
              <a:buNone/>
            </a:pPr>
            <a:r>
              <a:rPr lang="en-CA" sz="1800" i="1">
                <a:latin typeface="Times New Roman"/>
                <a:cs typeface="Arial"/>
              </a:rPr>
              <a:t>F</a:t>
            </a:r>
            <a:r>
              <a:rPr lang="en-CA" sz="1800" i="1" baseline="-25000">
                <a:latin typeface="Times New Roman"/>
                <a:cs typeface="Arial"/>
              </a:rPr>
              <a:t>i</a:t>
            </a:r>
            <a:r>
              <a:rPr lang="en-CA" sz="1800" i="1">
                <a:latin typeface="Times New Roman"/>
                <a:cs typeface="Arial"/>
              </a:rPr>
              <a:t>: Number of Females in hotspot </a:t>
            </a:r>
            <a:r>
              <a:rPr lang="en-CA" sz="1800" i="1" err="1">
                <a:latin typeface="Times New Roman"/>
                <a:cs typeface="Arial"/>
              </a:rPr>
              <a:t>i</a:t>
            </a:r>
            <a:endParaRPr lang="en-CA" sz="1800" i="1">
              <a:latin typeface="Times New Roman"/>
            </a:endParaRPr>
          </a:p>
          <a:p>
            <a:pPr marL="0" indent="0">
              <a:buNone/>
            </a:pPr>
            <a:r>
              <a:rPr lang="en-CA" sz="1800" i="1">
                <a:latin typeface="Times New Roman"/>
                <a:cs typeface="Arial"/>
              </a:rPr>
              <a:t>M</a:t>
            </a:r>
            <a:r>
              <a:rPr lang="en-CA" sz="1800" i="1" baseline="-25000">
                <a:latin typeface="Times New Roman"/>
                <a:cs typeface="Arial"/>
              </a:rPr>
              <a:t>i</a:t>
            </a:r>
            <a:r>
              <a:rPr lang="en-CA" sz="1800" i="1">
                <a:latin typeface="Times New Roman"/>
                <a:cs typeface="Arial"/>
              </a:rPr>
              <a:t>: Number of Males in hotspot </a:t>
            </a:r>
            <a:r>
              <a:rPr lang="en-CA" sz="1800" i="1" err="1">
                <a:latin typeface="Times New Roman"/>
                <a:cs typeface="Arial"/>
              </a:rPr>
              <a:t>i</a:t>
            </a:r>
            <a:r>
              <a:rPr lang="en-CA" sz="1800" i="1">
                <a:latin typeface="Times New Roman"/>
                <a:cs typeface="Arial"/>
              </a:rPr>
              <a:t> </a:t>
            </a:r>
            <a:endParaRPr lang="en-CA" sz="1800" i="1">
              <a:latin typeface="Times New Roman"/>
            </a:endParaRPr>
          </a:p>
          <a:p>
            <a:pPr marL="0" indent="0">
              <a:buNone/>
            </a:pPr>
            <a:r>
              <a:rPr lang="en-CA" sz="1800">
                <a:latin typeface="Times New Roman"/>
                <a:cs typeface="Arial"/>
              </a:rPr>
              <a:t>𝑑</a:t>
            </a:r>
            <a:r>
              <a:rPr lang="en-CA" sz="1800" baseline="-25000">
                <a:latin typeface="Times New Roman"/>
                <a:cs typeface="Arial"/>
              </a:rPr>
              <a:t>𝑖,𝑗 </a:t>
            </a:r>
            <a:r>
              <a:rPr lang="en-CA" sz="1800">
                <a:latin typeface="Times New Roman"/>
                <a:cs typeface="Arial"/>
              </a:rPr>
              <a:t>: </a:t>
            </a:r>
            <a:r>
              <a:rPr lang="en-CA" sz="1800" i="1">
                <a:latin typeface="Times New Roman"/>
                <a:cs typeface="Arial"/>
              </a:rPr>
              <a:t>𝑇ℎ𝑒</a:t>
            </a:r>
            <a:r>
              <a:rPr lang="en-CA" sz="1800">
                <a:latin typeface="Times New Roman"/>
                <a:cs typeface="Arial"/>
              </a:rPr>
              <a:t> 𝐻𝑎𝑣𝑒𝑟𝑠𝑖𝑛𝑒 𝑑𝑖𝑠𝑡𝑎𝑛𝑐𝑒 𝑏𝑒𝑡𝑤𝑒𝑒𝑛 ℎ𝑜𝑡𝑠𝑝𝑜𝑡 𝑖 𝑎𝑛𝑑 𝑠ℎ𝑒𝑙𝑡𝑒𝑟 𝑗 </a:t>
            </a:r>
            <a:endParaRPr lang="en-CA" sz="1800">
              <a:latin typeface="Times New Roman"/>
            </a:endParaRPr>
          </a:p>
          <a:p>
            <a:pPr marL="0" indent="0">
              <a:buNone/>
            </a:pPr>
            <a:endParaRPr lang="en-CA">
              <a:latin typeface="+mn-lt"/>
            </a:endParaRPr>
          </a:p>
        </p:txBody>
      </p:sp>
    </p:spTree>
    <p:extLst>
      <p:ext uri="{BB962C8B-B14F-4D97-AF65-F5344CB8AC3E}">
        <p14:creationId xmlns:p14="http://schemas.microsoft.com/office/powerpoint/2010/main" val="1217958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9B5D8-113F-AE56-FBC7-437391EF1D8A}"/>
              </a:ext>
            </a:extLst>
          </p:cNvPr>
          <p:cNvSpPr>
            <a:spLocks noGrp="1"/>
          </p:cNvSpPr>
          <p:nvPr>
            <p:ph type="title"/>
          </p:nvPr>
        </p:nvSpPr>
        <p:spPr/>
        <p:txBody>
          <a:bodyPr/>
          <a:lstStyle/>
          <a:p>
            <a:r>
              <a:rPr lang="en-CA">
                <a:latin typeface="Times New Roman"/>
                <a:cs typeface="Arial"/>
              </a:rPr>
              <a:t>Model 1 – Objective Function</a:t>
            </a:r>
            <a:endParaRPr lang="en-CA">
              <a:latin typeface="Times New Roman"/>
            </a:endParaRPr>
          </a:p>
        </p:txBody>
      </p:sp>
      <p:sp>
        <p:nvSpPr>
          <p:cNvPr id="3" name="Content Placeholder 2">
            <a:extLst>
              <a:ext uri="{FF2B5EF4-FFF2-40B4-BE49-F238E27FC236}">
                <a16:creationId xmlns:a16="http://schemas.microsoft.com/office/drawing/2014/main" id="{FBF89712-CC7C-4735-3985-0CD8809C66B1}"/>
              </a:ext>
            </a:extLst>
          </p:cNvPr>
          <p:cNvSpPr>
            <a:spLocks noGrp="1"/>
          </p:cNvSpPr>
          <p:nvPr>
            <p:ph idx="1"/>
          </p:nvPr>
        </p:nvSpPr>
        <p:spPr/>
        <p:txBody>
          <a:bodyPr vert="horz" lIns="91440" tIns="45720" rIns="91440" bIns="45720" rtlCol="0" anchor="t">
            <a:normAutofit/>
          </a:bodyPr>
          <a:lstStyle/>
          <a:p>
            <a:pPr marL="0" indent="0">
              <a:buNone/>
            </a:pPr>
            <a:r>
              <a:rPr lang="en-CA">
                <a:latin typeface="+mn-lt"/>
                <a:cs typeface="Arial"/>
              </a:rPr>
              <a:t>We try to maximise the number of people moving from their respective hotspots to the shelters</a:t>
            </a:r>
            <a:endParaRPr lang="en-CA">
              <a:latin typeface="+mn-lt"/>
            </a:endParaRPr>
          </a:p>
          <a:p>
            <a:pPr marL="0" indent="0">
              <a:buNone/>
            </a:pPr>
            <a:endParaRPr lang="en-CA">
              <a:latin typeface="+mn-lt"/>
              <a:cs typeface="Arial"/>
            </a:endParaRPr>
          </a:p>
          <a:p>
            <a:pPr marL="0" indent="0">
              <a:buNone/>
            </a:pPr>
            <a:endParaRPr lang="en-CA">
              <a:latin typeface="+mn-lt"/>
              <a:cs typeface="Arial"/>
            </a:endParaRPr>
          </a:p>
          <a:p>
            <a:pPr marL="0" indent="0">
              <a:buNone/>
            </a:pPr>
            <a:r>
              <a:rPr lang="en-CA">
                <a:latin typeface="+mn-lt"/>
                <a:cs typeface="Arial"/>
              </a:rPr>
              <a:t>  </a:t>
            </a:r>
            <a:endParaRPr lang="en-CA">
              <a:latin typeface="+mn-lt"/>
            </a:endParaRPr>
          </a:p>
        </p:txBody>
      </p:sp>
      <p:pic>
        <p:nvPicPr>
          <p:cNvPr id="5" name="Picture 5" descr="Text&#10;&#10;Description automatically generated">
            <a:extLst>
              <a:ext uri="{FF2B5EF4-FFF2-40B4-BE49-F238E27FC236}">
                <a16:creationId xmlns:a16="http://schemas.microsoft.com/office/drawing/2014/main" id="{E2B01D4D-CF32-920C-A700-2135EB8C83E9}"/>
              </a:ext>
            </a:extLst>
          </p:cNvPr>
          <p:cNvPicPr>
            <a:picLocks noChangeAspect="1"/>
          </p:cNvPicPr>
          <p:nvPr/>
        </p:nvPicPr>
        <p:blipFill>
          <a:blip r:embed="rId3"/>
          <a:stretch>
            <a:fillRect/>
          </a:stretch>
        </p:blipFill>
        <p:spPr>
          <a:xfrm>
            <a:off x="3659080" y="2994691"/>
            <a:ext cx="3897297" cy="1527046"/>
          </a:xfrm>
          <a:prstGeom prst="rect">
            <a:avLst/>
          </a:prstGeom>
        </p:spPr>
      </p:pic>
    </p:spTree>
    <p:extLst>
      <p:ext uri="{BB962C8B-B14F-4D97-AF65-F5344CB8AC3E}">
        <p14:creationId xmlns:p14="http://schemas.microsoft.com/office/powerpoint/2010/main" val="2314136000"/>
      </p:ext>
    </p:extLst>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FB619C4DD6A2A4495CD4BF09A76D302" ma:contentTypeVersion="9" ma:contentTypeDescription="Create a new document." ma:contentTypeScope="" ma:versionID="982640c8c44579d9edb0a196244698b8">
  <xsd:schema xmlns:xsd="http://www.w3.org/2001/XMLSchema" xmlns:xs="http://www.w3.org/2001/XMLSchema" xmlns:p="http://schemas.microsoft.com/office/2006/metadata/properties" xmlns:ns3="a55feb35-ce1c-401f-b49f-7717aa25430c" xmlns:ns4="b60b9895-7de9-49f5-bffc-938b5ffb085a" targetNamespace="http://schemas.microsoft.com/office/2006/metadata/properties" ma:root="true" ma:fieldsID="f19183c4f2f1f5c10ecaddfb0a296263" ns3:_="" ns4:_="">
    <xsd:import namespace="a55feb35-ce1c-401f-b49f-7717aa25430c"/>
    <xsd:import namespace="b60b9895-7de9-49f5-bffc-938b5ffb085a"/>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55feb35-ce1c-401f-b49f-7717aa25430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60b9895-7de9-49f5-bffc-938b5ffb085a"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0C05B12-6F31-415D-91F8-E69EBDF5E52A}">
  <ds:schemaRefs>
    <ds:schemaRef ds:uri="a55feb35-ce1c-401f-b49f-7717aa25430c"/>
    <ds:schemaRef ds:uri="b60b9895-7de9-49f5-bffc-938b5ffb085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BE2C8B55-D567-4CF5-9062-368F04DA58A8}">
  <ds:schemaRefs>
    <ds:schemaRef ds:uri="http://schemas.microsoft.com/sharepoint/v3/contenttype/forms"/>
  </ds:schemaRefs>
</ds:datastoreItem>
</file>

<file path=customXml/itemProps3.xml><?xml version="1.0" encoding="utf-8"?>
<ds:datastoreItem xmlns:ds="http://schemas.openxmlformats.org/officeDocument/2006/customXml" ds:itemID="{D8CB56F3-A76C-42E7-BB1C-3E38321D2B73}">
  <ds:schemaRefs>
    <ds:schemaRef ds:uri="a55feb35-ce1c-401f-b49f-7717aa25430c"/>
    <ds:schemaRef ds:uri="b60b9895-7de9-49f5-bffc-938b5ffb085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22</Slides>
  <Notes>16</Notes>
  <HiddenSlides>0</HiddenSlides>
  <ScaleCrop>false</ScaleCrop>
  <HeadingPairs>
    <vt:vector size="4" baseType="variant">
      <vt:variant>
        <vt:lpstr>Theme</vt:lpstr>
      </vt:variant>
      <vt:variant>
        <vt:i4>2</vt:i4>
      </vt:variant>
      <vt:variant>
        <vt:lpstr>Slide Titles</vt:lpstr>
      </vt:variant>
      <vt:variant>
        <vt:i4>22</vt:i4>
      </vt:variant>
    </vt:vector>
  </HeadingPairs>
  <TitlesOfParts>
    <vt:vector size="24" baseType="lpstr">
      <vt:lpstr>2_Office Theme</vt:lpstr>
      <vt:lpstr>1_Office Theme</vt:lpstr>
      <vt:lpstr>Homeless Shelter Optimization to Allocate New Shelters</vt:lpstr>
      <vt:lpstr>Agenda</vt:lpstr>
      <vt:lpstr>What is the Problem?</vt:lpstr>
      <vt:lpstr>Data Collection</vt:lpstr>
      <vt:lpstr>Data Preparation</vt:lpstr>
      <vt:lpstr>Data Preparation</vt:lpstr>
      <vt:lpstr>Model Development</vt:lpstr>
      <vt:lpstr>Model 1 – Maximising Occupancy </vt:lpstr>
      <vt:lpstr>Model 1 – Objective Function</vt:lpstr>
      <vt:lpstr>Model 1 - Constraints</vt:lpstr>
      <vt:lpstr>Model 1 - Constraints</vt:lpstr>
      <vt:lpstr>PowerPoint Presentation</vt:lpstr>
      <vt:lpstr>PowerPoint Presentation</vt:lpstr>
      <vt:lpstr>Model 2 – Minimising Cost </vt:lpstr>
      <vt:lpstr>Model 2 – Objective Function</vt:lpstr>
      <vt:lpstr>Model 2 - Constraints</vt:lpstr>
      <vt:lpstr>Model 2 - Constraints</vt:lpstr>
      <vt:lpstr>PowerPoint Presentation</vt:lpstr>
      <vt:lpstr>PowerPoint Presentation</vt:lpstr>
      <vt:lpstr>Important Insights</vt:lpstr>
      <vt:lpstr>Concluding Remarks</vt:lpstr>
      <vt:lpstr>Thank you for listening!  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Kinny Kreiswirth</dc:creator>
  <cp:revision>15</cp:revision>
  <dcterms:created xsi:type="dcterms:W3CDTF">2019-09-25T15:25:28Z</dcterms:created>
  <dcterms:modified xsi:type="dcterms:W3CDTF">2022-12-16T01:13:11Z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0x010100FFB619C4DD6A2A4495CD4BF09A76D302</vt:lpwstr>
  </property>
</Properties>
</file>