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5400" b="1" cap="none" dirty="0" err="1" smtClean="0"/>
              <a:t>Anset</a:t>
            </a:r>
            <a:r>
              <a:rPr lang="en-US" sz="5400" b="1" cap="none" dirty="0" smtClean="0"/>
              <a:t> Project</a:t>
            </a:r>
            <a:br>
              <a:rPr lang="en-US" sz="5400" b="1" cap="none" dirty="0" smtClean="0"/>
            </a:br>
            <a:r>
              <a:rPr lang="en-US" sz="5400" b="1" cap="none" dirty="0" smtClean="0"/>
              <a:t>Technical Overview</a:t>
            </a:r>
            <a:endParaRPr lang="en-US" sz="5400" b="1" cap="none" dirty="0"/>
          </a:p>
        </p:txBody>
      </p:sp>
    </p:spTree>
    <p:extLst>
      <p:ext uri="{BB962C8B-B14F-4D97-AF65-F5344CB8AC3E}">
        <p14:creationId xmlns:p14="http://schemas.microsoft.com/office/powerpoint/2010/main" val="16249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 smtClean="0"/>
              <a:t>Project Architecture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187909" cy="510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Our project contains the following </a:t>
            </a:r>
            <a:r>
              <a:rPr lang="en-US" dirty="0" smtClean="0"/>
              <a:t>components</a:t>
            </a:r>
            <a:r>
              <a:rPr lang="ar-JO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and flow.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2436377"/>
            <a:ext cx="5670323" cy="4421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331" y="3206026"/>
            <a:ext cx="4460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 </a:t>
            </a:r>
            <a:r>
              <a:rPr lang="en-US" sz="2400" dirty="0" smtClean="0"/>
              <a:t>Extractors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Integration,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Spark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DB,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 Application &amp;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69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 smtClean="0"/>
              <a:t>Project Architecture – Data Sources Extractors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035" y="2010878"/>
            <a:ext cx="7418718" cy="30468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Social media represent the project data source, and each of platform has its own method to get its </a:t>
            </a:r>
            <a:r>
              <a:rPr lang="en-US" dirty="0" smtClean="0"/>
              <a:t>data, and each platform has deferent output.</a:t>
            </a:r>
          </a:p>
          <a:p>
            <a:pPr algn="just"/>
            <a:r>
              <a:rPr lang="en-US" dirty="0" smtClean="0"/>
              <a:t>So we may need to build separate logic to extract data for each media, to deal with its output .</a:t>
            </a:r>
          </a:p>
          <a:p>
            <a:pPr algn="just"/>
            <a:r>
              <a:rPr lang="en-US" dirty="0" smtClean="0"/>
              <a:t>Also for some data source we me need to use Web scrapping methods to extract data.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53" y="1937535"/>
            <a:ext cx="3203620" cy="31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/>
              <a:t>Project Architecture – Data </a:t>
            </a:r>
            <a:r>
              <a:rPr lang="en-US" cap="none" dirty="0" smtClean="0"/>
              <a:t>Integration and </a:t>
            </a:r>
            <a:r>
              <a:rPr lang="en-US" cap="none" dirty="0"/>
              <a:t>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035" y="2010878"/>
            <a:ext cx="7418718" cy="42258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extraction is continuous process, So we need</a:t>
            </a:r>
            <a:r>
              <a:rPr lang="en-US" sz="2400" dirty="0" smtClean="0"/>
              <a:t> </a:t>
            </a:r>
            <a:r>
              <a:rPr lang="en-US" sz="2400" dirty="0" smtClean="0"/>
              <a:t>to integrate new data and prepare it to the next step.</a:t>
            </a:r>
          </a:p>
          <a:p>
            <a:r>
              <a:rPr lang="en-US" sz="2400" dirty="0"/>
              <a:t>Each data source has a different </a:t>
            </a:r>
            <a:r>
              <a:rPr lang="en-US" sz="2400" dirty="0" smtClean="0"/>
              <a:t>output, so need to be consumed by deferent process.</a:t>
            </a:r>
          </a:p>
          <a:p>
            <a:r>
              <a:rPr lang="en-US" sz="2400" dirty="0" smtClean="0"/>
              <a:t>Kafka is the best solution that receive the data from deferent sources and submit it </a:t>
            </a:r>
            <a:r>
              <a:rPr lang="en-US" sz="2400" dirty="0"/>
              <a:t>to the </a:t>
            </a:r>
            <a:r>
              <a:rPr lang="en-US" sz="2400" dirty="0" smtClean="0"/>
              <a:t>appropriate consumer in real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20" y="2010878"/>
            <a:ext cx="2886242" cy="42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/>
              <a:t>Project Architecture – Data Analysis </a:t>
            </a:r>
            <a:r>
              <a:rPr lang="en-US" cap="none" dirty="0" smtClean="0"/>
              <a:t>&amp; </a:t>
            </a:r>
            <a:r>
              <a:rPr lang="en-US" cap="none" dirty="0"/>
              <a:t>Spark </a:t>
            </a:r>
            <a:r>
              <a:rPr lang="en-US" cap="none" dirty="0" smtClean="0"/>
              <a:t>Streaming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034" y="2010878"/>
            <a:ext cx="7754181" cy="3046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data processing and analyzing we are using Spark and its APIs and extensions.</a:t>
            </a:r>
          </a:p>
          <a:p>
            <a:pPr algn="just"/>
            <a:r>
              <a:rPr lang="en-US" dirty="0" smtClean="0"/>
              <a:t>Spark Streaming will implement consumers for the data coming from Kafka server.</a:t>
            </a:r>
          </a:p>
          <a:p>
            <a:pPr algn="just"/>
            <a:r>
              <a:rPr lang="en-US" dirty="0" smtClean="0"/>
              <a:t>Consumers will pass </a:t>
            </a:r>
            <a:r>
              <a:rPr lang="en-US" dirty="0" smtClean="0"/>
              <a:t>the data</a:t>
            </a:r>
            <a:r>
              <a:rPr lang="en-US" dirty="0" smtClean="0"/>
              <a:t> to trained model to predict its class and sentiment analysis.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28" y="1969865"/>
            <a:ext cx="3069520" cy="44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3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/>
              <a:t>Project Architecture – </a:t>
            </a:r>
            <a:r>
              <a:rPr lang="en-US" cap="none" dirty="0" err="1" smtClean="0"/>
              <a:t>Elasticsearch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034" y="2010878"/>
            <a:ext cx="10753414" cy="323777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After data analyzed, spark streaming will submit the data into </a:t>
            </a:r>
            <a:r>
              <a:rPr lang="en-US" dirty="0" err="1" smtClean="0"/>
              <a:t>Elasticsearch</a:t>
            </a:r>
            <a:r>
              <a:rPr lang="en-US" dirty="0" smtClean="0"/>
              <a:t> server. </a:t>
            </a:r>
          </a:p>
          <a:p>
            <a:pPr algn="just"/>
            <a:r>
              <a:rPr lang="en-US" dirty="0" err="1" smtClean="0"/>
              <a:t>Elasticsearch</a:t>
            </a:r>
            <a:r>
              <a:rPr lang="en-US" dirty="0" smtClean="0"/>
              <a:t> maintain the data as a database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best solution to search through </a:t>
            </a:r>
            <a:r>
              <a:rPr lang="en-US" dirty="0" smtClean="0"/>
              <a:t>texts as it have some feature such as analyzer that will help to extract correct data based on text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72" y="4171939"/>
            <a:ext cx="4418074" cy="21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/>
              <a:t>Project Architecture – Web Application &amp; </a:t>
            </a:r>
            <a:r>
              <a:rPr lang="en-US" cap="none" dirty="0" smtClean="0"/>
              <a:t>API</a:t>
            </a:r>
            <a:r>
              <a:rPr lang="en-US" cap="none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034" y="2010878"/>
            <a:ext cx="10588822" cy="323777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built a web application as Project UI based on Java spring boot framework</a:t>
            </a:r>
          </a:p>
          <a:p>
            <a:pPr algn="just"/>
            <a:r>
              <a:rPr lang="en-US" sz="2400" dirty="0" smtClean="0"/>
              <a:t>Thought the application the clients can signup and access to system services</a:t>
            </a:r>
          </a:p>
          <a:p>
            <a:pPr algn="just"/>
            <a:r>
              <a:rPr lang="en-US" sz="2400" dirty="0" smtClean="0"/>
              <a:t>The client can request his search statements and get the result as a static or interactive report</a:t>
            </a:r>
          </a:p>
          <a:p>
            <a:pPr algn="just"/>
            <a:r>
              <a:rPr lang="en-US" sz="2400" dirty="0" smtClean="0"/>
              <a:t>We can implement  APIs to request data or results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80" y="4294317"/>
            <a:ext cx="4651756" cy="2340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" y="4590288"/>
            <a:ext cx="4063491" cy="20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86" y="691293"/>
            <a:ext cx="6697278" cy="5222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</TotalTime>
  <Words>334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Anset Project Technical Overview</vt:lpstr>
      <vt:lpstr>Project Architecture</vt:lpstr>
      <vt:lpstr>Project Architecture – Data Sources Extractors</vt:lpstr>
      <vt:lpstr>Project Architecture – Data Integration and Kafka</vt:lpstr>
      <vt:lpstr>Project Architecture – Data Analysis &amp; Spark Streaming</vt:lpstr>
      <vt:lpstr>Project Architecture – Elasticsearch</vt:lpstr>
      <vt:lpstr>Project Architecture – Web Application &amp; APIs</vt:lpstr>
      <vt:lpstr>Thanks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Nakhleh</dc:creator>
  <cp:lastModifiedBy>Taha Nakhleh</cp:lastModifiedBy>
  <cp:revision>42</cp:revision>
  <dcterms:created xsi:type="dcterms:W3CDTF">2022-02-15T17:52:32Z</dcterms:created>
  <dcterms:modified xsi:type="dcterms:W3CDTF">2022-03-02T20:39:45Z</dcterms:modified>
</cp:coreProperties>
</file>