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58" r:id="rId7"/>
    <p:sldId id="317" r:id="rId8"/>
    <p:sldId id="303" r:id="rId9"/>
    <p:sldId id="318" r:id="rId10"/>
    <p:sldId id="338" r:id="rId11"/>
    <p:sldId id="339" r:id="rId12"/>
    <p:sldId id="340" r:id="rId13"/>
    <p:sldId id="319" r:id="rId14"/>
    <p:sldId id="334" r:id="rId15"/>
    <p:sldId id="333" r:id="rId16"/>
    <p:sldId id="335" r:id="rId17"/>
    <p:sldId id="336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72" y="-68"/>
      </p:cViewPr>
      <p:guideLst>
        <p:guide orient="horz" pos="22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dirty="0"/>
            <a:t>음</a:t>
          </a:r>
          <a:r>
            <a:rPr lang="ko-KR" altLang="en-US" dirty="0"/>
            <a:t>식점</a:t>
          </a:r>
          <a:r>
            <a:rPr lang="ko-KR" altLang="en-US" dirty="0"/>
            <a:t> </a:t>
          </a:r>
          <a:r>
            <a:rPr lang="ko-KR" altLang="en-US" dirty="0"/>
            <a:t>정렬 </a:t>
          </a:r>
          <a:r>
            <a:rPr lang="ko-KR" altLang="en-US" dirty="0"/>
            <a:t>하기</a:t>
          </a:r>
          <a:r>
            <a:rPr lang="ko-KR" altLang="en-US" dirty="0"/>
            <a:t/>
          </a:r>
          <a:endParaRPr lang="ko-KR" altLang="en-US" dirty="0"/>
        </a:p>
      </dgm:t>
    </dgm:pt>
    <dgm:pt modelId="{20B5FA60-63FD-4199-8B40-B55A822B7746}" cxnId="{805E4EB3-A384-4B2D-93BD-878164F93739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cxnId="{805E4EB3-A384-4B2D-93BD-878164F93739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dirty="0" smtClean="0"/>
            <a:t> </a:t>
          </a:r>
          <a:r>
            <a:rPr lang="ko-KR" altLang="en-US" b="1" dirty="0" smtClean="0"/>
            <a:t>지도 </a:t>
          </a:r>
          <a:r>
            <a:rPr lang="ko-KR" altLang="en-US" b="1" dirty="0" smtClean="0"/>
            <a:t>검</a:t>
          </a:r>
          <a:r>
            <a:rPr lang="ko-KR" altLang="en-US" b="1" dirty="0" smtClean="0"/>
            <a:t>색</a:t>
          </a:r>
          <a:r>
            <a:rPr lang="ko-KR" altLang="en-US" b="1" dirty="0" smtClean="0"/>
            <a:t>창</a:t>
          </a:r>
          <a:r>
            <a:rPr lang="ko-KR" altLang="en-US" b="1" dirty="0" smtClean="0"/>
            <a:t>에서 </a:t>
          </a:r>
          <a:r>
            <a:rPr lang="en-US" altLang="ko-KR" b="1" dirty="0" smtClean="0"/>
            <a:t>‘</a:t>
          </a:r>
          <a:r>
            <a:rPr lang="ko-KR" altLang="en-US" b="1" dirty="0" smtClean="0"/>
            <a:t>음</a:t>
          </a:r>
          <a:r>
            <a:rPr lang="ko-KR" altLang="en-US" b="1" dirty="0" smtClean="0"/>
            <a:t>식점</a:t>
          </a:r>
          <a:r>
            <a:rPr lang="en-US" altLang="ko-KR" b="1" dirty="0" smtClean="0"/>
            <a:t>’</a:t>
          </a:r>
          <a:r>
            <a:rPr lang="ko-KR" altLang="en-US" b="1" dirty="0" smtClean="0"/>
            <a:t> </a:t>
          </a:r>
          <a:r>
            <a:rPr lang="ko-KR" altLang="en-US" b="1" dirty="0" smtClean="0"/>
            <a:t>검색</a:t>
          </a:r>
          <a:r>
            <a:rPr lang="en-US" altLang="ko-KR" b="1" dirty="0" smtClean="0"/>
            <a:t>.</a:t>
          </a:r>
          <a:r>
            <a:rPr lang="ko-KR" altLang="en-US" dirty="0"/>
            <a:t/>
          </a:r>
          <a:endParaRPr lang="ko-KR" altLang="en-US" dirty="0"/>
        </a:p>
      </dgm:t>
    </dgm:pt>
    <dgm:pt modelId="{58F5EB1D-5E93-49AA-815F-82D702490146}" cxnId="{5DA3B5F4-A8BC-477F-AEDF-D8357846B9B7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cxnId="{5DA3B5F4-A8BC-477F-AEDF-D8357846B9B7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01C15C65-4B2A-4309-9CE0-5953F9105D67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smtClean="0"/>
            <a:t> ‘</a:t>
          </a:r>
          <a:r>
            <a:rPr lang="ko-KR" altLang="en-US" b="1" smtClean="0"/>
            <a:t>리뷰</a:t>
          </a:r>
          <a:r>
            <a:rPr lang="ko-KR" altLang="en-US" b="1" smtClean="0"/>
            <a:t>많은</a:t>
          </a:r>
          <a:r>
            <a:rPr lang="en-US" altLang="ko-KR" b="1" smtClean="0"/>
            <a:t>’, </a:t>
          </a:r>
          <a:r>
            <a:rPr lang="ko-KR" altLang="en-US" b="1" smtClean="0"/>
            <a:t>음</a:t>
          </a:r>
          <a:r>
            <a:rPr lang="ko-KR" altLang="en-US" b="1" smtClean="0"/>
            <a:t>식</a:t>
          </a:r>
          <a:r>
            <a:rPr lang="ko-KR" altLang="en-US" b="1" smtClean="0"/>
            <a:t>종류 </a:t>
          </a:r>
          <a:r>
            <a:rPr lang="en-US" altLang="ko-KR" b="1" smtClean="0"/>
            <a:t>‘</a:t>
          </a:r>
          <a:r>
            <a:rPr lang="ko-KR" altLang="en-US" b="1" smtClean="0"/>
            <a:t>한식</a:t>
          </a:r>
          <a:r>
            <a:rPr lang="en-US" altLang="ko-KR" b="1" smtClean="0"/>
            <a:t>’ </a:t>
          </a:r>
          <a:r>
            <a:rPr lang="ko-KR" altLang="en-US" b="1" smtClean="0"/>
            <a:t>으로 </a:t>
          </a:r>
          <a:r>
            <a:rPr lang="ko-KR" altLang="en-US" b="1" smtClean="0"/>
            <a:t>검</a:t>
          </a:r>
          <a:r>
            <a:rPr lang="ko-KR" altLang="en-US" b="1" smtClean="0"/>
            <a:t>색</a:t>
          </a:r>
          <a:r>
            <a:rPr lang="ko-KR" altLang="en-US" b="1" smtClean="0"/>
            <a:t>필터 </a:t>
          </a:r>
          <a:r>
            <a:rPr lang="ko-KR" altLang="en-US" b="1" smtClean="0"/>
            <a:t>정렬</a:t>
          </a:r>
          <a:r>
            <a:rPr lang="en-US" altLang="ko-KR" b="1" smtClean="0"/>
            <a:t>.</a:t>
          </a:r>
          <a:r>
            <a:rPr lang="ko-KR" altLang="en-US" dirty="0"/>
            <a:t/>
          </a:r>
          <a:endParaRPr lang="ko-KR" altLang="en-US" dirty="0"/>
        </a:p>
      </dgm:t>
    </dgm:pt>
    <dgm:pt modelId="{11627768-B77A-490C-AC44-2E31F02B299F}" cxnId="{A586B114-E346-4027-B6BF-F8F2F77E8425}" type="parTrans">
      <dgm:prSet/>
      <dgm:spPr/>
    </dgm:pt>
    <dgm:pt modelId="{8CE2AC7D-FE06-409D-803D-69F4EF2FC862}" cxnId="{A586B114-E346-4027-B6BF-F8F2F77E8425}" type="sibTrans">
      <dgm:prSet/>
      <dgm:spPr/>
    </dgm:pt>
    <dgm:pt modelId="{B2069451-640D-4266-8E8A-886527905EA1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smtClean="0"/>
            <a:t> </a:t>
          </a:r>
          <a:r>
            <a:rPr lang="ko-KR" altLang="en-US" b="1" smtClean="0"/>
            <a:t>첫 </a:t>
          </a:r>
          <a:r>
            <a:rPr lang="ko-KR" altLang="en-US" b="1" smtClean="0"/>
            <a:t>번째 </a:t>
          </a:r>
          <a:r>
            <a:rPr lang="ko-KR" altLang="en-US" b="1" smtClean="0"/>
            <a:t>음</a:t>
          </a:r>
          <a:r>
            <a:rPr lang="ko-KR" altLang="en-US" b="1" smtClean="0"/>
            <a:t>식점 </a:t>
          </a:r>
          <a:r>
            <a:rPr lang="ko-KR" altLang="en-US" b="1" smtClean="0"/>
            <a:t>클릭 </a:t>
          </a:r>
          <a:r>
            <a:rPr lang="en-US" altLang="ko-KR" b="1" smtClean="0"/>
            <a:t>-&gt; </a:t>
          </a:r>
          <a:r>
            <a:rPr lang="ko-KR" altLang="en-US" b="1" smtClean="0"/>
            <a:t>메뉴</a:t>
          </a:r>
          <a:r>
            <a:rPr lang="ko-KR" altLang="en-US" b="1" smtClean="0"/>
            <a:t>클릭</a:t>
          </a:r>
          <a:r>
            <a:rPr lang="ko-KR" altLang="en-US" b="1" smtClean="0"/>
            <a:t> </a:t>
          </a:r>
          <a:r>
            <a:rPr lang="en-US" altLang="ko-KR" b="1" smtClean="0"/>
            <a:t>-&gt; </a:t>
          </a:r>
          <a:r>
            <a:rPr lang="ko-KR" altLang="en-US" b="1" smtClean="0"/>
            <a:t>음식</a:t>
          </a:r>
          <a:r>
            <a:rPr lang="ko-KR" altLang="en-US" b="1" smtClean="0"/>
            <a:t>클릭 </a:t>
          </a:r>
          <a:r>
            <a:rPr lang="ko-KR" altLang="en-US" b="1" smtClean="0"/>
            <a:t>순</a:t>
          </a:r>
          <a:r>
            <a:rPr lang="ko-KR" altLang="en-US" b="1" smtClean="0"/>
            <a:t>서로 </a:t>
          </a:r>
          <a:r>
            <a:rPr lang="ko-KR" altLang="en-US" b="1" smtClean="0"/>
            <a:t>차</a:t>
          </a:r>
          <a:r>
            <a:rPr lang="ko-KR" altLang="en-US" b="1" smtClean="0"/>
            <a:t>례</a:t>
          </a:r>
          <a:r>
            <a:rPr lang="ko-KR" altLang="en-US" b="1" smtClean="0"/>
            <a:t>대로 </a:t>
          </a:r>
          <a:r>
            <a:rPr lang="ko-KR" altLang="en-US" b="1" smtClean="0"/>
            <a:t>진행</a:t>
          </a:r>
          <a:r>
            <a:rPr lang="ko-KR" altLang="en-US" dirty="0"/>
            <a:t/>
          </a:r>
          <a:endParaRPr lang="ko-KR" altLang="en-US" dirty="0"/>
        </a:p>
      </dgm:t>
    </dgm:pt>
    <dgm:pt modelId="{FF4BCA05-05CA-4962-9F60-FC71DADB483F}" cxnId="{07D1B854-C305-40BE-B324-3B4CF9402520}" type="parTrans">
      <dgm:prSet/>
      <dgm:spPr/>
    </dgm:pt>
    <dgm:pt modelId="{4ABA90A5-2DBC-4952-980A-C0E114E23CBC}" cxnId="{07D1B854-C305-40BE-B324-3B4CF9402520}" type="sibTrans">
      <dgm:prSet/>
      <dgm:spPr/>
    </dgm:pt>
    <dgm:pt modelId="{F664FA0D-6A26-45B2-BDBC-0E32C9331FAE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dirty="0" smtClean="0"/>
            <a:t> </a:t>
          </a:r>
          <a:r>
            <a:rPr lang="ko-KR" altLang="en-US" b="1" dirty="0" smtClean="0"/>
            <a:t>나</a:t>
          </a:r>
          <a:r>
            <a:rPr lang="ko-KR" altLang="en-US" b="1" dirty="0" smtClean="0"/>
            <a:t>머지 </a:t>
          </a:r>
          <a:r>
            <a:rPr lang="ko-KR" altLang="en-US" b="1" dirty="0" smtClean="0"/>
            <a:t>음</a:t>
          </a:r>
          <a:r>
            <a:rPr lang="ko-KR" altLang="en-US" b="1" dirty="0" smtClean="0"/>
            <a:t>식</a:t>
          </a:r>
          <a:r>
            <a:rPr lang="ko-KR" altLang="en-US" b="1" dirty="0" smtClean="0"/>
            <a:t>점도 </a:t>
          </a:r>
          <a:r>
            <a:rPr lang="ko-KR" altLang="en-US" b="1" dirty="0" smtClean="0"/>
            <a:t>똑</a:t>
          </a:r>
          <a:r>
            <a:rPr lang="ko-KR" altLang="en-US" b="1" dirty="0" smtClean="0"/>
            <a:t>같이 </a:t>
          </a:r>
          <a:r>
            <a:rPr lang="ko-KR" altLang="en-US" b="1" dirty="0" smtClean="0"/>
            <a:t>진행</a:t>
          </a:r>
          <a:r>
            <a:rPr lang="ko-KR" altLang="en-US" b="1" dirty="0" smtClean="0"/>
            <a:t/>
          </a:r>
          <a:endParaRPr lang="ko-KR" altLang="en-US" b="1" dirty="0" smtClean="0"/>
        </a:p>
      </dgm:t>
    </dgm:pt>
    <dgm:pt modelId="{60AFE0AB-3FEB-47CF-965B-1AE915FCC35D}" cxnId="{825A6B1E-0A7A-451D-A957-7C8E0537BA58}" type="parTrans">
      <dgm:prSet/>
      <dgm:spPr/>
    </dgm:pt>
    <dgm:pt modelId="{E4FB2916-3E64-4B62-931B-56568514FBE2}" cxnId="{825A6B1E-0A7A-451D-A957-7C8E0537BA58}" type="sibTrans">
      <dgm:prSet/>
      <dgm:spPr/>
    </dgm:pt>
    <dgm:pt modelId="{CD4A76C2-0967-4032-9E9C-36AEC9551777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b="1" dirty="0"/>
            <a:t>확</a:t>
          </a:r>
          <a:r>
            <a:rPr lang="ko-KR" altLang="en-US" b="1" dirty="0"/>
            <a:t>장</a:t>
          </a:r>
          <a:r>
            <a:rPr lang="ko-KR" altLang="en-US" b="1" dirty="0"/>
            <a:t>하기</a:t>
          </a:r>
          <a:r>
            <a:rPr lang="ko-KR" altLang="en-US" b="1" dirty="0"/>
            <a:t/>
          </a:r>
          <a:endParaRPr lang="ko-KR" altLang="en-US" b="1" dirty="0"/>
        </a:p>
      </dgm:t>
    </dgm:pt>
    <dgm:pt modelId="{3C91E97B-BA4F-421F-BAFE-19DC2D18A8B9}" cxnId="{5A9BEF18-BA59-483B-801D-BB042EBAA6F5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cxnId="{5A9BEF18-BA59-483B-801D-BB042EBAA6F5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dirty="0" smtClean="0"/>
            <a:t> </a:t>
          </a:r>
          <a:r>
            <a:rPr lang="ko-KR" altLang="en-US" b="1" dirty="0" smtClean="0"/>
            <a:t>양식</a:t>
          </a:r>
          <a:r>
            <a:rPr lang="en-US" altLang="ko-KR" b="1" dirty="0" smtClean="0"/>
            <a:t>, </a:t>
          </a:r>
          <a:r>
            <a:rPr lang="ko-KR" altLang="en-US" b="1" dirty="0" smtClean="0"/>
            <a:t>일식</a:t>
          </a:r>
          <a:r>
            <a:rPr lang="en-US" altLang="ko-KR" b="1" dirty="0" smtClean="0"/>
            <a:t>, </a:t>
          </a:r>
          <a:r>
            <a:rPr lang="ko-KR" altLang="en-US" b="1" dirty="0" smtClean="0"/>
            <a:t>중식</a:t>
          </a:r>
          <a:r>
            <a:rPr lang="ko-KR" altLang="en-US" b="1" dirty="0" smtClean="0"/>
            <a:t>에</a:t>
          </a:r>
          <a:r>
            <a:rPr lang="ko-KR" altLang="en-US" b="1" dirty="0" smtClean="0"/>
            <a:t>서도 </a:t>
          </a:r>
          <a:r>
            <a:rPr lang="ko-KR" altLang="en-US" b="1" dirty="0" smtClean="0"/>
            <a:t>반</a:t>
          </a:r>
          <a:r>
            <a:rPr lang="ko-KR" altLang="en-US" b="1" dirty="0" smtClean="0"/>
            <a:t>복</a:t>
          </a:r>
          <a:r>
            <a:rPr lang="ko-KR" altLang="en-US" b="1" dirty="0" smtClean="0"/>
            <a:t>하기</a:t>
          </a:r>
          <a:r>
            <a:rPr lang="en-US" altLang="ko-KR" b="1" u="heavy" dirty="0" smtClean="0"/>
            <a:t> </a:t>
          </a:r>
          <a:r>
            <a:rPr lang="en-US" altLang="ko-KR" b="1" dirty="0"/>
            <a:t/>
          </a:r>
          <a:endParaRPr lang="en-US" altLang="ko-KR" b="1" dirty="0"/>
        </a:p>
      </dgm:t>
    </dgm:pt>
    <dgm:pt modelId="{F937D80B-1553-438D-B767-92FD9F0B2FD2}" cxnId="{1003E37A-73B5-4B55-A838-54AE897D130E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cxnId="{1003E37A-73B5-4B55-A838-54AE897D130E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5E4EB3-A384-4B2D-93BD-878164F93739}" srcId="{1C572361-EB8B-44DF-A21E-3FEF48ABFEF3}" destId="{8DE0AC77-8284-4E9F-8BAA-56F90931C058}" srcOrd="0" destOrd="0" parTransId="{20B5FA60-63FD-4199-8B40-B55A822B7746}" sibTransId="{F418DA0A-5FE0-435A-9A26-A0D4F40575C6}"/>
    <dgm:cxn modelId="{5DA3B5F4-A8BC-477F-AEDF-D8357846B9B7}" srcId="{8DE0AC77-8284-4E9F-8BAA-56F90931C058}" destId="{A3326A00-4586-4F5E-BF73-98DB78AB97E6}" srcOrd="0" destOrd="0" parTransId="{58F5EB1D-5E93-49AA-815F-82D702490146}" sibTransId="{6A3F34EE-D280-4207-9880-D59284EE49FC}"/>
    <dgm:cxn modelId="{A586B114-E346-4027-B6BF-F8F2F77E8425}" srcId="{8DE0AC77-8284-4E9F-8BAA-56F90931C058}" destId="{01C15C65-4B2A-4309-9CE0-5953F9105D67}" srcOrd="1" destOrd="0" parTransId="{11627768-B77A-490C-AC44-2E31F02B299F}" sibTransId="{8CE2AC7D-FE06-409D-803D-69F4EF2FC862}"/>
    <dgm:cxn modelId="{07D1B854-C305-40BE-B324-3B4CF9402520}" srcId="{8DE0AC77-8284-4E9F-8BAA-56F90931C058}" destId="{B2069451-640D-4266-8E8A-886527905EA1}" srcOrd="2" destOrd="0" parTransId="{FF4BCA05-05CA-4962-9F60-FC71DADB483F}" sibTransId="{4ABA90A5-2DBC-4952-980A-C0E114E23CBC}"/>
    <dgm:cxn modelId="{825A6B1E-0A7A-451D-A957-7C8E0537BA58}" srcId="{8DE0AC77-8284-4E9F-8BAA-56F90931C058}" destId="{F664FA0D-6A26-45B2-BDBC-0E32C9331FAE}" srcOrd="3" destOrd="0" parTransId="{60AFE0AB-3FEB-47CF-965B-1AE915FCC35D}" sibTransId="{E4FB2916-3E64-4B62-931B-56568514FBE2}"/>
    <dgm:cxn modelId="{5A9BEF18-BA59-483B-801D-BB042EBAA6F5}" srcId="{1C572361-EB8B-44DF-A21E-3FEF48ABFEF3}" destId="{CD4A76C2-0967-4032-9E9C-36AEC9551777}" srcOrd="1" destOrd="0" parTransId="{3C91E97B-BA4F-421F-BAFE-19DC2D18A8B9}" sibTransId="{E8D169DE-C265-4C5A-8AC9-07F7737DF382}"/>
    <dgm:cxn modelId="{1003E37A-73B5-4B55-A838-54AE897D130E}" srcId="{CD4A76C2-0967-4032-9E9C-36AEC9551777}" destId="{9A3F9818-FCBB-4955-9A0A-1A572A137B7C}" srcOrd="0" destOrd="1" parTransId="{F937D80B-1553-438D-B767-92FD9F0B2FD2}" sibTransId="{9A326955-CE83-46E2-8B0B-9FA4BDC81BF1}"/>
    <dgm:cxn modelId="{C288FCB4-5475-490D-85AF-07754B0BE131}" type="presOf" srcId="{1C572361-EB8B-44DF-A21E-3FEF48ABFEF3}" destId="{6FB7898E-F165-4628-8189-1548D03B0D8C}" srcOrd="0" destOrd="0" presId="urn:microsoft.com/office/officeart/2005/8/layout/vList2"/>
    <dgm:cxn modelId="{8B196CCF-E6A7-4FEC-A019-A075841DA577}" type="presParOf" srcId="{6FB7898E-F165-4628-8189-1548D03B0D8C}" destId="{36883D07-F9FA-453F-B443-43457B442261}" srcOrd="0" destOrd="0" presId="urn:microsoft.com/office/officeart/2005/8/layout/vList2"/>
    <dgm:cxn modelId="{64808497-0581-4B92-A9B0-4DEEBA6585C0}" type="presOf" srcId="{8DE0AC77-8284-4E9F-8BAA-56F90931C058}" destId="{36883D07-F9FA-453F-B443-43457B442261}" srcOrd="0" destOrd="0" presId="urn:microsoft.com/office/officeart/2005/8/layout/vList2"/>
    <dgm:cxn modelId="{F9EC3677-F542-4428-82AC-438B1D29320A}" type="presParOf" srcId="{6FB7898E-F165-4628-8189-1548D03B0D8C}" destId="{7B5FABF5-F038-4493-9853-9EE72ED15887}" srcOrd="1" destOrd="0" presId="urn:microsoft.com/office/officeart/2005/8/layout/vList2"/>
    <dgm:cxn modelId="{7368DB6B-A2E0-462D-9A56-8B77D86DA424}" type="presOf" srcId="{A3326A00-4586-4F5E-BF73-98DB78AB97E6}" destId="{7B5FABF5-F038-4493-9853-9EE72ED15887}" srcOrd="0" destOrd="0" presId="urn:microsoft.com/office/officeart/2005/8/layout/vList2"/>
    <dgm:cxn modelId="{B77AA980-F603-41B8-A3E6-89BF0E2BE1AE}" type="presOf" srcId="{01C15C65-4B2A-4309-9CE0-5953F9105D67}" destId="{7B5FABF5-F038-4493-9853-9EE72ED15887}" srcOrd="0" destOrd="1" presId="urn:microsoft.com/office/officeart/2005/8/layout/vList2"/>
    <dgm:cxn modelId="{2492D08B-1AFB-4CEB-A246-0B2EA40617E9}" type="presOf" srcId="{B2069451-640D-4266-8E8A-886527905EA1}" destId="{7B5FABF5-F038-4493-9853-9EE72ED15887}" srcOrd="0" destOrd="2" presId="urn:microsoft.com/office/officeart/2005/8/layout/vList2"/>
    <dgm:cxn modelId="{9D1BE005-C243-4816-96CE-D5D25660E440}" type="presOf" srcId="{F664FA0D-6A26-45B2-BDBC-0E32C9331FAE}" destId="{7B5FABF5-F038-4493-9853-9EE72ED15887}" srcOrd="0" destOrd="3" presId="urn:microsoft.com/office/officeart/2005/8/layout/vList2"/>
    <dgm:cxn modelId="{8C6D795D-0F2C-4D7F-92E0-A47BF0062EE3}" type="presParOf" srcId="{6FB7898E-F165-4628-8189-1548D03B0D8C}" destId="{DCA69EE7-7518-452A-9B05-6BBFE7933FCF}" srcOrd="2" destOrd="0" presId="urn:microsoft.com/office/officeart/2005/8/layout/vList2"/>
    <dgm:cxn modelId="{AA95A608-944B-4273-9831-0E4C5BE2EF4B}" type="presOf" srcId="{CD4A76C2-0967-4032-9E9C-36AEC9551777}" destId="{DCA69EE7-7518-452A-9B05-6BBFE7933FCF}" srcOrd="0" destOrd="0" presId="urn:microsoft.com/office/officeart/2005/8/layout/vList2"/>
    <dgm:cxn modelId="{B34AA311-0C11-4809-A727-D00F68B4A330}" type="presParOf" srcId="{6FB7898E-F165-4628-8189-1548D03B0D8C}" destId="{1BF8E976-FB6D-4F3E-929E-7096ED7134CB}" srcOrd="3" destOrd="0" presId="urn:microsoft.com/office/officeart/2005/8/layout/vList2"/>
    <dgm:cxn modelId="{3F86BF79-A4BB-4CCC-BDE6-7338A7573981}" type="presOf" srcId="{9A3F9818-FCBB-4955-9A0A-1A572A137B7C}" destId="{1BF8E976-FB6D-4F3E-929E-7096ED7134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b="1" spc="0" dirty="0"/>
            <a:t>크</a:t>
          </a:r>
          <a:r>
            <a:rPr lang="ko-KR" altLang="en-US" b="1" spc="0" dirty="0"/>
            <a:t>롤링</a:t>
          </a:r>
          <a:r>
            <a:rPr lang="ko-KR" altLang="en-US" b="1" spc="0" dirty="0"/>
            <a:t/>
          </a:r>
          <a:endParaRPr lang="ko-KR" altLang="en-US" b="1" spc="0" dirty="0"/>
        </a:p>
      </dgm:t>
    </dgm:pt>
    <dgm:pt modelId="{3A366351-8D55-4438-A562-CD28407D0B25}" cxnId="{F3D570C7-F04E-42B2-99C5-E5CB428A6EDF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cxnId="{F3D570C7-F04E-42B2-99C5-E5CB428A6EDF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 phldr="0" custT="1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ko-KR" altLang="en-US" sz="1600" b="1" spc="0" dirty="0" smtClean="0"/>
            <a:t>chromedriver</a:t>
          </a:r>
          <a:r>
            <a:rPr lang="en-US" altLang="ko-KR" sz="1600" b="1" spc="0" dirty="0" smtClean="0"/>
            <a:t>, selector </a:t>
          </a:r>
          <a:r>
            <a:rPr lang="ko-KR" altLang="en-US" sz="1600" b="1" spc="0" dirty="0" smtClean="0"/>
            <a:t>방</a:t>
          </a:r>
          <a:r>
            <a:rPr lang="ko-KR" altLang="en-US" sz="1600" b="1" spc="0" dirty="0" smtClean="0"/>
            <a:t>식을 </a:t>
          </a:r>
          <a:r>
            <a:rPr lang="ko-KR" altLang="en-US" sz="1600" b="1" spc="0" dirty="0" smtClean="0"/>
            <a:t>이</a:t>
          </a:r>
          <a:r>
            <a:rPr lang="ko-KR" altLang="en-US" sz="1600" b="1" spc="0" dirty="0" smtClean="0"/>
            <a:t>용한 </a:t>
          </a:r>
          <a:r>
            <a:rPr lang="ko-KR" altLang="en-US" sz="1600" b="1" spc="0" dirty="0" smtClean="0"/>
            <a:t>출력</a:t>
          </a:r>
          <a:r>
            <a:rPr lang="ko-KR" altLang="en-US" sz="1600" b="1" spc="0" dirty="0" smtClean="0"/>
            <a:t/>
          </a:r>
          <a:endParaRPr lang="ko-KR" altLang="en-US" sz="1600" b="1" spc="0" dirty="0" smtClean="0"/>
        </a:p>
      </dgm:t>
    </dgm:pt>
    <dgm:pt modelId="{945EACD4-91FB-47DB-B6B9-BCD9965C75DD}" cxnId="{158831C7-AB73-4BA7-96E7-BF5EE694B6CE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cxnId="{158831C7-AB73-4BA7-96E7-BF5EE694B6CE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7AA5F986-E28C-467D-92B9-6E330065B526}">
      <dgm:prSet phldr="0" custT="1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ko-KR" sz="1600" b="1" spc="0" dirty="0" smtClean="0"/>
            <a:t>ex) 한식, 창고43 강남점, 창고43 새우살, 67000원, 2486(</a:t>
          </a:r>
          <a:r>
            <a:rPr lang="ko-KR" altLang="en-US" sz="1600" b="1" spc="0" dirty="0" smtClean="0"/>
            <a:t>리</a:t>
          </a:r>
          <a:r>
            <a:rPr lang="ko-KR" altLang="en-US" sz="1600" b="1" spc="0" dirty="0" smtClean="0"/>
            <a:t>뷰수</a:t>
          </a:r>
          <a:r>
            <a:rPr lang="en-US" altLang="ko-KR" sz="1600" b="1" spc="0" dirty="0" smtClean="0"/>
            <a:t>)</a:t>
          </a:r>
          <a:r>
            <a:rPr lang="en-US" altLang="ko-KR" sz="1600" b="1" spc="0" dirty="0" smtClean="0"/>
            <a:t/>
          </a:r>
          <a:endParaRPr lang="en-US" altLang="ko-KR" sz="1600" b="1" spc="0" dirty="0" smtClean="0"/>
        </a:p>
      </dgm:t>
    </dgm:pt>
    <dgm:pt modelId="{89F02BE7-2A8E-4E18-A26C-729AC8F9D8BA}" cxnId="{415214C8-4E31-400E-9F23-38D0E07640B4}" type="parTrans">
      <dgm:prSet/>
      <dgm:spPr/>
    </dgm:pt>
    <dgm:pt modelId="{13EB81EE-EB65-4C23-A2BB-324243886101}" cxnId="{415214C8-4E31-400E-9F23-38D0E07640B4}" type="sibTrans">
      <dgm:prSet/>
      <dgm:spPr/>
    </dgm:pt>
    <dgm:pt modelId="{0F832752-6AC3-40D9-BC0E-B2B205FF2058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b="1" spc="0" dirty="0" smtClean="0"/>
            <a:t>데</a:t>
          </a:r>
          <a:r>
            <a:rPr lang="ko-KR" altLang="en-US" b="1" spc="0" dirty="0" smtClean="0"/>
            <a:t>이</a:t>
          </a:r>
          <a:r>
            <a:rPr lang="ko-KR" altLang="en-US" b="1" spc="0" dirty="0" smtClean="0"/>
            <a:t>터</a:t>
          </a:r>
          <a:r>
            <a:rPr lang="ko-KR" altLang="en-US" b="1" spc="0" dirty="0" smtClean="0"/>
            <a:t>프</a:t>
          </a:r>
          <a:r>
            <a:rPr lang="ko-KR" altLang="en-US" b="1" spc="0" dirty="0" smtClean="0"/>
            <a:t>레임</a:t>
          </a:r>
          <a:r>
            <a:rPr lang="ko-KR" altLang="en-US" b="1" spc="0" dirty="0" smtClean="0"/>
            <a:t/>
          </a:r>
          <a:endParaRPr lang="ko-KR" altLang="en-US" b="1" spc="0" dirty="0" smtClean="0"/>
        </a:p>
      </dgm:t>
    </dgm:pt>
    <dgm:pt modelId="{F0A265D8-88B4-45DD-9C1D-24367D23F19C}" cxnId="{65034115-31D8-4ECC-AB00-E0CB84AD0646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cxnId="{65034115-31D8-4ECC-AB00-E0CB84AD0646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 phldr="0" custT="1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ko-KR" altLang="en-US" sz="1600">
              <a:ea typeface="+mn-lt"/>
              <a:cs typeface="+mn-lt"/>
            </a:rPr>
            <a:t>크</a:t>
          </a:r>
          <a:r>
            <a:rPr lang="ko-KR" altLang="en-US" sz="1600">
              <a:ea typeface="+mn-lt"/>
              <a:cs typeface="+mn-lt"/>
            </a:rPr>
            <a:t>롤</a:t>
          </a:r>
          <a:r>
            <a:rPr lang="ko-KR" altLang="en-US" sz="1600">
              <a:ea typeface="+mn-lt"/>
              <a:cs typeface="+mn-lt"/>
            </a:rPr>
            <a:t>링한 </a:t>
          </a:r>
          <a:r>
            <a:rPr lang="ko-KR" altLang="en-US" sz="1600">
              <a:ea typeface="+mn-lt"/>
              <a:cs typeface="+mn-lt"/>
            </a:rPr>
            <a:t>음식 </a:t>
          </a:r>
          <a:r>
            <a:rPr lang="ko-KR" altLang="en-US" sz="1600">
              <a:ea typeface="+mn-lt"/>
              <a:cs typeface="+mn-lt"/>
            </a:rPr>
            <a:t>종류</a:t>
          </a:r>
          <a:r>
            <a:rPr lang="en-US" altLang="ko-KR" sz="1600">
              <a:ea typeface="+mn-lt"/>
              <a:cs typeface="+mn-lt"/>
            </a:rPr>
            <a:t>, </a:t>
          </a:r>
          <a:r>
            <a:rPr lang="ko-KR" altLang="en-US" sz="1600">
              <a:ea typeface="+mn-lt"/>
              <a:cs typeface="+mn-lt"/>
            </a:rPr>
            <a:t>식당</a:t>
          </a:r>
          <a:r>
            <a:rPr lang="en-US" altLang="ko-KR" sz="1600">
              <a:ea typeface="+mn-lt"/>
              <a:cs typeface="+mn-lt"/>
            </a:rPr>
            <a:t>, </a:t>
          </a:r>
          <a:r>
            <a:rPr lang="ko-KR" altLang="en-US" sz="1600">
              <a:ea typeface="+mn-lt"/>
              <a:cs typeface="+mn-lt"/>
            </a:rPr>
            <a:t>메뉴</a:t>
          </a:r>
          <a:r>
            <a:rPr lang="en-US" altLang="ko-KR" sz="1600">
              <a:ea typeface="+mn-lt"/>
              <a:cs typeface="+mn-lt"/>
            </a:rPr>
            <a:t>, </a:t>
          </a:r>
          <a:r>
            <a:rPr lang="ko-KR" altLang="en-US" sz="1600">
              <a:ea typeface="+mn-lt"/>
              <a:cs typeface="+mn-lt"/>
            </a:rPr>
            <a:t>가격</a:t>
          </a:r>
          <a:r>
            <a:rPr lang="en-US" altLang="ko-KR" sz="1600">
              <a:ea typeface="+mn-lt"/>
              <a:cs typeface="+mn-lt"/>
            </a:rPr>
            <a:t>, </a:t>
          </a:r>
          <a:r>
            <a:rPr lang="ko-KR" altLang="en-US" sz="1600">
              <a:ea typeface="+mn-lt"/>
              <a:cs typeface="+mn-lt"/>
            </a:rPr>
            <a:t>리</a:t>
          </a:r>
          <a:r>
            <a:rPr lang="ko-KR" altLang="en-US" sz="1600">
              <a:ea typeface="+mn-lt"/>
              <a:cs typeface="+mn-lt"/>
            </a:rPr>
            <a:t>뷰</a:t>
          </a:r>
          <a:r>
            <a:rPr lang="ko-KR" altLang="en-US" sz="1600">
              <a:ea typeface="+mn-lt"/>
              <a:cs typeface="+mn-lt"/>
            </a:rPr>
            <a:t>수</a:t>
          </a:r>
          <a:r>
            <a:rPr lang="ko-KR" altLang="en-US" sz="1600">
              <a:ea typeface="+mn-lt"/>
              <a:cs typeface="+mn-lt"/>
            </a:rPr>
            <a:t>들을 </a:t>
          </a:r>
          <a:r>
            <a:rPr lang="en-US" sz="1600">
              <a:ea typeface="+mn-lt"/>
              <a:cs typeface="+mn-lt"/>
            </a:rPr>
            <a:t>pandas</a:t>
          </a:r>
          <a:r>
            <a:rPr lang="ko-KR" altLang="en-US" sz="1600">
              <a:ea typeface="+mn-lt"/>
              <a:cs typeface="+mn-lt"/>
            </a:rPr>
            <a:t>를 </a:t>
          </a:r>
          <a:r>
            <a:rPr lang="ko-KR" altLang="en-US" sz="1600">
              <a:ea typeface="+mn-lt"/>
              <a:cs typeface="+mn-lt"/>
            </a:rPr>
            <a:t>이</a:t>
          </a:r>
          <a:r>
            <a:rPr lang="ko-KR" altLang="en-US" sz="1600">
              <a:ea typeface="+mn-lt"/>
              <a:cs typeface="+mn-lt"/>
            </a:rPr>
            <a:t>용</a:t>
          </a:r>
          <a:r>
            <a:rPr lang="ko-KR" altLang="en-US" sz="1600">
              <a:ea typeface="+mn-lt"/>
              <a:cs typeface="+mn-lt"/>
            </a:rPr>
            <a:t>해서</a:t>
          </a:r>
          <a:r>
            <a:rPr lang="ko-KR" altLang="en-US" sz="1600">
              <a:ea typeface="+mn-lt"/>
              <a:cs typeface="+mn-lt"/>
            </a:rPr>
            <a:t> </a:t>
          </a:r>
          <a:r>
            <a:rPr lang="ko-KR" altLang="en-US" sz="1600">
              <a:ea typeface="+mn-lt"/>
              <a:cs typeface="+mn-lt"/>
            </a:rPr>
            <a:t>데</a:t>
          </a:r>
          <a:r>
            <a:rPr lang="ko-KR" altLang="en-US" sz="1600">
              <a:ea typeface="+mn-lt"/>
              <a:cs typeface="+mn-lt"/>
            </a:rPr>
            <a:t>이</a:t>
          </a:r>
          <a:r>
            <a:rPr lang="ko-KR" altLang="en-US" sz="1600">
              <a:ea typeface="+mn-lt"/>
              <a:cs typeface="+mn-lt"/>
            </a:rPr>
            <a:t>터</a:t>
          </a:r>
          <a:r>
            <a:rPr lang="ko-KR" altLang="en-US" sz="1600">
              <a:ea typeface="+mn-lt"/>
              <a:cs typeface="+mn-lt"/>
            </a:rPr>
            <a:t>프</a:t>
          </a:r>
          <a:r>
            <a:rPr lang="ko-KR" altLang="en-US" sz="1600">
              <a:ea typeface="+mn-lt"/>
              <a:cs typeface="+mn-lt"/>
            </a:rPr>
            <a:t>레임 </a:t>
          </a:r>
          <a:r>
            <a:rPr lang="ko-KR" altLang="en-US" sz="1600">
              <a:ea typeface="+mn-lt"/>
              <a:cs typeface="+mn-lt"/>
            </a:rPr>
            <a:t>생성</a:t>
          </a:r>
          <a:r>
            <a:rPr lang="ko-KR" altLang="en-US" sz="1600">
              <a:ea typeface="+mn-lt"/>
              <a:cs typeface="+mn-lt"/>
            </a:rPr>
            <a:t/>
          </a:r>
          <a:endParaRPr lang="ko-KR" altLang="en-US" sz="1600">
            <a:ea typeface="+mn-lt"/>
            <a:cs typeface="+mn-lt"/>
          </a:endParaRPr>
        </a:p>
      </dgm:t>
    </dgm:pt>
    <dgm:pt modelId="{B8C071E4-8C04-4536-8DB6-472C08CD4055}" cxnId="{D6D896C3-4B0C-4C62-AC9D-2690CE87F158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cxnId="{D6D896C3-4B0C-4C62-AC9D-2690CE87F158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b="1" spc="0" dirty="0" smtClean="0"/>
            <a:t>CSV </a:t>
          </a:r>
          <a:r>
            <a:rPr lang="ko-KR" altLang="en-US" b="1" spc="0" dirty="0" smtClean="0"/>
            <a:t>만</a:t>
          </a:r>
          <a:r>
            <a:rPr lang="ko-KR" altLang="en-US" b="1" spc="0" dirty="0" smtClean="0"/>
            <a:t>들기</a:t>
          </a:r>
          <a:r>
            <a:rPr lang="ko-KR" altLang="en-US" b="1" spc="0" dirty="0" smtClean="0"/>
            <a:t/>
          </a:r>
          <a:endParaRPr lang="ko-KR" altLang="en-US" b="1" spc="0" dirty="0" smtClean="0"/>
        </a:p>
      </dgm:t>
    </dgm:pt>
    <dgm:pt modelId="{BB507E42-873A-462C-ADCE-E74D739F8AF4}" cxnId="{6F3C52DC-3015-47E7-B976-27FEB23DAD82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cxnId="{6F3C52DC-3015-47E7-B976-27FEB23DAD82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 phldr="0" custT="1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ko-KR" altLang="en-US" sz="1600" b="1" dirty="0" smtClean="0"/>
            <a:t>만</a:t>
          </a:r>
          <a:r>
            <a:rPr lang="ko-KR" altLang="en-US" sz="1600" b="1" dirty="0" smtClean="0"/>
            <a:t>들</a:t>
          </a:r>
          <a:r>
            <a:rPr lang="ko-KR" altLang="en-US" sz="1600" b="1" dirty="0" smtClean="0"/>
            <a:t>어진 </a:t>
          </a:r>
          <a:r>
            <a:rPr lang="ko-KR" altLang="en-US" sz="1600" b="1" dirty="0" smtClean="0"/>
            <a:t>데</a:t>
          </a:r>
          <a:r>
            <a:rPr lang="ko-KR" altLang="en-US" sz="1600" b="1" dirty="0" smtClean="0"/>
            <a:t>이</a:t>
          </a:r>
          <a:r>
            <a:rPr lang="ko-KR" altLang="en-US" sz="1600" b="1" dirty="0" smtClean="0"/>
            <a:t>터</a:t>
          </a:r>
          <a:r>
            <a:rPr lang="ko-KR" altLang="en-US" sz="1600" b="1" dirty="0" smtClean="0"/>
            <a:t>프</a:t>
          </a:r>
          <a:r>
            <a:rPr lang="ko-KR" altLang="en-US" sz="1600" b="1" dirty="0" smtClean="0"/>
            <a:t>레</a:t>
          </a:r>
          <a:r>
            <a:rPr lang="ko-KR" altLang="en-US" sz="1600" b="1" dirty="0" smtClean="0"/>
            <a:t>임을 </a:t>
          </a:r>
          <a:r>
            <a:rPr lang="en-US" altLang="ko-KR" sz="1600" b="1" dirty="0" smtClean="0"/>
            <a:t>csv</a:t>
          </a:r>
          <a:r>
            <a:rPr lang="ko-KR" altLang="en-US" sz="1600" b="1" dirty="0" smtClean="0"/>
            <a:t>로 </a:t>
          </a:r>
          <a:r>
            <a:rPr lang="ko-KR" altLang="en-US" sz="1600" b="1" dirty="0" smtClean="0"/>
            <a:t>변환</a:t>
          </a:r>
          <a:r>
            <a:rPr lang="ko-KR" altLang="en-US" sz="1600" b="1" dirty="0" smtClean="0"/>
            <a:t>해서 </a:t>
          </a:r>
          <a:r>
            <a:rPr lang="ko-KR" altLang="en-US" sz="1600" b="1" dirty="0" smtClean="0"/>
            <a:t>데</a:t>
          </a:r>
          <a:r>
            <a:rPr lang="ko-KR" altLang="en-US" sz="1600" b="1" dirty="0" smtClean="0"/>
            <a:t>이</a:t>
          </a:r>
          <a:r>
            <a:rPr lang="ko-KR" altLang="en-US" sz="1600" b="1" dirty="0" smtClean="0"/>
            <a:t>터</a:t>
          </a:r>
          <a:r>
            <a:rPr lang="ko-KR" altLang="en-US" sz="1600" b="1" dirty="0" smtClean="0"/>
            <a:t>프</a:t>
          </a:r>
          <a:r>
            <a:rPr lang="ko-KR" altLang="en-US" sz="1600" b="1" dirty="0" smtClean="0"/>
            <a:t>레</a:t>
          </a:r>
          <a:r>
            <a:rPr lang="ko-KR" altLang="en-US" sz="1600" b="1" dirty="0" smtClean="0"/>
            <a:t>임을 </a:t>
          </a:r>
          <a:r>
            <a:rPr lang="ko-KR" altLang="en-US" sz="1600" b="1" dirty="0" smtClean="0"/>
            <a:t>보기 </a:t>
          </a:r>
          <a:r>
            <a:rPr lang="ko-KR" altLang="en-US" sz="1600" b="1" dirty="0" smtClean="0"/>
            <a:t>쉽게 </a:t>
          </a:r>
          <a:r>
            <a:rPr lang="ko-KR" altLang="en-US" sz="1600" b="1" dirty="0" smtClean="0"/>
            <a:t>확</a:t>
          </a:r>
          <a:r>
            <a:rPr lang="ko-KR" altLang="en-US" sz="1600" b="1" dirty="0" smtClean="0"/>
            <a:t>인</a:t>
          </a:r>
          <a:r>
            <a:rPr lang="ko-KR" altLang="en-US" sz="1600" b="1" dirty="0" smtClean="0"/>
            <a:t>하기</a:t>
          </a:r>
          <a:r>
            <a:rPr lang="en-US" altLang="ko-KR" sz="1600" b="1" dirty="0" smtClean="0"/>
            <a:t>.</a:t>
          </a:r>
          <a:r>
            <a:rPr lang="en-US" altLang="ko-KR" sz="1600" b="1" dirty="0" smtClean="0"/>
            <a:t/>
          </a:r>
          <a:endParaRPr lang="en-US" altLang="ko-KR" sz="1600" b="1" dirty="0" smtClean="0"/>
        </a:p>
      </dgm:t>
    </dgm:pt>
    <dgm:pt modelId="{4AB57CD6-5E18-42BE-A82B-D42096C574A2}" cxnId="{772CAB21-0EC3-440E-8E30-08BD98E49F75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cxnId="{772CAB21-0EC3-440E-8E30-08BD98E49F75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pc="0" dirty="0" smtClean="0"/>
            <a:t>SQL </a:t>
          </a:r>
          <a:r>
            <a:rPr lang="ko-KR" altLang="en-US" spc="0" dirty="0" smtClean="0"/>
            <a:t>연동</a:t>
          </a:r>
          <a:r>
            <a:rPr lang="ko-KR" altLang="en-US" spc="0" dirty="0" smtClean="0"/>
            <a:t/>
          </a:r>
          <a:endParaRPr lang="ko-KR" altLang="en-US" spc="0" dirty="0" smtClean="0"/>
        </a:p>
      </dgm:t>
    </dgm:pt>
    <dgm:pt modelId="{2473174B-2A4B-4F62-B990-E19FC4CD6233}" cxnId="{BC5DC32B-75B5-4EF2-8538-C9CEB8F9BDC0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cxnId="{BC5DC32B-75B5-4EF2-8538-C9CEB8F9BDC0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ko-KR" b="1" spc="0" dirty="0" smtClean="0"/>
            <a:t>P</a:t>
          </a:r>
          <a:r>
            <a:rPr lang="en-US" altLang="ko-KR" b="1" spc="0" dirty="0" smtClean="0"/>
            <a:t>ython </a:t>
          </a:r>
          <a:r>
            <a:rPr lang="ko-KR" altLang="en-US" b="1" spc="0" dirty="0" smtClean="0"/>
            <a:t>환</a:t>
          </a:r>
          <a:r>
            <a:rPr lang="ko-KR" altLang="en-US" b="1" spc="0" dirty="0" smtClean="0"/>
            <a:t>경</a:t>
          </a:r>
          <a:r>
            <a:rPr lang="ko-KR" altLang="en-US" b="1" spc="0" dirty="0" smtClean="0"/>
            <a:t>에서 </a:t>
          </a:r>
          <a:r>
            <a:rPr lang="en-US" altLang="ko-KR" b="1" spc="0" dirty="0" smtClean="0"/>
            <a:t>SQL </a:t>
          </a:r>
          <a:r>
            <a:rPr lang="ko-KR" altLang="en-US" b="1" spc="0" dirty="0" smtClean="0"/>
            <a:t>테</a:t>
          </a:r>
          <a:r>
            <a:rPr lang="ko-KR" altLang="en-US" b="1" spc="0" dirty="0" smtClean="0"/>
            <a:t>이블 </a:t>
          </a:r>
          <a:r>
            <a:rPr lang="ko-KR" altLang="en-US" b="1" spc="0" dirty="0" smtClean="0"/>
            <a:t>생성</a:t>
          </a:r>
          <a:r>
            <a:rPr lang="en-US" altLang="ko-KR" b="1" spc="0" dirty="0" smtClean="0"/>
            <a:t>. MySQL</a:t>
          </a:r>
          <a:r>
            <a:rPr lang="ko-KR" altLang="en-US" b="1" spc="0" dirty="0" smtClean="0"/>
            <a:t>에</a:t>
          </a:r>
          <a:r>
            <a:rPr lang="ko-KR" altLang="en-US" b="1" spc="0" dirty="0" smtClean="0"/>
            <a:t>서는 </a:t>
          </a:r>
          <a:r>
            <a:rPr lang="ko-KR" altLang="en-US" b="1" spc="0" dirty="0" smtClean="0"/>
            <a:t>투</a:t>
          </a:r>
          <a:r>
            <a:rPr lang="ko-KR" altLang="en-US" b="1" spc="0" dirty="0" smtClean="0"/>
            <a:t>표</a:t>
          </a:r>
          <a:r>
            <a:rPr lang="ko-KR" altLang="en-US" b="1" spc="0" dirty="0" smtClean="0"/>
            <a:t>수 </a:t>
          </a:r>
          <a:r>
            <a:rPr lang="ko-KR" altLang="en-US" b="1" spc="0" dirty="0" smtClean="0"/>
            <a:t>컬</a:t>
          </a:r>
          <a:r>
            <a:rPr lang="ko-KR" altLang="en-US" b="1" spc="0" dirty="0" smtClean="0"/>
            <a:t>럼</a:t>
          </a:r>
          <a:r>
            <a:rPr lang="en-US" altLang="ko-KR" b="1" spc="0" dirty="0" smtClean="0"/>
            <a:t>, PK </a:t>
          </a:r>
          <a:r>
            <a:rPr lang="ko-KR" altLang="en-US" b="1" spc="0" dirty="0" smtClean="0"/>
            <a:t>컬럼</a:t>
          </a:r>
          <a:r>
            <a:rPr lang="ko-KR" altLang="en-US" b="1" spc="0" dirty="0" smtClean="0"/>
            <a:t>만 </a:t>
          </a:r>
          <a:r>
            <a:rPr lang="ko-KR" altLang="en-US" b="1" spc="0" dirty="0" smtClean="0"/>
            <a:t>따로 </a:t>
          </a:r>
          <a:r>
            <a:rPr lang="ko-KR" altLang="en-US" b="1" spc="0" dirty="0" smtClean="0"/>
            <a:t>생성</a:t>
          </a:r>
          <a:r>
            <a:rPr lang="en-US" altLang="ko-KR" b="1" spc="0" dirty="0" smtClean="0"/>
            <a:t>.</a:t>
          </a:r>
          <a:r>
            <a:rPr lang="en-US" altLang="ko-KR" b="1" spc="0" dirty="0" smtClean="0"/>
            <a:t/>
          </a:r>
          <a:endParaRPr lang="en-US" altLang="ko-KR" b="1" spc="0" dirty="0" smtClean="0"/>
        </a:p>
      </dgm:t>
    </dgm:pt>
    <dgm:pt modelId="{DA435B06-2588-4BFC-BA56-3F11F51D2214}" cxnId="{76B6A846-6789-483D-B060-4460F700A728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cxnId="{76B6A846-6789-483D-B060-4460F700A728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 custLinFactNeighborX="843" custLinFactNeighborY="304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D570C7-F04E-42B2-99C5-E5CB428A6EDF}" srcId="{31049312-047E-45D7-B692-5D8F2F782C2D}" destId="{877AC949-F131-4921-8CF4-B93A246D6EF1}" srcOrd="0" destOrd="0" parTransId="{3A366351-8D55-4438-A562-CD28407D0B25}" sibTransId="{5DA30983-1117-4830-B60F-806549CE0B8D}"/>
    <dgm:cxn modelId="{158831C7-AB73-4BA7-96E7-BF5EE694B6CE}" srcId="{877AC949-F131-4921-8CF4-B93A246D6EF1}" destId="{47BBF670-AF21-4D87-A81D-C69370AF9D27}" srcOrd="0" destOrd="0" parTransId="{945EACD4-91FB-47DB-B6B9-BCD9965C75DD}" sibTransId="{38844BB0-F22E-4967-92E6-A459236E3659}"/>
    <dgm:cxn modelId="{415214C8-4E31-400E-9F23-38D0E07640B4}" srcId="{877AC949-F131-4921-8CF4-B93A246D6EF1}" destId="{7AA5F986-E28C-467D-92B9-6E330065B526}" srcOrd="1" destOrd="0" parTransId="{89F02BE7-2A8E-4E18-A26C-729AC8F9D8BA}" sibTransId="{13EB81EE-EB65-4C23-A2BB-324243886101}"/>
    <dgm:cxn modelId="{65034115-31D8-4ECC-AB00-E0CB84AD0646}" srcId="{31049312-047E-45D7-B692-5D8F2F782C2D}" destId="{0F832752-6AC3-40D9-BC0E-B2B205FF2058}" srcOrd="1" destOrd="0" parTransId="{F0A265D8-88B4-45DD-9C1D-24367D23F19C}" sibTransId="{D111DA8D-330E-4EC9-A386-F35D7B58C7A3}"/>
    <dgm:cxn modelId="{D6D896C3-4B0C-4C62-AC9D-2690CE87F158}" srcId="{0F832752-6AC3-40D9-BC0E-B2B205FF2058}" destId="{ECD6E1E3-A8BF-4F39-B4F2-45CE940F2FF6}" srcOrd="0" destOrd="1" parTransId="{B8C071E4-8C04-4536-8DB6-472C08CD4055}" sibTransId="{6B41984A-C3AD-4CF0-8C78-8DFB1C202AA8}"/>
    <dgm:cxn modelId="{6F3C52DC-3015-47E7-B976-27FEB23DAD82}" srcId="{31049312-047E-45D7-B692-5D8F2F782C2D}" destId="{D9CCD4CE-91E4-4FA1-B0D1-959FD7B2F9A8}" srcOrd="2" destOrd="0" parTransId="{BB507E42-873A-462C-ADCE-E74D739F8AF4}" sibTransId="{866902A4-7B72-4721-B36D-35C6BA0159EF}"/>
    <dgm:cxn modelId="{772CAB21-0EC3-440E-8E30-08BD98E49F75}" srcId="{D9CCD4CE-91E4-4FA1-B0D1-959FD7B2F9A8}" destId="{F5CCF786-460E-4857-85C5-86C62B45F0E1}" srcOrd="0" destOrd="2" parTransId="{4AB57CD6-5E18-42BE-A82B-D42096C574A2}" sibTransId="{EA33B042-0A98-4C04-A433-86754BDE3ED4}"/>
    <dgm:cxn modelId="{BC5DC32B-75B5-4EF2-8538-C9CEB8F9BDC0}" srcId="{31049312-047E-45D7-B692-5D8F2F782C2D}" destId="{0F58A6F1-2A75-46E4-B454-B341342FA5FB}" srcOrd="3" destOrd="0" parTransId="{2473174B-2A4B-4F62-B990-E19FC4CD6233}" sibTransId="{D43A2D07-A1BB-4B51-A54B-CE658EEA6C1F}"/>
    <dgm:cxn modelId="{76B6A846-6789-483D-B060-4460F700A728}" srcId="{0F58A6F1-2A75-46E4-B454-B341342FA5FB}" destId="{9D640C39-F218-497F-955C-E4E1DB65799C}" srcOrd="0" destOrd="3" parTransId="{DA435B06-2588-4BFC-BA56-3F11F51D2214}" sibTransId="{6B734ABC-3CD3-4D24-9D6F-654D2BE91AAF}"/>
    <dgm:cxn modelId="{8E91E041-5CF3-47FA-B2C8-533A27BE211E}" type="presOf" srcId="{31049312-047E-45D7-B692-5D8F2F782C2D}" destId="{6AF1F34B-3789-4E8A-BEA8-9F61609F3056}" srcOrd="0" destOrd="0" presId="urn:microsoft.com/office/officeart/2005/8/layout/vList5"/>
    <dgm:cxn modelId="{8D3E8A03-3666-4410-804A-0A2C56ADDE6C}" type="presParOf" srcId="{6AF1F34B-3789-4E8A-BEA8-9F61609F3056}" destId="{F794D62A-2C33-4A66-A79A-364AF375C5C5}" srcOrd="0" destOrd="0" presId="urn:microsoft.com/office/officeart/2005/8/layout/vList5"/>
    <dgm:cxn modelId="{2C5D4E57-70B9-42E0-80BF-930D125CB2CB}" type="presParOf" srcId="{F794D62A-2C33-4A66-A79A-364AF375C5C5}" destId="{D59B156A-B76E-465B-AC78-6FFB87E3D610}" srcOrd="0" destOrd="0" presId="urn:microsoft.com/office/officeart/2005/8/layout/vList5"/>
    <dgm:cxn modelId="{65E26A57-5218-476E-9D90-18DBC97A7753}" type="presOf" srcId="{877AC949-F131-4921-8CF4-B93A246D6EF1}" destId="{D59B156A-B76E-465B-AC78-6FFB87E3D610}" srcOrd="0" destOrd="0" presId="urn:microsoft.com/office/officeart/2005/8/layout/vList5"/>
    <dgm:cxn modelId="{C00FC6A0-CD60-416B-833B-23AE4CC68A42}" type="presParOf" srcId="{F794D62A-2C33-4A66-A79A-364AF375C5C5}" destId="{889090AD-663B-4ED0-A45A-A9C709CE8D63}" srcOrd="1" destOrd="0" presId="urn:microsoft.com/office/officeart/2005/8/layout/vList5"/>
    <dgm:cxn modelId="{0CAE3C37-7155-404F-BB42-6000A082D928}" type="presOf" srcId="{47BBF670-AF21-4D87-A81D-C69370AF9D27}" destId="{889090AD-663B-4ED0-A45A-A9C709CE8D63}" srcOrd="0" destOrd="0" presId="urn:microsoft.com/office/officeart/2005/8/layout/vList5"/>
    <dgm:cxn modelId="{9747FF8B-E9EA-4B96-A6B0-B050F0B62F46}" type="presOf" srcId="{7AA5F986-E28C-467D-92B9-6E330065B526}" destId="{889090AD-663B-4ED0-A45A-A9C709CE8D63}" srcOrd="0" destOrd="1" presId="urn:microsoft.com/office/officeart/2005/8/layout/vList5"/>
    <dgm:cxn modelId="{65C80EEB-77D3-49CE-848B-92E5614A6849}" type="presParOf" srcId="{6AF1F34B-3789-4E8A-BEA8-9F61609F3056}" destId="{48BBE096-6973-4AF5-AFD0-5DD9EE14E241}" srcOrd="1" destOrd="0" presId="urn:microsoft.com/office/officeart/2005/8/layout/vList5"/>
    <dgm:cxn modelId="{2A885DF4-8694-4CA8-A171-F25A27201E70}" type="presParOf" srcId="{6AF1F34B-3789-4E8A-BEA8-9F61609F3056}" destId="{B6B67390-CF29-4D7A-B7AB-D49EE2CE4BB8}" srcOrd="2" destOrd="0" presId="urn:microsoft.com/office/officeart/2005/8/layout/vList5"/>
    <dgm:cxn modelId="{3226090A-8B26-4229-A0E0-11B66844C59C}" type="presParOf" srcId="{B6B67390-CF29-4D7A-B7AB-D49EE2CE4BB8}" destId="{52CE7F3C-B24D-43C6-A33A-C1F200B79BDA}" srcOrd="0" destOrd="2" presId="urn:microsoft.com/office/officeart/2005/8/layout/vList5"/>
    <dgm:cxn modelId="{E3342A72-859D-4771-948B-AAA5044382FC}" type="presOf" srcId="{0F832752-6AC3-40D9-BC0E-B2B205FF2058}" destId="{52CE7F3C-B24D-43C6-A33A-C1F200B79BDA}" srcOrd="0" destOrd="0" presId="urn:microsoft.com/office/officeart/2005/8/layout/vList5"/>
    <dgm:cxn modelId="{4E17C8F4-0428-47E5-8A3F-9CF235A196AA}" type="presParOf" srcId="{B6B67390-CF29-4D7A-B7AB-D49EE2CE4BB8}" destId="{F84BF070-0916-463F-A778-9C5D3B8EA536}" srcOrd="1" destOrd="2" presId="urn:microsoft.com/office/officeart/2005/8/layout/vList5"/>
    <dgm:cxn modelId="{C7E467B6-DB53-44D0-8526-1BF714504558}" type="presOf" srcId="{ECD6E1E3-A8BF-4F39-B4F2-45CE940F2FF6}" destId="{F84BF070-0916-463F-A778-9C5D3B8EA536}" srcOrd="0" destOrd="0" presId="urn:microsoft.com/office/officeart/2005/8/layout/vList5"/>
    <dgm:cxn modelId="{451E3B68-0D62-4C7F-A981-E965895AF1C4}" type="presParOf" srcId="{6AF1F34B-3789-4E8A-BEA8-9F61609F3056}" destId="{F57007AC-203B-4415-B094-065A8A19AFA3}" srcOrd="3" destOrd="0" presId="urn:microsoft.com/office/officeart/2005/8/layout/vList5"/>
    <dgm:cxn modelId="{BB06CD4C-148C-4654-9A56-CD16561224A7}" type="presParOf" srcId="{6AF1F34B-3789-4E8A-BEA8-9F61609F3056}" destId="{B5870118-EBC8-417E-AD57-33E5652597E2}" srcOrd="4" destOrd="0" presId="urn:microsoft.com/office/officeart/2005/8/layout/vList5"/>
    <dgm:cxn modelId="{4C1E7DB3-976B-479D-8E18-514A5022FE9F}" type="presParOf" srcId="{B5870118-EBC8-417E-AD57-33E5652597E2}" destId="{0058D970-AB5F-4005-955F-6389A8C86A2B}" srcOrd="0" destOrd="4" presId="urn:microsoft.com/office/officeart/2005/8/layout/vList5"/>
    <dgm:cxn modelId="{70E51C71-C9EA-4E1E-8996-8E7446162936}" type="presOf" srcId="{D9CCD4CE-91E4-4FA1-B0D1-959FD7B2F9A8}" destId="{0058D970-AB5F-4005-955F-6389A8C86A2B}" srcOrd="0" destOrd="0" presId="urn:microsoft.com/office/officeart/2005/8/layout/vList5"/>
    <dgm:cxn modelId="{7C71787F-662F-4747-9424-8A8FA5513A6E}" type="presParOf" srcId="{B5870118-EBC8-417E-AD57-33E5652597E2}" destId="{1352640B-BD9A-4EB6-9204-F6D0955D4FA3}" srcOrd="1" destOrd="4" presId="urn:microsoft.com/office/officeart/2005/8/layout/vList5"/>
    <dgm:cxn modelId="{51FB81A4-38CB-41AE-B3DA-86AD8AE9C1F1}" type="presOf" srcId="{F5CCF786-460E-4857-85C5-86C62B45F0E1}" destId="{1352640B-BD9A-4EB6-9204-F6D0955D4FA3}" srcOrd="0" destOrd="0" presId="urn:microsoft.com/office/officeart/2005/8/layout/vList5"/>
    <dgm:cxn modelId="{51997C8B-13F6-40F9-9AF8-A22953907DB3}" type="presParOf" srcId="{6AF1F34B-3789-4E8A-BEA8-9F61609F3056}" destId="{8D524900-3572-44FB-8113-9FC220498D48}" srcOrd="5" destOrd="0" presId="urn:microsoft.com/office/officeart/2005/8/layout/vList5"/>
    <dgm:cxn modelId="{6776249C-A7C1-407B-9349-84E84F76270C}" type="presParOf" srcId="{6AF1F34B-3789-4E8A-BEA8-9F61609F3056}" destId="{5E00FF94-2EAC-49EE-849D-EE4F753D0D98}" srcOrd="6" destOrd="0" presId="urn:microsoft.com/office/officeart/2005/8/layout/vList5"/>
    <dgm:cxn modelId="{AE53CE81-9BBB-4971-B8BA-52416D1C8F65}" type="presParOf" srcId="{5E00FF94-2EAC-49EE-849D-EE4F753D0D98}" destId="{86A961B4-81A6-4386-9A79-8FC1FF3B4763}" srcOrd="0" destOrd="6" presId="urn:microsoft.com/office/officeart/2005/8/layout/vList5"/>
    <dgm:cxn modelId="{03134288-EEBA-4965-A93C-539E47DBDA6E}" type="presOf" srcId="{0F58A6F1-2A75-46E4-B454-B341342FA5FB}" destId="{86A961B4-81A6-4386-9A79-8FC1FF3B4763}" srcOrd="0" destOrd="0" presId="urn:microsoft.com/office/officeart/2005/8/layout/vList5"/>
    <dgm:cxn modelId="{86EFED61-A29E-46B4-9402-4DA2CD276054}" type="presParOf" srcId="{5E00FF94-2EAC-49EE-849D-EE4F753D0D98}" destId="{B99CF148-F226-427D-8253-0FCF5DEE009B}" srcOrd="1" destOrd="6" presId="urn:microsoft.com/office/officeart/2005/8/layout/vList5"/>
    <dgm:cxn modelId="{59EDE328-4164-4658-B106-F0EB83049B83}" type="presOf" srcId="{9D640C39-F218-497F-955C-E4E1DB65799C}" destId="{B99CF148-F226-427D-8253-0FCF5DEE00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dirty="0"/>
            <a:t> </a:t>
          </a:r>
          <a:r>
            <a:rPr lang="ko-KR" altLang="en-US" dirty="0"/>
            <a:t>프</a:t>
          </a:r>
          <a:r>
            <a:rPr lang="ko-KR" altLang="en-US" dirty="0"/>
            <a:t>로</a:t>
          </a:r>
          <a:r>
            <a:rPr lang="ko-KR" altLang="en-US" dirty="0"/>
            <a:t>그램 </a:t>
          </a:r>
          <a:r>
            <a:rPr lang="ko-KR" altLang="en-US" dirty="0"/>
            <a:t>작동 </a:t>
          </a:r>
          <a:r>
            <a:rPr lang="ko-KR" altLang="en-US" dirty="0"/>
            <a:t>방식</a:t>
          </a:r>
          <a:r>
            <a:rPr lang="ko-KR" altLang="en-US" dirty="0"/>
            <a:t/>
          </a:r>
          <a:endParaRPr lang="ko-KR" altLang="en-US" dirty="0"/>
        </a:p>
      </dgm:t>
    </dgm:pt>
    <dgm:pt modelId="{20B5FA60-63FD-4199-8B40-B55A822B7746}" cxnId="{1EBCB19D-6ABA-4641-8481-76683AA7704E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cxnId="{1EBCB19D-6ABA-4641-8481-76683AA7704E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dirty="0" smtClean="0"/>
            <a:t>tomcat</a:t>
          </a:r>
          <a:r>
            <a:rPr lang="ko-KR" altLang="en-US" b="1" dirty="0" smtClean="0"/>
            <a:t>을 </a:t>
          </a:r>
          <a:r>
            <a:rPr lang="ko-KR" altLang="en-US" b="1" dirty="0" smtClean="0"/>
            <a:t>활</a:t>
          </a:r>
          <a:r>
            <a:rPr lang="ko-KR" altLang="en-US" b="1" dirty="0" smtClean="0"/>
            <a:t>용해 </a:t>
          </a:r>
          <a:r>
            <a:rPr lang="ko-KR" altLang="en-US" b="1" dirty="0" smtClean="0"/>
            <a:t>서</a:t>
          </a:r>
          <a:r>
            <a:rPr lang="ko-KR" altLang="en-US" b="1" dirty="0" smtClean="0"/>
            <a:t>버를 </a:t>
          </a:r>
          <a:r>
            <a:rPr lang="ko-KR" altLang="en-US" b="1" dirty="0" smtClean="0"/>
            <a:t>생성 후</a:t>
          </a:r>
          <a:r>
            <a:rPr lang="en-US" altLang="ko-KR" b="1" dirty="0" smtClean="0"/>
            <a:t>, </a:t>
          </a:r>
          <a:r>
            <a:rPr lang="ko-KR" altLang="en-US" b="1" dirty="0" smtClean="0"/>
            <a:t>서</a:t>
          </a:r>
          <a:r>
            <a:rPr lang="ko-KR" altLang="en-US" b="1" dirty="0" smtClean="0"/>
            <a:t>블</a:t>
          </a:r>
          <a:r>
            <a:rPr lang="ko-KR" altLang="en-US" b="1" dirty="0" smtClean="0"/>
            <a:t>릿을 </a:t>
          </a:r>
          <a:r>
            <a:rPr lang="ko-KR" altLang="en-US" b="1" dirty="0" smtClean="0"/>
            <a:t>홈</a:t>
          </a:r>
          <a:r>
            <a:rPr lang="ko-KR" altLang="en-US" b="1" dirty="0" smtClean="0"/>
            <a:t>화</a:t>
          </a:r>
          <a:r>
            <a:rPr lang="ko-KR" altLang="en-US" b="1" dirty="0" smtClean="0"/>
            <a:t>면</a:t>
          </a:r>
          <a:r>
            <a:rPr lang="ko-KR" altLang="en-US" b="1" dirty="0" smtClean="0"/>
            <a:t>으</a:t>
          </a:r>
          <a:r>
            <a:rPr lang="ko-KR" altLang="en-US" b="1" dirty="0" smtClean="0"/>
            <a:t>로</a:t>
          </a:r>
          <a:r>
            <a:rPr lang="ko-KR" altLang="en-US" b="1" dirty="0" smtClean="0"/>
            <a:t>부터 </a:t>
          </a:r>
          <a:r>
            <a:rPr lang="ko-KR" altLang="en-US" b="1" dirty="0" smtClean="0"/>
            <a:t>확</a:t>
          </a:r>
          <a:r>
            <a:rPr lang="ko-KR" altLang="en-US" b="1" dirty="0" smtClean="0"/>
            <a:t>장</a:t>
          </a:r>
          <a:r>
            <a:rPr lang="ko-KR" altLang="en-US" b="1" dirty="0" smtClean="0"/>
            <a:t>하여 </a:t>
          </a:r>
          <a:r>
            <a:rPr lang="ko-KR" altLang="en-US" b="1" dirty="0" smtClean="0"/>
            <a:t>서</a:t>
          </a:r>
          <a:r>
            <a:rPr lang="ko-KR" altLang="en-US" b="1" dirty="0" smtClean="0"/>
            <a:t>버를 </a:t>
          </a:r>
          <a:r>
            <a:rPr lang="ko-KR" altLang="en-US" b="1" dirty="0" smtClean="0"/>
            <a:t>유</a:t>
          </a:r>
          <a:r>
            <a:rPr lang="ko-KR" altLang="en-US" b="1" dirty="0" smtClean="0"/>
            <a:t>효</a:t>
          </a:r>
          <a:r>
            <a:rPr lang="ko-KR" altLang="en-US" b="1" dirty="0" smtClean="0"/>
            <a:t>화</a:t>
          </a:r>
          <a:r>
            <a:rPr lang="ko-KR" altLang="en-US" b="1" dirty="0" smtClean="0"/>
            <a:t>시</a:t>
          </a:r>
          <a:r>
            <a:rPr lang="ko-KR" altLang="en-US" b="1" dirty="0" smtClean="0"/>
            <a:t>킨다</a:t>
          </a:r>
          <a:r>
            <a:rPr lang="en-US" altLang="ko-KR" b="1" dirty="0" smtClean="0"/>
            <a:t>.</a:t>
          </a:r>
          <a:r>
            <a:rPr lang="ko-KR" altLang="en-US" dirty="0"/>
            <a:t/>
          </a:r>
          <a:endParaRPr lang="ko-KR" altLang="en-US" dirty="0"/>
        </a:p>
      </dgm:t>
    </dgm:pt>
    <dgm:pt modelId="{58F5EB1D-5E93-49AA-815F-82D702490146}" cxnId="{91EA8755-F445-415D-B006-1AE2F060D54D}" type="parTrans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cxnId="{91EA8755-F445-415D-B006-1AE2F060D54D}" type="sibTrans">
      <dgm:prSet/>
      <dgm:spPr/>
      <dgm:t>
        <a:bodyPr/>
        <a:lstStyle/>
        <a:p>
          <a:pPr latinLnBrk="1"/>
          <a:endParaRPr lang="ko-KR" altLang="en-US"/>
        </a:p>
      </dgm:t>
    </dgm:pt>
    <dgm:pt modelId="{AD6150C4-FE43-414D-B106-8B4EF9CA2B14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smtClean="0"/>
            <a:t>SQL</a:t>
          </a:r>
          <a:r>
            <a:rPr lang="ko-KR" altLang="en-US" b="1" smtClean="0"/>
            <a:t>과 </a:t>
          </a:r>
          <a:r>
            <a:rPr lang="ko-KR" altLang="en-US" b="1" smtClean="0"/>
            <a:t>연</a:t>
          </a:r>
          <a:r>
            <a:rPr lang="ko-KR" altLang="en-US" b="1" smtClean="0"/>
            <a:t>동</a:t>
          </a:r>
          <a:r>
            <a:rPr lang="ko-KR" altLang="en-US" b="1" smtClean="0"/>
            <a:t>하여 </a:t>
          </a:r>
          <a:r>
            <a:rPr lang="ko-KR" altLang="en-US" b="1" dirty="0" smtClean="0">
              <a:sym typeface="+mn-ea"/>
            </a:rPr>
            <a:t>주</a:t>
          </a:r>
          <a:r>
            <a:rPr lang="ko-KR" altLang="en-US" b="1" dirty="0" smtClean="0">
              <a:sym typeface="+mn-ea"/>
            </a:rPr>
            <a:t>소에 </a:t>
          </a:r>
          <a:r>
            <a:rPr lang="ko-KR" altLang="en-US" b="1" dirty="0" smtClean="0">
              <a:sym typeface="+mn-ea"/>
            </a:rPr>
            <a:t>변</a:t>
          </a:r>
          <a:r>
            <a:rPr lang="ko-KR" altLang="en-US" b="1" dirty="0" smtClean="0">
              <a:sym typeface="+mn-ea"/>
            </a:rPr>
            <a:t>수</a:t>
          </a:r>
          <a:r>
            <a:rPr lang="ko-KR" altLang="en-US" b="1" dirty="0" smtClean="0">
              <a:sym typeface="+mn-ea"/>
            </a:rPr>
            <a:t>값을 </a:t>
          </a:r>
          <a:r>
            <a:rPr lang="ko-KR" altLang="en-US" b="1" dirty="0" smtClean="0">
              <a:sym typeface="+mn-ea"/>
            </a:rPr>
            <a:t>넣</a:t>
          </a:r>
          <a:r>
            <a:rPr lang="ko-KR" altLang="en-US" b="1" dirty="0" smtClean="0">
              <a:sym typeface="+mn-ea"/>
            </a:rPr>
            <a:t>어서 </a:t>
          </a:r>
          <a:r>
            <a:rPr lang="ko-KR" altLang="en-US" b="1" dirty="0" smtClean="0">
              <a:sym typeface="+mn-ea"/>
            </a:rPr>
            <a:t> </a:t>
          </a:r>
          <a:r>
            <a:rPr lang="en-US" altLang="ko-KR" b="1" dirty="0" smtClean="0">
              <a:sym typeface="+mn-ea"/>
            </a:rPr>
            <a:t>SQL </a:t>
          </a:r>
          <a:r>
            <a:rPr lang="ko-KR" altLang="en-US" b="1" dirty="0" smtClean="0">
              <a:sym typeface="+mn-ea"/>
            </a:rPr>
            <a:t>데</a:t>
          </a:r>
          <a:r>
            <a:rPr lang="ko-KR" altLang="en-US" b="1" dirty="0" smtClean="0">
              <a:sym typeface="+mn-ea"/>
            </a:rPr>
            <a:t>이터를 </a:t>
          </a:r>
          <a:r>
            <a:rPr lang="ko-KR" altLang="en-US" b="1" dirty="0" smtClean="0">
              <a:sym typeface="+mn-ea"/>
            </a:rPr>
            <a:t>뽑</a:t>
          </a:r>
          <a:r>
            <a:rPr lang="ko-KR" altLang="en-US" b="1" dirty="0" smtClean="0">
              <a:sym typeface="+mn-ea"/>
            </a:rPr>
            <a:t>아 </a:t>
          </a:r>
          <a:r>
            <a:rPr lang="en-US" altLang="ko-KR" b="1" smtClean="0"/>
            <a:t>SQL</a:t>
          </a:r>
          <a:r>
            <a:rPr lang="ko-KR" altLang="en-US" b="1" smtClean="0"/>
            <a:t>에 </a:t>
          </a:r>
          <a:r>
            <a:rPr lang="ko-KR" altLang="en-US" b="1" smtClean="0"/>
            <a:t>저</a:t>
          </a:r>
          <a:r>
            <a:rPr lang="ko-KR" altLang="en-US" b="1" smtClean="0"/>
            <a:t>장</a:t>
          </a:r>
          <a:r>
            <a:rPr lang="ko-KR" altLang="en-US" b="1" smtClean="0"/>
            <a:t>되어 </a:t>
          </a:r>
          <a:r>
            <a:rPr lang="ko-KR" altLang="en-US" b="1" smtClean="0"/>
            <a:t>있는 </a:t>
          </a:r>
          <a:r>
            <a:rPr lang="ko-KR" altLang="en-US" b="1" smtClean="0"/>
            <a:t>데</a:t>
          </a:r>
          <a:r>
            <a:rPr lang="ko-KR" altLang="en-US" b="1" smtClean="0"/>
            <a:t>이</a:t>
          </a:r>
          <a:r>
            <a:rPr lang="ko-KR" altLang="en-US" b="1" smtClean="0"/>
            <a:t>터를 </a:t>
          </a:r>
          <a:r>
            <a:rPr lang="ko-KR" altLang="en-US" b="1" smtClean="0"/>
            <a:t>불</a:t>
          </a:r>
          <a:r>
            <a:rPr lang="ko-KR" altLang="en-US" b="1" smtClean="0"/>
            <a:t>러</a:t>
          </a:r>
          <a:r>
            <a:rPr lang="ko-KR" altLang="en-US" b="1" smtClean="0"/>
            <a:t>오고</a:t>
          </a:r>
          <a:r>
            <a:rPr lang="en-US" altLang="ko-KR" b="1" smtClean="0"/>
            <a:t>, update </a:t>
          </a:r>
          <a:r>
            <a:rPr lang="ko-KR" altLang="en-US" b="1" smtClean="0"/>
            <a:t>기</a:t>
          </a:r>
          <a:r>
            <a:rPr lang="ko-KR" altLang="en-US" b="1" smtClean="0"/>
            <a:t>능을 </a:t>
          </a:r>
          <a:r>
            <a:rPr lang="ko-KR" altLang="en-US" b="1" smtClean="0"/>
            <a:t>활</a:t>
          </a:r>
          <a:r>
            <a:rPr lang="ko-KR" altLang="en-US" b="1" smtClean="0"/>
            <a:t>용</a:t>
          </a:r>
          <a:r>
            <a:rPr lang="ko-KR" altLang="en-US" b="1" smtClean="0"/>
            <a:t>하여 </a:t>
          </a:r>
          <a:r>
            <a:rPr lang="ko-KR" altLang="en-US" b="1" smtClean="0"/>
            <a:t>투표</a:t>
          </a:r>
          <a:r>
            <a:rPr lang="ko-KR" altLang="en-US" b="1" smtClean="0"/>
            <a:t>내</a:t>
          </a:r>
          <a:r>
            <a:rPr lang="ko-KR" altLang="en-US" b="1" smtClean="0"/>
            <a:t>용을 </a:t>
          </a:r>
          <a:r>
            <a:rPr lang="ko-KR" altLang="en-US" b="1" smtClean="0"/>
            <a:t>반</a:t>
          </a:r>
          <a:r>
            <a:rPr lang="ko-KR" altLang="en-US" b="1" smtClean="0"/>
            <a:t>영</a:t>
          </a:r>
          <a:r>
            <a:rPr lang="ko-KR" altLang="en-US" b="1" smtClean="0"/>
            <a:t>한다</a:t>
          </a:r>
          <a:r>
            <a:rPr lang="en-US" altLang="ko-KR" b="1" smtClean="0"/>
            <a:t>.</a:t>
          </a:r>
          <a:r>
            <a:rPr lang="ko-KR" altLang="en-US" dirty="0"/>
            <a:t/>
          </a:r>
          <a:endParaRPr lang="ko-KR" altLang="en-US" dirty="0"/>
        </a:p>
      </dgm:t>
    </dgm:pt>
    <dgm:pt modelId="{7AB6EDB3-6F92-4DB1-82BC-7EDA107F72B5}" cxnId="{124AEABB-B2A8-4008-8A5A-D9097CC4084C}" type="parTrans">
      <dgm:prSet/>
      <dgm:spPr/>
    </dgm:pt>
    <dgm:pt modelId="{FEEE2043-01BB-485D-8A0D-98A89DF18782}" cxnId="{124AEABB-B2A8-4008-8A5A-D9097CC4084C}" type="sibTrans">
      <dgm:prSet/>
      <dgm:spPr/>
    </dgm:pt>
    <dgm:pt modelId="{EB8A5E59-4023-42C3-8B07-D6E008ED53ED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ko-KR" altLang="en-US" b="1" smtClean="0"/>
            <a:t>각</a:t>
          </a:r>
          <a:r>
            <a:rPr lang="ko-KR" altLang="en-US" b="1" smtClean="0"/>
            <a:t>각의 </a:t>
          </a:r>
          <a:r>
            <a:rPr lang="ko-KR" altLang="en-US" b="1" smtClean="0"/>
            <a:t>서</a:t>
          </a:r>
          <a:r>
            <a:rPr lang="ko-KR" altLang="en-US" b="1" smtClean="0"/>
            <a:t>블</a:t>
          </a:r>
          <a:r>
            <a:rPr lang="ko-KR" altLang="en-US" b="1" smtClean="0"/>
            <a:t>릿은 </a:t>
          </a:r>
          <a:r>
            <a:rPr lang="en-US" altLang="ko-KR" b="1" smtClean="0"/>
            <a:t>jsp </a:t>
          </a:r>
          <a:r>
            <a:rPr lang="ko-KR" altLang="en-US" b="1" smtClean="0"/>
            <a:t>파</a:t>
          </a:r>
          <a:r>
            <a:rPr lang="ko-KR" altLang="en-US" b="1" smtClean="0"/>
            <a:t>일에 </a:t>
          </a:r>
          <a:r>
            <a:rPr lang="ko-KR" altLang="en-US" b="1" smtClean="0"/>
            <a:t>데</a:t>
          </a:r>
          <a:r>
            <a:rPr lang="ko-KR" altLang="en-US" b="1" smtClean="0"/>
            <a:t>이</a:t>
          </a:r>
          <a:r>
            <a:rPr lang="ko-KR" altLang="en-US" b="1" smtClean="0"/>
            <a:t>터를 </a:t>
          </a:r>
          <a:r>
            <a:rPr lang="ko-KR" altLang="en-US" b="1" smtClean="0"/>
            <a:t>보</a:t>
          </a:r>
          <a:r>
            <a:rPr lang="ko-KR" altLang="en-US" b="1" smtClean="0"/>
            <a:t>내는 </a:t>
          </a:r>
          <a:r>
            <a:rPr lang="ko-KR" altLang="en-US" b="1" smtClean="0"/>
            <a:t>역</a:t>
          </a:r>
          <a:r>
            <a:rPr lang="ko-KR" altLang="en-US" b="1" smtClean="0"/>
            <a:t>할을 </a:t>
          </a:r>
          <a:r>
            <a:rPr lang="ko-KR" altLang="en-US" b="1" smtClean="0"/>
            <a:t>하며</a:t>
          </a:r>
          <a:r>
            <a:rPr lang="en-US" altLang="ko-KR" b="1" smtClean="0"/>
            <a:t>, jsp </a:t>
          </a:r>
          <a:r>
            <a:rPr lang="ko-KR" altLang="en-US" b="1" smtClean="0"/>
            <a:t>파</a:t>
          </a:r>
          <a:r>
            <a:rPr lang="ko-KR" altLang="en-US" b="1" smtClean="0"/>
            <a:t>일은 </a:t>
          </a:r>
          <a:r>
            <a:rPr lang="ko-KR" altLang="en-US" b="1" smtClean="0"/>
            <a:t>받은 </a:t>
          </a:r>
          <a:r>
            <a:rPr lang="ko-KR" altLang="en-US" b="1" smtClean="0"/>
            <a:t>데</a:t>
          </a:r>
          <a:r>
            <a:rPr lang="ko-KR" altLang="en-US" b="1" smtClean="0"/>
            <a:t>이</a:t>
          </a:r>
          <a:r>
            <a:rPr lang="ko-KR" altLang="en-US" b="1" smtClean="0"/>
            <a:t>터를 </a:t>
          </a:r>
          <a:r>
            <a:rPr lang="ko-KR" altLang="en-US" b="1" smtClean="0"/>
            <a:t>화</a:t>
          </a:r>
          <a:r>
            <a:rPr lang="ko-KR" altLang="en-US" b="1" smtClean="0"/>
            <a:t>면에 </a:t>
          </a:r>
          <a:r>
            <a:rPr lang="ko-KR" altLang="en-US" b="1" smtClean="0"/>
            <a:t>표</a:t>
          </a:r>
          <a:r>
            <a:rPr lang="ko-KR" altLang="en-US" b="1" smtClean="0"/>
            <a:t>시</a:t>
          </a:r>
          <a:r>
            <a:rPr lang="ko-KR" altLang="en-US" b="1" smtClean="0"/>
            <a:t>시</a:t>
          </a:r>
          <a:r>
            <a:rPr lang="ko-KR" altLang="en-US" b="1" smtClean="0"/>
            <a:t>키는 </a:t>
          </a:r>
          <a:r>
            <a:rPr lang="ko-KR" altLang="en-US" b="1" smtClean="0"/>
            <a:t>역</a:t>
          </a:r>
          <a:r>
            <a:rPr lang="ko-KR" altLang="en-US" b="1" smtClean="0"/>
            <a:t>할을 </a:t>
          </a:r>
          <a:r>
            <a:rPr lang="ko-KR" altLang="en-US" b="1" smtClean="0"/>
            <a:t>한다</a:t>
          </a:r>
          <a:r>
            <a:rPr lang="en-US" altLang="ko-KR" b="1" smtClean="0"/>
            <a:t>.</a:t>
          </a:r>
          <a:r>
            <a:rPr lang="ko-KR" altLang="en-US" dirty="0"/>
            <a:t/>
          </a:r>
          <a:endParaRPr lang="ko-KR" altLang="en-US" dirty="0"/>
        </a:p>
      </dgm:t>
    </dgm:pt>
    <dgm:pt modelId="{BD2CA619-52F7-4DD6-947B-3AFAC2DD1928}" cxnId="{EF1D571D-973B-4A5B-AB54-43F8B38458B0}" type="parTrans">
      <dgm:prSet/>
      <dgm:spPr/>
    </dgm:pt>
    <dgm:pt modelId="{0BEDF185-642B-4ACB-B729-B78C3F8C3D33}" cxnId="{EF1D571D-973B-4A5B-AB54-43F8B38458B0}" type="sibTrans">
      <dgm:prSet/>
      <dgm:spPr/>
    </dgm:pt>
    <dgm:pt modelId="{6F84482B-0073-4F55-BC1A-70B7FB50174B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ko-KR" altLang="en-US" b="1" dirty="0" smtClean="0"/>
            <a:t>특히 </a:t>
          </a:r>
          <a:r>
            <a:rPr lang="en-US" altLang="ko-KR" b="1" dirty="0" smtClean="0"/>
            <a:t>DAOimply</a:t>
          </a:r>
          <a:r>
            <a:rPr lang="ko-KR" altLang="en-US" b="1" dirty="0" smtClean="0"/>
            <a:t>에서 </a:t>
          </a:r>
          <a:r>
            <a:rPr lang="ko-KR" altLang="en-US" b="1" dirty="0" smtClean="0"/>
            <a:t>명</a:t>
          </a:r>
          <a:r>
            <a:rPr lang="ko-KR" altLang="en-US" b="1" dirty="0" smtClean="0"/>
            <a:t>시된 </a:t>
          </a:r>
          <a:r>
            <a:rPr lang="ko-KR" altLang="en-US" b="1" dirty="0" smtClean="0"/>
            <a:t>기</a:t>
          </a:r>
          <a:r>
            <a:rPr lang="ko-KR" altLang="en-US" b="1" dirty="0" smtClean="0"/>
            <a:t>능을 </a:t>
          </a:r>
          <a:r>
            <a:rPr lang="en-US" altLang="ko-KR" b="1" dirty="0" smtClean="0"/>
            <a:t>jsp</a:t>
          </a:r>
          <a:r>
            <a:rPr lang="ko-KR" altLang="en-US" b="1" dirty="0" smtClean="0"/>
            <a:t>에 </a:t>
          </a:r>
          <a:r>
            <a:rPr lang="ko-KR" altLang="en-US" b="1" dirty="0" smtClean="0"/>
            <a:t>보</a:t>
          </a:r>
          <a:r>
            <a:rPr lang="ko-KR" altLang="en-US" b="1" dirty="0" smtClean="0"/>
            <a:t>내는 </a:t>
          </a:r>
          <a:r>
            <a:rPr lang="ko-KR" altLang="en-US" b="1" dirty="0" smtClean="0"/>
            <a:t>기</a:t>
          </a:r>
          <a:r>
            <a:rPr lang="ko-KR" altLang="en-US" b="1" dirty="0" smtClean="0"/>
            <a:t>능은</a:t>
          </a:r>
          <a:r>
            <a:rPr lang="en-US" altLang="ko-KR" b="1" dirty="0" smtClean="0"/>
            <a:t>, </a:t>
          </a:r>
          <a:r>
            <a:rPr lang="ko-KR" altLang="en-US" b="1" dirty="0" smtClean="0"/>
            <a:t>개</a:t>
          </a:r>
          <a:r>
            <a:rPr lang="ko-KR" altLang="en-US" b="1" dirty="0" smtClean="0"/>
            <a:t>발</a:t>
          </a:r>
          <a:r>
            <a:rPr lang="ko-KR" altLang="en-US" b="1" dirty="0" smtClean="0"/>
            <a:t>자의 </a:t>
          </a:r>
          <a:r>
            <a:rPr lang="ko-KR" altLang="en-US" b="1" dirty="0" smtClean="0"/>
            <a:t>의</a:t>
          </a:r>
          <a:r>
            <a:rPr lang="ko-KR" altLang="en-US" b="1" dirty="0" smtClean="0"/>
            <a:t>도에 </a:t>
          </a:r>
          <a:r>
            <a:rPr lang="ko-KR" altLang="en-US" b="1" dirty="0" smtClean="0"/>
            <a:t>부</a:t>
          </a:r>
          <a:r>
            <a:rPr lang="ko-KR" altLang="en-US" b="1" dirty="0" smtClean="0"/>
            <a:t>합</a:t>
          </a:r>
          <a:r>
            <a:rPr lang="ko-KR" altLang="en-US" b="1" dirty="0" smtClean="0"/>
            <a:t>하게 </a:t>
          </a:r>
          <a:r>
            <a:rPr lang="ko-KR" altLang="en-US" b="1" dirty="0" smtClean="0"/>
            <a:t>원</a:t>
          </a:r>
          <a:r>
            <a:rPr lang="ko-KR" altLang="en-US" b="1" dirty="0" smtClean="0"/>
            <a:t>하는 </a:t>
          </a:r>
          <a:r>
            <a:rPr lang="ko-KR" altLang="en-US" b="1" dirty="0" smtClean="0"/>
            <a:t>데</a:t>
          </a:r>
          <a:r>
            <a:rPr lang="ko-KR" altLang="en-US" b="1" dirty="0" smtClean="0"/>
            <a:t>이</a:t>
          </a:r>
          <a:r>
            <a:rPr lang="ko-KR" altLang="en-US" b="1" dirty="0" smtClean="0"/>
            <a:t>터와 그 </a:t>
          </a:r>
          <a:r>
            <a:rPr lang="ko-KR" altLang="en-US" b="1" dirty="0" smtClean="0"/>
            <a:t>표시 </a:t>
          </a:r>
          <a:r>
            <a:rPr lang="ko-KR" altLang="en-US" b="1" dirty="0" smtClean="0"/>
            <a:t>형</a:t>
          </a:r>
          <a:r>
            <a:rPr lang="ko-KR" altLang="en-US" b="1" dirty="0" smtClean="0"/>
            <a:t>태를 </a:t>
          </a:r>
          <a:r>
            <a:rPr lang="en-US" altLang="ko-KR" b="1" dirty="0" smtClean="0"/>
            <a:t>jsp </a:t>
          </a:r>
          <a:r>
            <a:rPr lang="ko-KR" altLang="en-US" b="1" dirty="0" smtClean="0"/>
            <a:t>파</a:t>
          </a:r>
          <a:r>
            <a:rPr lang="ko-KR" altLang="en-US" b="1" dirty="0" smtClean="0"/>
            <a:t>일에 </a:t>
          </a:r>
          <a:r>
            <a:rPr lang="ko-KR" altLang="en-US" b="1" dirty="0" smtClean="0"/>
            <a:t>보</a:t>
          </a:r>
          <a:r>
            <a:rPr lang="ko-KR" altLang="en-US" b="1" dirty="0" smtClean="0"/>
            <a:t>내는</a:t>
          </a:r>
          <a:r>
            <a:rPr lang="ko-KR" altLang="en-US" b="1" dirty="0" smtClean="0"/>
            <a:t>것을 </a:t>
          </a:r>
          <a:r>
            <a:rPr lang="ko-KR" altLang="en-US" b="1" dirty="0" smtClean="0"/>
            <a:t>가</a:t>
          </a:r>
          <a:r>
            <a:rPr lang="ko-KR" altLang="en-US" b="1" dirty="0" smtClean="0"/>
            <a:t>능</a:t>
          </a:r>
          <a:r>
            <a:rPr lang="ko-KR" altLang="en-US" b="1" dirty="0" smtClean="0"/>
            <a:t>하게 </a:t>
          </a:r>
          <a:r>
            <a:rPr lang="ko-KR" altLang="en-US" b="1" dirty="0" smtClean="0"/>
            <a:t>한다</a:t>
          </a:r>
          <a:r>
            <a:rPr lang="en-US" altLang="ko-KR" b="1" dirty="0" smtClean="0"/>
            <a:t>.</a:t>
          </a:r>
          <a:r>
            <a:rPr lang="en-US" altLang="ko-KR" b="1" u="heavy" dirty="0" smtClean="0"/>
            <a:t/>
          </a:r>
          <a:endParaRPr lang="en-US" altLang="ko-KR" b="1" u="heavy" dirty="0" smtClean="0"/>
        </a:p>
      </dgm:t>
    </dgm:pt>
    <dgm:pt modelId="{C372813C-93AE-4188-B05C-6868C5FD7138}" cxnId="{968D6BD1-0566-43C9-B5B1-30A8EF7C3C23}" type="parTrans">
      <dgm:prSet/>
      <dgm:spPr/>
    </dgm:pt>
    <dgm:pt modelId="{E221BA9E-71D7-42B6-B3D4-6846F6628468}" cxnId="{968D6BD1-0566-43C9-B5B1-30A8EF7C3C23}" type="sibTrans">
      <dgm:prSet/>
      <dgm:spPr/>
    </dgm:pt>
    <dgm:pt modelId="{A1CB1F0A-065C-47B4-8D63-E87B511F5991}">
      <dgm:prSet phldr="0" custT="0"/>
      <dgm:spPr/>
      <dgm:t>
        <a:bodyPr vert="horz" wrap="square"/>
        <a:p>
          <a:pPr latinLnBrk="1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altLang="ko-KR" b="1" u="heavy" dirty="0" smtClean="0"/>
            <a:t/>
          </a:r>
          <a:endParaRPr lang="en-US" altLang="ko-KR" b="1" u="heavy" dirty="0" smtClean="0"/>
        </a:p>
      </dgm:t>
    </dgm:pt>
    <dgm:pt modelId="{2B60E691-B5F3-4E6A-A2DF-4FE8F81B3978}" cxnId="{29AB8BB0-A0D7-40A4-B251-F0D879968105}" type="parTrans">
      <dgm:prSet/>
      <dgm:spPr/>
    </dgm:pt>
    <dgm:pt modelId="{B1788986-5976-4BD3-8EB1-653E436B08A7}" cxnId="{29AB8BB0-A0D7-40A4-B251-F0D879968105}" type="sibTrans">
      <dgm:prSet/>
      <dgm:spPr/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BCB19D-6ABA-4641-8481-76683AA7704E}" srcId="{1C572361-EB8B-44DF-A21E-3FEF48ABFEF3}" destId="{8DE0AC77-8284-4E9F-8BAA-56F90931C058}" srcOrd="0" destOrd="0" parTransId="{20B5FA60-63FD-4199-8B40-B55A822B7746}" sibTransId="{F418DA0A-5FE0-435A-9A26-A0D4F40575C6}"/>
    <dgm:cxn modelId="{91EA8755-F445-415D-B006-1AE2F060D54D}" srcId="{8DE0AC77-8284-4E9F-8BAA-56F90931C058}" destId="{A3326A00-4586-4F5E-BF73-98DB78AB97E6}" srcOrd="0" destOrd="0" parTransId="{58F5EB1D-5E93-49AA-815F-82D702490146}" sibTransId="{6A3F34EE-D280-4207-9880-D59284EE49FC}"/>
    <dgm:cxn modelId="{124AEABB-B2A8-4008-8A5A-D9097CC4084C}" srcId="{8DE0AC77-8284-4E9F-8BAA-56F90931C058}" destId="{AD6150C4-FE43-414D-B106-8B4EF9CA2B14}" srcOrd="1" destOrd="0" parTransId="{7AB6EDB3-6F92-4DB1-82BC-7EDA107F72B5}" sibTransId="{FEEE2043-01BB-485D-8A0D-98A89DF18782}"/>
    <dgm:cxn modelId="{EF1D571D-973B-4A5B-AB54-43F8B38458B0}" srcId="{8DE0AC77-8284-4E9F-8BAA-56F90931C058}" destId="{EB8A5E59-4023-42C3-8B07-D6E008ED53ED}" srcOrd="2" destOrd="0" parTransId="{BD2CA619-52F7-4DD6-947B-3AFAC2DD1928}" sibTransId="{0BEDF185-642B-4ACB-B729-B78C3F8C3D33}"/>
    <dgm:cxn modelId="{968D6BD1-0566-43C9-B5B1-30A8EF7C3C23}" srcId="{8DE0AC77-8284-4E9F-8BAA-56F90931C058}" destId="{6F84482B-0073-4F55-BC1A-70B7FB50174B}" srcOrd="3" destOrd="0" parTransId="{C372813C-93AE-4188-B05C-6868C5FD7138}" sibTransId="{E221BA9E-71D7-42B6-B3D4-6846F6628468}"/>
    <dgm:cxn modelId="{29AB8BB0-A0D7-40A4-B251-F0D879968105}" srcId="{8DE0AC77-8284-4E9F-8BAA-56F90931C058}" destId="{A1CB1F0A-065C-47B4-8D63-E87B511F5991}" srcOrd="4" destOrd="0" parTransId="{2B60E691-B5F3-4E6A-A2DF-4FE8F81B3978}" sibTransId="{B1788986-5976-4BD3-8EB1-653E436B08A7}"/>
    <dgm:cxn modelId="{6B45B7CA-B75C-4C0F-8A08-CD649B07C7B1}" type="presOf" srcId="{1C572361-EB8B-44DF-A21E-3FEF48ABFEF3}" destId="{6FB7898E-F165-4628-8189-1548D03B0D8C}" srcOrd="0" destOrd="0" presId="urn:microsoft.com/office/officeart/2005/8/layout/vList2"/>
    <dgm:cxn modelId="{124A73E5-9FFB-4D44-935D-974098A4BB8D}" type="presParOf" srcId="{6FB7898E-F165-4628-8189-1548D03B0D8C}" destId="{36883D07-F9FA-453F-B443-43457B442261}" srcOrd="0" destOrd="0" presId="urn:microsoft.com/office/officeart/2005/8/layout/vList2"/>
    <dgm:cxn modelId="{407CF961-0B9E-451F-8FE7-1AC04E406754}" type="presOf" srcId="{8DE0AC77-8284-4E9F-8BAA-56F90931C058}" destId="{36883D07-F9FA-453F-B443-43457B442261}" srcOrd="0" destOrd="0" presId="urn:microsoft.com/office/officeart/2005/8/layout/vList2"/>
    <dgm:cxn modelId="{582FA099-97F3-49DA-B17E-0194D8358E02}" type="presParOf" srcId="{6FB7898E-F165-4628-8189-1548D03B0D8C}" destId="{7B5FABF5-F038-4493-9853-9EE72ED15887}" srcOrd="1" destOrd="0" presId="urn:microsoft.com/office/officeart/2005/8/layout/vList2"/>
    <dgm:cxn modelId="{AD61F002-5673-4CBB-93D3-AC06F01069F6}" type="presOf" srcId="{A3326A00-4586-4F5E-BF73-98DB78AB97E6}" destId="{7B5FABF5-F038-4493-9853-9EE72ED15887}" srcOrd="0" destOrd="0" presId="urn:microsoft.com/office/officeart/2005/8/layout/vList2"/>
    <dgm:cxn modelId="{C8059CFE-2218-479F-ABB6-72CDD319E0C8}" type="presOf" srcId="{AD6150C4-FE43-414D-B106-8B4EF9CA2B14}" destId="{7B5FABF5-F038-4493-9853-9EE72ED15887}" srcOrd="0" destOrd="1" presId="urn:microsoft.com/office/officeart/2005/8/layout/vList2"/>
    <dgm:cxn modelId="{8265C845-2384-4912-864D-2A42D6B22780}" type="presOf" srcId="{EB8A5E59-4023-42C3-8B07-D6E008ED53ED}" destId="{7B5FABF5-F038-4493-9853-9EE72ED15887}" srcOrd="0" destOrd="2" presId="urn:microsoft.com/office/officeart/2005/8/layout/vList2"/>
    <dgm:cxn modelId="{D3852103-CA79-498B-9C0D-43B5BF7D6C34}" type="presOf" srcId="{6F84482B-0073-4F55-BC1A-70B7FB50174B}" destId="{7B5FABF5-F038-4493-9853-9EE72ED15887}" srcOrd="0" destOrd="3" presId="urn:microsoft.com/office/officeart/2005/8/layout/vList2"/>
    <dgm:cxn modelId="{F269B9FB-452D-4192-8965-B2F361DE7083}" type="presOf" srcId="{A1CB1F0A-065C-47B4-8D63-E87B511F5991}" destId="{7B5FABF5-F038-4493-9853-9EE72ED15887}" srcOrd="0" destOrd="4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76845" cy="2808605"/>
        <a:chOff x="0" y="0"/>
        <a:chExt cx="7776845" cy="2808605"/>
      </a:xfrm>
    </dsp:grpSpPr>
    <dsp:sp modelId="{36883D07-F9FA-453F-B443-43457B442261}">
      <dsp:nvSpPr>
        <dsp:cNvPr id="3" name="Rounded Rectangle 2"/>
        <dsp:cNvSpPr/>
      </dsp:nvSpPr>
      <dsp:spPr bwMode="white">
        <a:xfrm>
          <a:off x="0" y="47100"/>
          <a:ext cx="7776845" cy="55943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dirty="0"/>
            <a:t>음</a:t>
          </a:r>
          <a:r>
            <a:rPr lang="ko-KR" altLang="en-US" dirty="0"/>
            <a:t>식점</a:t>
          </a:r>
          <a:r>
            <a:rPr lang="ko-KR" altLang="en-US" dirty="0"/>
            <a:t> </a:t>
          </a:r>
          <a:r>
            <a:rPr lang="ko-KR" altLang="en-US" dirty="0"/>
            <a:t>정렬 </a:t>
          </a:r>
          <a:r>
            <a:rPr lang="ko-KR" altLang="en-US" dirty="0"/>
            <a:t>하기</a:t>
          </a:r>
          <a:endParaRPr lang="ko-KR" altLang="en-US" dirty="0"/>
        </a:p>
      </dsp:txBody>
      <dsp:txXfrm>
        <a:off x="0" y="47100"/>
        <a:ext cx="7776845" cy="559435"/>
      </dsp:txXfrm>
    </dsp:sp>
    <dsp:sp modelId="{7B5FABF5-F038-4493-9853-9EE72ED15887}">
      <dsp:nvSpPr>
        <dsp:cNvPr id="4" name="Rectangles 3"/>
        <dsp:cNvSpPr/>
      </dsp:nvSpPr>
      <dsp:spPr bwMode="white">
        <a:xfrm>
          <a:off x="0" y="606535"/>
          <a:ext cx="7776845" cy="12477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46914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dirty="0" smtClean="0">
              <a:solidFill>
                <a:schemeClr val="tx1"/>
              </a:solidFill>
            </a:rPr>
            <a:t> </a:t>
          </a:r>
          <a:r>
            <a:rPr lang="ko-KR" altLang="en-US" b="1" dirty="0" smtClean="0">
              <a:solidFill>
                <a:schemeClr val="tx1"/>
              </a:solidFill>
            </a:rPr>
            <a:t>지도 </a:t>
          </a:r>
          <a:r>
            <a:rPr lang="ko-KR" altLang="en-US" b="1" dirty="0" smtClean="0">
              <a:solidFill>
                <a:schemeClr val="tx1"/>
              </a:solidFill>
            </a:rPr>
            <a:t>검</a:t>
          </a:r>
          <a:r>
            <a:rPr lang="ko-KR" altLang="en-US" b="1" dirty="0" smtClean="0">
              <a:solidFill>
                <a:schemeClr val="tx1"/>
              </a:solidFill>
            </a:rPr>
            <a:t>색</a:t>
          </a:r>
          <a:r>
            <a:rPr lang="ko-KR" altLang="en-US" b="1" dirty="0" smtClean="0">
              <a:solidFill>
                <a:schemeClr val="tx1"/>
              </a:solidFill>
            </a:rPr>
            <a:t>창</a:t>
          </a:r>
          <a:r>
            <a:rPr lang="ko-KR" altLang="en-US" b="1" dirty="0" smtClean="0">
              <a:solidFill>
                <a:schemeClr val="tx1"/>
              </a:solidFill>
            </a:rPr>
            <a:t>에서 </a:t>
          </a:r>
          <a:r>
            <a:rPr lang="en-US" altLang="ko-KR" b="1" dirty="0" smtClean="0">
              <a:solidFill>
                <a:schemeClr val="tx1"/>
              </a:solidFill>
            </a:rPr>
            <a:t>‘</a:t>
          </a:r>
          <a:r>
            <a:rPr lang="ko-KR" altLang="en-US" b="1" dirty="0" smtClean="0">
              <a:solidFill>
                <a:schemeClr val="tx1"/>
              </a:solidFill>
            </a:rPr>
            <a:t>음</a:t>
          </a:r>
          <a:r>
            <a:rPr lang="ko-KR" altLang="en-US" b="1" dirty="0" smtClean="0">
              <a:solidFill>
                <a:schemeClr val="tx1"/>
              </a:solidFill>
            </a:rPr>
            <a:t>식점</a:t>
          </a:r>
          <a:r>
            <a:rPr lang="en-US" altLang="ko-KR" b="1" dirty="0" smtClean="0">
              <a:solidFill>
                <a:schemeClr val="tx1"/>
              </a:solidFill>
            </a:rPr>
            <a:t>’</a:t>
          </a:r>
          <a:r>
            <a:rPr lang="ko-KR" altLang="en-US" b="1" dirty="0" smtClean="0">
              <a:solidFill>
                <a:schemeClr val="tx1"/>
              </a:solidFill>
            </a:rPr>
            <a:t> </a:t>
          </a:r>
          <a:r>
            <a:rPr lang="ko-KR" altLang="en-US" b="1" dirty="0" smtClean="0">
              <a:solidFill>
                <a:schemeClr val="tx1"/>
              </a:solidFill>
            </a:rPr>
            <a:t>검색</a:t>
          </a:r>
          <a:r>
            <a:rPr lang="en-US" altLang="ko-KR" b="1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smtClean="0">
              <a:solidFill>
                <a:schemeClr val="tx1"/>
              </a:solidFill>
            </a:rPr>
            <a:t> ‘</a:t>
          </a:r>
          <a:r>
            <a:rPr lang="ko-KR" altLang="en-US" b="1" smtClean="0">
              <a:solidFill>
                <a:schemeClr val="tx1"/>
              </a:solidFill>
            </a:rPr>
            <a:t>리뷰</a:t>
          </a:r>
          <a:r>
            <a:rPr lang="ko-KR" altLang="en-US" b="1" smtClean="0">
              <a:solidFill>
                <a:schemeClr val="tx1"/>
              </a:solidFill>
            </a:rPr>
            <a:t>많은</a:t>
          </a:r>
          <a:r>
            <a:rPr lang="en-US" altLang="ko-KR" b="1" smtClean="0">
              <a:solidFill>
                <a:schemeClr val="tx1"/>
              </a:solidFill>
            </a:rPr>
            <a:t>’, </a:t>
          </a:r>
          <a:r>
            <a:rPr lang="ko-KR" altLang="en-US" b="1" smtClean="0">
              <a:solidFill>
                <a:schemeClr val="tx1"/>
              </a:solidFill>
            </a:rPr>
            <a:t>음</a:t>
          </a:r>
          <a:r>
            <a:rPr lang="ko-KR" altLang="en-US" b="1" smtClean="0">
              <a:solidFill>
                <a:schemeClr val="tx1"/>
              </a:solidFill>
            </a:rPr>
            <a:t>식</a:t>
          </a:r>
          <a:r>
            <a:rPr lang="ko-KR" altLang="en-US" b="1" smtClean="0">
              <a:solidFill>
                <a:schemeClr val="tx1"/>
              </a:solidFill>
            </a:rPr>
            <a:t>종류 </a:t>
          </a:r>
          <a:r>
            <a:rPr lang="en-US" altLang="ko-KR" b="1" smtClean="0">
              <a:solidFill>
                <a:schemeClr val="tx1"/>
              </a:solidFill>
            </a:rPr>
            <a:t>‘</a:t>
          </a:r>
          <a:r>
            <a:rPr lang="ko-KR" altLang="en-US" b="1" smtClean="0">
              <a:solidFill>
                <a:schemeClr val="tx1"/>
              </a:solidFill>
            </a:rPr>
            <a:t>한식</a:t>
          </a:r>
          <a:r>
            <a:rPr lang="en-US" altLang="ko-KR" b="1" smtClean="0">
              <a:solidFill>
                <a:schemeClr val="tx1"/>
              </a:solidFill>
            </a:rPr>
            <a:t>’ </a:t>
          </a:r>
          <a:r>
            <a:rPr lang="ko-KR" altLang="en-US" b="1" smtClean="0">
              <a:solidFill>
                <a:schemeClr val="tx1"/>
              </a:solidFill>
            </a:rPr>
            <a:t>으로 </a:t>
          </a:r>
          <a:r>
            <a:rPr lang="ko-KR" altLang="en-US" b="1" smtClean="0">
              <a:solidFill>
                <a:schemeClr val="tx1"/>
              </a:solidFill>
            </a:rPr>
            <a:t>검</a:t>
          </a:r>
          <a:r>
            <a:rPr lang="ko-KR" altLang="en-US" b="1" smtClean="0">
              <a:solidFill>
                <a:schemeClr val="tx1"/>
              </a:solidFill>
            </a:rPr>
            <a:t>색</a:t>
          </a:r>
          <a:r>
            <a:rPr lang="ko-KR" altLang="en-US" b="1" smtClean="0">
              <a:solidFill>
                <a:schemeClr val="tx1"/>
              </a:solidFill>
            </a:rPr>
            <a:t>필터 </a:t>
          </a:r>
          <a:r>
            <a:rPr lang="ko-KR" altLang="en-US" b="1" smtClean="0">
              <a:solidFill>
                <a:schemeClr val="tx1"/>
              </a:solidFill>
            </a:rPr>
            <a:t>정렬</a:t>
          </a:r>
          <a:r>
            <a:rPr lang="en-US" altLang="ko-KR" b="1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smtClean="0">
              <a:solidFill>
                <a:schemeClr val="tx1"/>
              </a:solidFill>
            </a:rPr>
            <a:t> </a:t>
          </a:r>
          <a:r>
            <a:rPr lang="ko-KR" altLang="en-US" b="1" smtClean="0">
              <a:solidFill>
                <a:schemeClr val="tx1"/>
              </a:solidFill>
            </a:rPr>
            <a:t>첫 </a:t>
          </a:r>
          <a:r>
            <a:rPr lang="ko-KR" altLang="en-US" b="1" smtClean="0">
              <a:solidFill>
                <a:schemeClr val="tx1"/>
              </a:solidFill>
            </a:rPr>
            <a:t>번째 </a:t>
          </a:r>
          <a:r>
            <a:rPr lang="ko-KR" altLang="en-US" b="1" smtClean="0">
              <a:solidFill>
                <a:schemeClr val="tx1"/>
              </a:solidFill>
            </a:rPr>
            <a:t>음</a:t>
          </a:r>
          <a:r>
            <a:rPr lang="ko-KR" altLang="en-US" b="1" smtClean="0">
              <a:solidFill>
                <a:schemeClr val="tx1"/>
              </a:solidFill>
            </a:rPr>
            <a:t>식점 </a:t>
          </a:r>
          <a:r>
            <a:rPr lang="ko-KR" altLang="en-US" b="1" smtClean="0">
              <a:solidFill>
                <a:schemeClr val="tx1"/>
              </a:solidFill>
            </a:rPr>
            <a:t>클릭 </a:t>
          </a:r>
          <a:r>
            <a:rPr lang="en-US" altLang="ko-KR" b="1" smtClean="0">
              <a:solidFill>
                <a:schemeClr val="tx1"/>
              </a:solidFill>
            </a:rPr>
            <a:t>-&gt; </a:t>
          </a:r>
          <a:r>
            <a:rPr lang="ko-KR" altLang="en-US" b="1" smtClean="0">
              <a:solidFill>
                <a:schemeClr val="tx1"/>
              </a:solidFill>
            </a:rPr>
            <a:t>메뉴</a:t>
          </a:r>
          <a:r>
            <a:rPr lang="ko-KR" altLang="en-US" b="1" smtClean="0">
              <a:solidFill>
                <a:schemeClr val="tx1"/>
              </a:solidFill>
            </a:rPr>
            <a:t>클릭</a:t>
          </a:r>
          <a:r>
            <a:rPr lang="ko-KR" altLang="en-US" b="1" smtClean="0">
              <a:solidFill>
                <a:schemeClr val="tx1"/>
              </a:solidFill>
            </a:rPr>
            <a:t> </a:t>
          </a:r>
          <a:r>
            <a:rPr lang="en-US" altLang="ko-KR" b="1" smtClean="0">
              <a:solidFill>
                <a:schemeClr val="tx1"/>
              </a:solidFill>
            </a:rPr>
            <a:t>-&gt; </a:t>
          </a:r>
          <a:r>
            <a:rPr lang="ko-KR" altLang="en-US" b="1" smtClean="0">
              <a:solidFill>
                <a:schemeClr val="tx1"/>
              </a:solidFill>
            </a:rPr>
            <a:t>음식</a:t>
          </a:r>
          <a:r>
            <a:rPr lang="ko-KR" altLang="en-US" b="1" smtClean="0">
              <a:solidFill>
                <a:schemeClr val="tx1"/>
              </a:solidFill>
            </a:rPr>
            <a:t>클릭 </a:t>
          </a:r>
          <a:r>
            <a:rPr lang="ko-KR" altLang="en-US" b="1" smtClean="0">
              <a:solidFill>
                <a:schemeClr val="tx1"/>
              </a:solidFill>
            </a:rPr>
            <a:t>순</a:t>
          </a:r>
          <a:r>
            <a:rPr lang="ko-KR" altLang="en-US" b="1" smtClean="0">
              <a:solidFill>
                <a:schemeClr val="tx1"/>
              </a:solidFill>
            </a:rPr>
            <a:t>서로 </a:t>
          </a:r>
          <a:r>
            <a:rPr lang="ko-KR" altLang="en-US" b="1" smtClean="0">
              <a:solidFill>
                <a:schemeClr val="tx1"/>
              </a:solidFill>
            </a:rPr>
            <a:t>차</a:t>
          </a:r>
          <a:r>
            <a:rPr lang="ko-KR" altLang="en-US" b="1" smtClean="0">
              <a:solidFill>
                <a:schemeClr val="tx1"/>
              </a:solidFill>
            </a:rPr>
            <a:t>례</a:t>
          </a:r>
          <a:r>
            <a:rPr lang="ko-KR" altLang="en-US" b="1" smtClean="0">
              <a:solidFill>
                <a:schemeClr val="tx1"/>
              </a:solidFill>
            </a:rPr>
            <a:t>대로 </a:t>
          </a:r>
          <a:r>
            <a:rPr lang="ko-KR" altLang="en-US" b="1" smtClean="0">
              <a:solidFill>
                <a:schemeClr val="tx1"/>
              </a:solidFill>
            </a:rPr>
            <a:t>진행</a:t>
          </a:r>
          <a:endParaRPr lang="ko-KR" altLang="en-US" dirty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dirty="0" smtClean="0">
              <a:solidFill>
                <a:schemeClr val="tx1"/>
              </a:solidFill>
            </a:rPr>
            <a:t> </a:t>
          </a:r>
          <a:r>
            <a:rPr lang="ko-KR" altLang="en-US" b="1" dirty="0" smtClean="0">
              <a:solidFill>
                <a:schemeClr val="tx1"/>
              </a:solidFill>
            </a:rPr>
            <a:t>나</a:t>
          </a:r>
          <a:r>
            <a:rPr lang="ko-KR" altLang="en-US" b="1" dirty="0" smtClean="0">
              <a:solidFill>
                <a:schemeClr val="tx1"/>
              </a:solidFill>
            </a:rPr>
            <a:t>머지 </a:t>
          </a:r>
          <a:r>
            <a:rPr lang="ko-KR" altLang="en-US" b="1" dirty="0" smtClean="0">
              <a:solidFill>
                <a:schemeClr val="tx1"/>
              </a:solidFill>
            </a:rPr>
            <a:t>음</a:t>
          </a:r>
          <a:r>
            <a:rPr lang="ko-KR" altLang="en-US" b="1" dirty="0" smtClean="0">
              <a:solidFill>
                <a:schemeClr val="tx1"/>
              </a:solidFill>
            </a:rPr>
            <a:t>식</a:t>
          </a:r>
          <a:r>
            <a:rPr lang="ko-KR" altLang="en-US" b="1" dirty="0" smtClean="0">
              <a:solidFill>
                <a:schemeClr val="tx1"/>
              </a:solidFill>
            </a:rPr>
            <a:t>점도 </a:t>
          </a:r>
          <a:r>
            <a:rPr lang="ko-KR" altLang="en-US" b="1" dirty="0" smtClean="0">
              <a:solidFill>
                <a:schemeClr val="tx1"/>
              </a:solidFill>
            </a:rPr>
            <a:t>똑</a:t>
          </a:r>
          <a:r>
            <a:rPr lang="ko-KR" altLang="en-US" b="1" dirty="0" smtClean="0">
              <a:solidFill>
                <a:schemeClr val="tx1"/>
              </a:solidFill>
            </a:rPr>
            <a:t>같이 </a:t>
          </a:r>
          <a:r>
            <a:rPr lang="ko-KR" altLang="en-US" b="1" dirty="0" smtClean="0">
              <a:solidFill>
                <a:schemeClr val="tx1"/>
              </a:solidFill>
            </a:rPr>
            <a:t>진행</a:t>
          </a:r>
          <a:endParaRPr lang="ko-KR" altLang="en-US" b="1" dirty="0" smtClean="0">
            <a:solidFill>
              <a:schemeClr val="tx1"/>
            </a:solidFill>
          </a:endParaRPr>
        </a:p>
      </dsp:txBody>
      <dsp:txXfrm>
        <a:off x="0" y="606535"/>
        <a:ext cx="7776845" cy="1247775"/>
      </dsp:txXfrm>
    </dsp:sp>
    <dsp:sp modelId="{DCA69EE7-7518-452A-9B05-6BBFE7933FCF}">
      <dsp:nvSpPr>
        <dsp:cNvPr id="5" name="Rounded Rectangle 4"/>
        <dsp:cNvSpPr/>
      </dsp:nvSpPr>
      <dsp:spPr bwMode="white">
        <a:xfrm>
          <a:off x="0" y="1854310"/>
          <a:ext cx="7776845" cy="55943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b="1" dirty="0"/>
            <a:t>확</a:t>
          </a:r>
          <a:r>
            <a:rPr lang="ko-KR" altLang="en-US" b="1" dirty="0"/>
            <a:t>장</a:t>
          </a:r>
          <a:r>
            <a:rPr lang="ko-KR" altLang="en-US" b="1" dirty="0"/>
            <a:t>하기</a:t>
          </a:r>
          <a:endParaRPr lang="ko-KR" altLang="en-US" b="1" dirty="0"/>
        </a:p>
      </dsp:txBody>
      <dsp:txXfrm>
        <a:off x="0" y="1854310"/>
        <a:ext cx="7776845" cy="559435"/>
      </dsp:txXfrm>
    </dsp:sp>
    <dsp:sp modelId="{1BF8E976-FB6D-4F3E-929E-7096ED7134CB}">
      <dsp:nvSpPr>
        <dsp:cNvPr id="6" name="Rectangles 5"/>
        <dsp:cNvSpPr/>
      </dsp:nvSpPr>
      <dsp:spPr bwMode="white">
        <a:xfrm>
          <a:off x="0" y="2413745"/>
          <a:ext cx="7776845" cy="3477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46914" tIns="26670" rIns="149352" bIns="2667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dirty="0" smtClean="0">
              <a:solidFill>
                <a:schemeClr val="tx1"/>
              </a:solidFill>
            </a:rPr>
            <a:t> </a:t>
          </a:r>
          <a:r>
            <a:rPr lang="ko-KR" altLang="en-US" b="1" dirty="0" smtClean="0">
              <a:solidFill>
                <a:schemeClr val="tx1"/>
              </a:solidFill>
            </a:rPr>
            <a:t>양식</a:t>
          </a:r>
          <a:r>
            <a:rPr lang="en-US" altLang="ko-KR" b="1" dirty="0" smtClean="0">
              <a:solidFill>
                <a:schemeClr val="tx1"/>
              </a:solidFill>
            </a:rPr>
            <a:t>, </a:t>
          </a:r>
          <a:r>
            <a:rPr lang="ko-KR" altLang="en-US" b="1" dirty="0" smtClean="0">
              <a:solidFill>
                <a:schemeClr val="tx1"/>
              </a:solidFill>
            </a:rPr>
            <a:t>일식</a:t>
          </a:r>
          <a:r>
            <a:rPr lang="en-US" altLang="ko-KR" b="1" dirty="0" smtClean="0">
              <a:solidFill>
                <a:schemeClr val="tx1"/>
              </a:solidFill>
            </a:rPr>
            <a:t>, </a:t>
          </a:r>
          <a:r>
            <a:rPr lang="ko-KR" altLang="en-US" b="1" dirty="0" smtClean="0">
              <a:solidFill>
                <a:schemeClr val="tx1"/>
              </a:solidFill>
            </a:rPr>
            <a:t>중식</a:t>
          </a:r>
          <a:r>
            <a:rPr lang="ko-KR" altLang="en-US" b="1" dirty="0" smtClean="0">
              <a:solidFill>
                <a:schemeClr val="tx1"/>
              </a:solidFill>
            </a:rPr>
            <a:t>에</a:t>
          </a:r>
          <a:r>
            <a:rPr lang="ko-KR" altLang="en-US" b="1" dirty="0" smtClean="0">
              <a:solidFill>
                <a:schemeClr val="tx1"/>
              </a:solidFill>
            </a:rPr>
            <a:t>서도 </a:t>
          </a:r>
          <a:r>
            <a:rPr lang="ko-KR" altLang="en-US" b="1" dirty="0" smtClean="0">
              <a:solidFill>
                <a:schemeClr val="tx1"/>
              </a:solidFill>
            </a:rPr>
            <a:t>반</a:t>
          </a:r>
          <a:r>
            <a:rPr lang="ko-KR" altLang="en-US" b="1" dirty="0" smtClean="0">
              <a:solidFill>
                <a:schemeClr val="tx1"/>
              </a:solidFill>
            </a:rPr>
            <a:t>복</a:t>
          </a:r>
          <a:r>
            <a:rPr lang="ko-KR" altLang="en-US" b="1" dirty="0" smtClean="0">
              <a:solidFill>
                <a:schemeClr val="tx1"/>
              </a:solidFill>
            </a:rPr>
            <a:t>하기</a:t>
          </a:r>
          <a:r>
            <a:rPr lang="en-US" altLang="ko-KR" b="1" u="heavy" dirty="0" smtClean="0">
              <a:solidFill>
                <a:schemeClr val="tx1"/>
              </a:solidFill>
            </a:rPr>
            <a:t> </a:t>
          </a:r>
          <a:endParaRPr lang="en-US" altLang="ko-KR" b="1" dirty="0">
            <a:solidFill>
              <a:schemeClr val="tx1"/>
            </a:solidFill>
          </a:endParaRPr>
        </a:p>
      </dsp:txBody>
      <dsp:txXfrm>
        <a:off x="0" y="2413745"/>
        <a:ext cx="7776845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36432" cy="4064000"/>
        <a:chOff x="0" y="0"/>
        <a:chExt cx="6936432" cy="4064000"/>
      </a:xfrm>
    </dsp:grpSpPr>
    <dsp:sp modelId="{889090AD-663B-4ED0-A45A-A9C709CE8D63}">
      <dsp:nvSpPr>
        <dsp:cNvPr id="4" name="Round Same Side Corner Rectangle 3"/>
        <dsp:cNvSpPr/>
      </dsp:nvSpPr>
      <dsp:spPr bwMode="white">
        <a:xfrm rot="5400000">
          <a:off x="4325063" y="-1730020"/>
          <a:ext cx="783422" cy="4439316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171450" lvl="1" indent="-1714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spc="0" dirty="0" smtClean="0">
              <a:solidFill>
                <a:schemeClr val="dk1"/>
              </a:solidFill>
            </a:rPr>
            <a:t>chromedriver</a:t>
          </a:r>
          <a:r>
            <a:rPr lang="en-US" altLang="ko-KR" sz="1600" b="1" spc="0" dirty="0" smtClean="0">
              <a:solidFill>
                <a:schemeClr val="dk1"/>
              </a:solidFill>
            </a:rPr>
            <a:t>, selector </a:t>
          </a:r>
          <a:r>
            <a:rPr lang="ko-KR" altLang="en-US" sz="1600" b="1" spc="0" dirty="0" smtClean="0">
              <a:solidFill>
                <a:schemeClr val="dk1"/>
              </a:solidFill>
            </a:rPr>
            <a:t>방</a:t>
          </a:r>
          <a:r>
            <a:rPr lang="ko-KR" altLang="en-US" sz="1600" b="1" spc="0" dirty="0" smtClean="0">
              <a:solidFill>
                <a:schemeClr val="dk1"/>
              </a:solidFill>
            </a:rPr>
            <a:t>식을 </a:t>
          </a:r>
          <a:r>
            <a:rPr lang="ko-KR" altLang="en-US" sz="1600" b="1" spc="0" dirty="0" smtClean="0">
              <a:solidFill>
                <a:schemeClr val="dk1"/>
              </a:solidFill>
            </a:rPr>
            <a:t>이</a:t>
          </a:r>
          <a:r>
            <a:rPr lang="ko-KR" altLang="en-US" sz="1600" b="1" spc="0" dirty="0" smtClean="0">
              <a:solidFill>
                <a:schemeClr val="dk1"/>
              </a:solidFill>
            </a:rPr>
            <a:t>용한 </a:t>
          </a:r>
          <a:r>
            <a:rPr lang="ko-KR" altLang="en-US" sz="1600" b="1" spc="0" dirty="0" smtClean="0">
              <a:solidFill>
                <a:schemeClr val="dk1"/>
              </a:solidFill>
            </a:rPr>
            <a:t>출력</a:t>
          </a:r>
          <a:endParaRPr lang="ko-KR" altLang="en-US" sz="1600" b="1" spc="0" dirty="0" smtClean="0">
            <a:solidFill>
              <a:schemeClr val="dk1"/>
            </a:solidFill>
          </a:endParaRPr>
        </a:p>
        <a:p>
          <a:pPr marL="171450" lvl="1" indent="-1714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spc="0" dirty="0" smtClean="0">
              <a:solidFill>
                <a:schemeClr val="dk1"/>
              </a:solidFill>
            </a:rPr>
            <a:t>ex) 한식, 창고43 강남점, 창고43 새우살, 67000원, 2486(</a:t>
          </a:r>
          <a:r>
            <a:rPr lang="ko-KR" altLang="en-US" sz="1600" b="1" spc="0" dirty="0" smtClean="0">
              <a:solidFill>
                <a:schemeClr val="dk1"/>
              </a:solidFill>
            </a:rPr>
            <a:t>리</a:t>
          </a:r>
          <a:r>
            <a:rPr lang="ko-KR" altLang="en-US" sz="1600" b="1" spc="0" dirty="0" smtClean="0">
              <a:solidFill>
                <a:schemeClr val="dk1"/>
              </a:solidFill>
            </a:rPr>
            <a:t>뷰수</a:t>
          </a:r>
          <a:r>
            <a:rPr lang="en-US" altLang="ko-KR" sz="1600" b="1" spc="0" dirty="0" smtClean="0">
              <a:solidFill>
                <a:schemeClr val="dk1"/>
              </a:solidFill>
            </a:rPr>
            <a:t>)</a:t>
          </a:r>
          <a:endParaRPr lang="en-US" altLang="ko-KR" sz="1600" b="1" spc="0" dirty="0" smtClean="0">
            <a:solidFill>
              <a:schemeClr val="dk1"/>
            </a:solidFill>
          </a:endParaRPr>
        </a:p>
      </dsp:txBody>
      <dsp:txXfrm rot="5400000">
        <a:off x="4325063" y="-1730020"/>
        <a:ext cx="783422" cy="4439316"/>
      </dsp:txXfrm>
    </dsp:sp>
    <dsp:sp modelId="{D59B156A-B76E-465B-AC78-6FFB87E3D610}">
      <dsp:nvSpPr>
        <dsp:cNvPr id="3" name="Rounded Rectangle 2"/>
        <dsp:cNvSpPr/>
      </dsp:nvSpPr>
      <dsp:spPr bwMode="white">
        <a:xfrm>
          <a:off x="0" y="0"/>
          <a:ext cx="2497116" cy="97927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b="1" spc="0" dirty="0"/>
            <a:t>크</a:t>
          </a:r>
          <a:r>
            <a:rPr lang="ko-KR" altLang="en-US" b="1" spc="0" dirty="0"/>
            <a:t>롤링</a:t>
          </a:r>
          <a:endParaRPr lang="ko-KR" altLang="en-US" b="1" spc="0" dirty="0"/>
        </a:p>
      </dsp:txBody>
      <dsp:txXfrm>
        <a:off x="0" y="0"/>
        <a:ext cx="2497116" cy="979277"/>
      </dsp:txXfrm>
    </dsp:sp>
    <dsp:sp modelId="{F84BF070-0916-463F-A778-9C5D3B8EA536}">
      <dsp:nvSpPr>
        <dsp:cNvPr id="6" name="Round Same Side Corner Rectangle 5"/>
        <dsp:cNvSpPr/>
      </dsp:nvSpPr>
      <dsp:spPr bwMode="white">
        <a:xfrm rot="5400000">
          <a:off x="4325063" y="-701779"/>
          <a:ext cx="783422" cy="4439316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171450" lvl="1" indent="-1714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크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롤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링한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음식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종류</a:t>
          </a:r>
          <a:r>
            <a:rPr lang="en-US" altLang="ko-KR" sz="1600">
              <a:solidFill>
                <a:schemeClr val="dk1"/>
              </a:solidFill>
              <a:ea typeface="+mn-lt"/>
              <a:cs typeface="+mn-lt"/>
            </a:rPr>
            <a:t>,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식당</a:t>
          </a:r>
          <a:r>
            <a:rPr lang="en-US" altLang="ko-KR" sz="1600">
              <a:solidFill>
                <a:schemeClr val="dk1"/>
              </a:solidFill>
              <a:ea typeface="+mn-lt"/>
              <a:cs typeface="+mn-lt"/>
            </a:rPr>
            <a:t>,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메뉴</a:t>
          </a:r>
          <a:r>
            <a:rPr lang="en-US" altLang="ko-KR" sz="1600">
              <a:solidFill>
                <a:schemeClr val="dk1"/>
              </a:solidFill>
              <a:ea typeface="+mn-lt"/>
              <a:cs typeface="+mn-lt"/>
            </a:rPr>
            <a:t>,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가격</a:t>
          </a:r>
          <a:r>
            <a:rPr lang="en-US" altLang="ko-KR" sz="1600">
              <a:solidFill>
                <a:schemeClr val="dk1"/>
              </a:solidFill>
              <a:ea typeface="+mn-lt"/>
              <a:cs typeface="+mn-lt"/>
            </a:rPr>
            <a:t>,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리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뷰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수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들을 </a:t>
          </a:r>
          <a:r>
            <a:rPr lang="en-US" sz="1600">
              <a:solidFill>
                <a:schemeClr val="dk1"/>
              </a:solidFill>
              <a:ea typeface="+mn-lt"/>
              <a:cs typeface="+mn-lt"/>
            </a:rPr>
            <a:t>pandas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를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이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용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해서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데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이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터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프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레임 </a:t>
          </a:r>
          <a:r>
            <a:rPr lang="ko-KR" altLang="en-US" sz="1600">
              <a:solidFill>
                <a:schemeClr val="dk1"/>
              </a:solidFill>
              <a:ea typeface="+mn-lt"/>
              <a:cs typeface="+mn-lt"/>
            </a:rPr>
            <a:t>생성</a:t>
          </a:r>
          <a:endParaRPr lang="ko-KR" altLang="en-US" sz="1600">
            <a:solidFill>
              <a:schemeClr val="dk1"/>
            </a:solidFill>
            <a:ea typeface="+mn-lt"/>
            <a:cs typeface="+mn-lt"/>
          </a:endParaRPr>
        </a:p>
      </dsp:txBody>
      <dsp:txXfrm rot="5400000">
        <a:off x="4325063" y="-701779"/>
        <a:ext cx="783422" cy="4439316"/>
      </dsp:txXfrm>
    </dsp:sp>
    <dsp:sp modelId="{52CE7F3C-B24D-43C6-A33A-C1F200B79BDA}">
      <dsp:nvSpPr>
        <dsp:cNvPr id="5" name="Rounded Rectangle 4"/>
        <dsp:cNvSpPr/>
      </dsp:nvSpPr>
      <dsp:spPr bwMode="white">
        <a:xfrm>
          <a:off x="0" y="1028241"/>
          <a:ext cx="2497116" cy="97927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b="1" spc="0" dirty="0" smtClean="0"/>
            <a:t>데</a:t>
          </a:r>
          <a:r>
            <a:rPr lang="ko-KR" altLang="en-US" b="1" spc="0" dirty="0" smtClean="0"/>
            <a:t>이</a:t>
          </a:r>
          <a:r>
            <a:rPr lang="ko-KR" altLang="en-US" b="1" spc="0" dirty="0" smtClean="0"/>
            <a:t>터</a:t>
          </a:r>
          <a:r>
            <a:rPr lang="ko-KR" altLang="en-US" b="1" spc="0" dirty="0" smtClean="0"/>
            <a:t>프</a:t>
          </a:r>
          <a:r>
            <a:rPr lang="ko-KR" altLang="en-US" b="1" spc="0" dirty="0" smtClean="0"/>
            <a:t>레임</a:t>
          </a:r>
          <a:endParaRPr lang="ko-KR" altLang="en-US" b="1" spc="0" dirty="0" smtClean="0"/>
        </a:p>
      </dsp:txBody>
      <dsp:txXfrm>
        <a:off x="0" y="1028241"/>
        <a:ext cx="2497116" cy="979277"/>
      </dsp:txXfrm>
    </dsp:sp>
    <dsp:sp modelId="{1352640B-BD9A-4EB6-9204-F6D0955D4FA3}">
      <dsp:nvSpPr>
        <dsp:cNvPr id="8" name="Round Same Side Corner Rectangle 7"/>
        <dsp:cNvSpPr/>
      </dsp:nvSpPr>
      <dsp:spPr bwMode="white">
        <a:xfrm rot="5400000">
          <a:off x="4325063" y="326462"/>
          <a:ext cx="783422" cy="4439316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171450" lvl="1" indent="-1714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dirty="0" smtClean="0">
              <a:solidFill>
                <a:schemeClr val="dk1"/>
              </a:solidFill>
            </a:rPr>
            <a:t>만</a:t>
          </a:r>
          <a:r>
            <a:rPr lang="ko-KR" altLang="en-US" sz="1600" b="1" dirty="0" smtClean="0">
              <a:solidFill>
                <a:schemeClr val="dk1"/>
              </a:solidFill>
            </a:rPr>
            <a:t>들</a:t>
          </a:r>
          <a:r>
            <a:rPr lang="ko-KR" altLang="en-US" sz="1600" b="1" dirty="0" smtClean="0">
              <a:solidFill>
                <a:schemeClr val="dk1"/>
              </a:solidFill>
            </a:rPr>
            <a:t>어진 </a:t>
          </a:r>
          <a:r>
            <a:rPr lang="ko-KR" altLang="en-US" sz="1600" b="1" dirty="0" smtClean="0">
              <a:solidFill>
                <a:schemeClr val="dk1"/>
              </a:solidFill>
            </a:rPr>
            <a:t>데</a:t>
          </a:r>
          <a:r>
            <a:rPr lang="ko-KR" altLang="en-US" sz="1600" b="1" dirty="0" smtClean="0">
              <a:solidFill>
                <a:schemeClr val="dk1"/>
              </a:solidFill>
            </a:rPr>
            <a:t>이</a:t>
          </a:r>
          <a:r>
            <a:rPr lang="ko-KR" altLang="en-US" sz="1600" b="1" dirty="0" smtClean="0">
              <a:solidFill>
                <a:schemeClr val="dk1"/>
              </a:solidFill>
            </a:rPr>
            <a:t>터</a:t>
          </a:r>
          <a:r>
            <a:rPr lang="ko-KR" altLang="en-US" sz="1600" b="1" dirty="0" smtClean="0">
              <a:solidFill>
                <a:schemeClr val="dk1"/>
              </a:solidFill>
            </a:rPr>
            <a:t>프</a:t>
          </a:r>
          <a:r>
            <a:rPr lang="ko-KR" altLang="en-US" sz="1600" b="1" dirty="0" smtClean="0">
              <a:solidFill>
                <a:schemeClr val="dk1"/>
              </a:solidFill>
            </a:rPr>
            <a:t>레</a:t>
          </a:r>
          <a:r>
            <a:rPr lang="ko-KR" altLang="en-US" sz="1600" b="1" dirty="0" smtClean="0">
              <a:solidFill>
                <a:schemeClr val="dk1"/>
              </a:solidFill>
            </a:rPr>
            <a:t>임을 </a:t>
          </a:r>
          <a:r>
            <a:rPr lang="en-US" altLang="ko-KR" sz="1600" b="1" dirty="0" smtClean="0">
              <a:solidFill>
                <a:schemeClr val="dk1"/>
              </a:solidFill>
            </a:rPr>
            <a:t>csv</a:t>
          </a:r>
          <a:r>
            <a:rPr lang="ko-KR" altLang="en-US" sz="1600" b="1" dirty="0" smtClean="0">
              <a:solidFill>
                <a:schemeClr val="dk1"/>
              </a:solidFill>
            </a:rPr>
            <a:t>로 </a:t>
          </a:r>
          <a:r>
            <a:rPr lang="ko-KR" altLang="en-US" sz="1600" b="1" dirty="0" smtClean="0">
              <a:solidFill>
                <a:schemeClr val="dk1"/>
              </a:solidFill>
            </a:rPr>
            <a:t>변환</a:t>
          </a:r>
          <a:r>
            <a:rPr lang="ko-KR" altLang="en-US" sz="1600" b="1" dirty="0" smtClean="0">
              <a:solidFill>
                <a:schemeClr val="dk1"/>
              </a:solidFill>
            </a:rPr>
            <a:t>해서 </a:t>
          </a:r>
          <a:r>
            <a:rPr lang="ko-KR" altLang="en-US" sz="1600" b="1" dirty="0" smtClean="0">
              <a:solidFill>
                <a:schemeClr val="dk1"/>
              </a:solidFill>
            </a:rPr>
            <a:t>데</a:t>
          </a:r>
          <a:r>
            <a:rPr lang="ko-KR" altLang="en-US" sz="1600" b="1" dirty="0" smtClean="0">
              <a:solidFill>
                <a:schemeClr val="dk1"/>
              </a:solidFill>
            </a:rPr>
            <a:t>이</a:t>
          </a:r>
          <a:r>
            <a:rPr lang="ko-KR" altLang="en-US" sz="1600" b="1" dirty="0" smtClean="0">
              <a:solidFill>
                <a:schemeClr val="dk1"/>
              </a:solidFill>
            </a:rPr>
            <a:t>터</a:t>
          </a:r>
          <a:r>
            <a:rPr lang="ko-KR" altLang="en-US" sz="1600" b="1" dirty="0" smtClean="0">
              <a:solidFill>
                <a:schemeClr val="dk1"/>
              </a:solidFill>
            </a:rPr>
            <a:t>프</a:t>
          </a:r>
          <a:r>
            <a:rPr lang="ko-KR" altLang="en-US" sz="1600" b="1" dirty="0" smtClean="0">
              <a:solidFill>
                <a:schemeClr val="dk1"/>
              </a:solidFill>
            </a:rPr>
            <a:t>레</a:t>
          </a:r>
          <a:r>
            <a:rPr lang="ko-KR" altLang="en-US" sz="1600" b="1" dirty="0" smtClean="0">
              <a:solidFill>
                <a:schemeClr val="dk1"/>
              </a:solidFill>
            </a:rPr>
            <a:t>임을 </a:t>
          </a:r>
          <a:r>
            <a:rPr lang="ko-KR" altLang="en-US" sz="1600" b="1" dirty="0" smtClean="0">
              <a:solidFill>
                <a:schemeClr val="dk1"/>
              </a:solidFill>
            </a:rPr>
            <a:t>보기 </a:t>
          </a:r>
          <a:r>
            <a:rPr lang="ko-KR" altLang="en-US" sz="1600" b="1" dirty="0" smtClean="0">
              <a:solidFill>
                <a:schemeClr val="dk1"/>
              </a:solidFill>
            </a:rPr>
            <a:t>쉽게 </a:t>
          </a:r>
          <a:r>
            <a:rPr lang="ko-KR" altLang="en-US" sz="1600" b="1" dirty="0" smtClean="0">
              <a:solidFill>
                <a:schemeClr val="dk1"/>
              </a:solidFill>
            </a:rPr>
            <a:t>확</a:t>
          </a:r>
          <a:r>
            <a:rPr lang="ko-KR" altLang="en-US" sz="1600" b="1" dirty="0" smtClean="0">
              <a:solidFill>
                <a:schemeClr val="dk1"/>
              </a:solidFill>
            </a:rPr>
            <a:t>인</a:t>
          </a:r>
          <a:r>
            <a:rPr lang="ko-KR" altLang="en-US" sz="1600" b="1" dirty="0" smtClean="0">
              <a:solidFill>
                <a:schemeClr val="dk1"/>
              </a:solidFill>
            </a:rPr>
            <a:t>하기</a:t>
          </a:r>
          <a:r>
            <a:rPr lang="en-US" altLang="ko-KR" sz="1600" b="1" dirty="0" smtClean="0">
              <a:solidFill>
                <a:schemeClr val="dk1"/>
              </a:solidFill>
            </a:rPr>
            <a:t>.</a:t>
          </a:r>
          <a:endParaRPr lang="en-US" altLang="ko-KR" sz="1600" b="1" dirty="0" smtClean="0">
            <a:solidFill>
              <a:schemeClr val="dk1"/>
            </a:solidFill>
          </a:endParaRPr>
        </a:p>
      </dsp:txBody>
      <dsp:txXfrm rot="5400000">
        <a:off x="4325063" y="326462"/>
        <a:ext cx="783422" cy="4439316"/>
      </dsp:txXfrm>
    </dsp:sp>
    <dsp:sp modelId="{0058D970-AB5F-4005-955F-6389A8C86A2B}">
      <dsp:nvSpPr>
        <dsp:cNvPr id="7" name="Rounded Rectangle 6"/>
        <dsp:cNvSpPr/>
      </dsp:nvSpPr>
      <dsp:spPr bwMode="white">
        <a:xfrm>
          <a:off x="0" y="2056482"/>
          <a:ext cx="2497116" cy="97927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b="1" spc="0" dirty="0" smtClean="0"/>
            <a:t>CSV </a:t>
          </a:r>
          <a:r>
            <a:rPr lang="ko-KR" altLang="en-US" b="1" spc="0" dirty="0" smtClean="0"/>
            <a:t>만</a:t>
          </a:r>
          <a:r>
            <a:rPr lang="ko-KR" altLang="en-US" b="1" spc="0" dirty="0" smtClean="0"/>
            <a:t>들기</a:t>
          </a:r>
          <a:endParaRPr lang="ko-KR" altLang="en-US" b="1" spc="0" dirty="0" smtClean="0"/>
        </a:p>
      </dsp:txBody>
      <dsp:txXfrm>
        <a:off x="0" y="2056482"/>
        <a:ext cx="2497116" cy="979277"/>
      </dsp:txXfrm>
    </dsp:sp>
    <dsp:sp modelId="{B99CF148-F226-427D-8253-0FCF5DEE009B}">
      <dsp:nvSpPr>
        <dsp:cNvPr id="10" name="Round Same Side Corner Rectangle 9"/>
        <dsp:cNvSpPr/>
      </dsp:nvSpPr>
      <dsp:spPr bwMode="white">
        <a:xfrm rot="5400000">
          <a:off x="4325063" y="1354703"/>
          <a:ext cx="783422" cy="4439316"/>
        </a:xfrm>
        <a:prstGeom prst="round2Same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0960" tIns="30480" rIns="60960" bIns="3048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b="1" spc="0" dirty="0" smtClean="0">
              <a:solidFill>
                <a:schemeClr val="dk1"/>
              </a:solidFill>
            </a:rPr>
            <a:t>P</a:t>
          </a:r>
          <a:r>
            <a:rPr lang="en-US" altLang="ko-KR" b="1" spc="0" dirty="0" smtClean="0">
              <a:solidFill>
                <a:schemeClr val="dk1"/>
              </a:solidFill>
            </a:rPr>
            <a:t>ython </a:t>
          </a:r>
          <a:r>
            <a:rPr lang="ko-KR" altLang="en-US" b="1" spc="0" dirty="0" smtClean="0">
              <a:solidFill>
                <a:schemeClr val="dk1"/>
              </a:solidFill>
            </a:rPr>
            <a:t>환</a:t>
          </a:r>
          <a:r>
            <a:rPr lang="ko-KR" altLang="en-US" b="1" spc="0" dirty="0" smtClean="0">
              <a:solidFill>
                <a:schemeClr val="dk1"/>
              </a:solidFill>
            </a:rPr>
            <a:t>경</a:t>
          </a:r>
          <a:r>
            <a:rPr lang="ko-KR" altLang="en-US" b="1" spc="0" dirty="0" smtClean="0">
              <a:solidFill>
                <a:schemeClr val="dk1"/>
              </a:solidFill>
            </a:rPr>
            <a:t>에서 </a:t>
          </a:r>
          <a:r>
            <a:rPr lang="en-US" altLang="ko-KR" b="1" spc="0" dirty="0" smtClean="0">
              <a:solidFill>
                <a:schemeClr val="dk1"/>
              </a:solidFill>
            </a:rPr>
            <a:t>SQL </a:t>
          </a:r>
          <a:r>
            <a:rPr lang="ko-KR" altLang="en-US" b="1" spc="0" dirty="0" smtClean="0">
              <a:solidFill>
                <a:schemeClr val="dk1"/>
              </a:solidFill>
            </a:rPr>
            <a:t>테</a:t>
          </a:r>
          <a:r>
            <a:rPr lang="ko-KR" altLang="en-US" b="1" spc="0" dirty="0" smtClean="0">
              <a:solidFill>
                <a:schemeClr val="dk1"/>
              </a:solidFill>
            </a:rPr>
            <a:t>이블 </a:t>
          </a:r>
          <a:r>
            <a:rPr lang="ko-KR" altLang="en-US" b="1" spc="0" dirty="0" smtClean="0">
              <a:solidFill>
                <a:schemeClr val="dk1"/>
              </a:solidFill>
            </a:rPr>
            <a:t>생성</a:t>
          </a:r>
          <a:r>
            <a:rPr lang="en-US" altLang="ko-KR" b="1" spc="0" dirty="0" smtClean="0">
              <a:solidFill>
                <a:schemeClr val="dk1"/>
              </a:solidFill>
            </a:rPr>
            <a:t>. MySQL</a:t>
          </a:r>
          <a:r>
            <a:rPr lang="ko-KR" altLang="en-US" b="1" spc="0" dirty="0" smtClean="0">
              <a:solidFill>
                <a:schemeClr val="dk1"/>
              </a:solidFill>
            </a:rPr>
            <a:t>에</a:t>
          </a:r>
          <a:r>
            <a:rPr lang="ko-KR" altLang="en-US" b="1" spc="0" dirty="0" smtClean="0">
              <a:solidFill>
                <a:schemeClr val="dk1"/>
              </a:solidFill>
            </a:rPr>
            <a:t>서는 </a:t>
          </a:r>
          <a:r>
            <a:rPr lang="ko-KR" altLang="en-US" b="1" spc="0" dirty="0" smtClean="0">
              <a:solidFill>
                <a:schemeClr val="dk1"/>
              </a:solidFill>
            </a:rPr>
            <a:t>투</a:t>
          </a:r>
          <a:r>
            <a:rPr lang="ko-KR" altLang="en-US" b="1" spc="0" dirty="0" smtClean="0">
              <a:solidFill>
                <a:schemeClr val="dk1"/>
              </a:solidFill>
            </a:rPr>
            <a:t>표</a:t>
          </a:r>
          <a:r>
            <a:rPr lang="ko-KR" altLang="en-US" b="1" spc="0" dirty="0" smtClean="0">
              <a:solidFill>
                <a:schemeClr val="dk1"/>
              </a:solidFill>
            </a:rPr>
            <a:t>수 </a:t>
          </a:r>
          <a:r>
            <a:rPr lang="ko-KR" altLang="en-US" b="1" spc="0" dirty="0" smtClean="0">
              <a:solidFill>
                <a:schemeClr val="dk1"/>
              </a:solidFill>
            </a:rPr>
            <a:t>컬</a:t>
          </a:r>
          <a:r>
            <a:rPr lang="ko-KR" altLang="en-US" b="1" spc="0" dirty="0" smtClean="0">
              <a:solidFill>
                <a:schemeClr val="dk1"/>
              </a:solidFill>
            </a:rPr>
            <a:t>럼</a:t>
          </a:r>
          <a:r>
            <a:rPr lang="en-US" altLang="ko-KR" b="1" spc="0" dirty="0" smtClean="0">
              <a:solidFill>
                <a:schemeClr val="dk1"/>
              </a:solidFill>
            </a:rPr>
            <a:t>, PK </a:t>
          </a:r>
          <a:r>
            <a:rPr lang="ko-KR" altLang="en-US" b="1" spc="0" dirty="0" smtClean="0">
              <a:solidFill>
                <a:schemeClr val="dk1"/>
              </a:solidFill>
            </a:rPr>
            <a:t>컬럼</a:t>
          </a:r>
          <a:r>
            <a:rPr lang="ko-KR" altLang="en-US" b="1" spc="0" dirty="0" smtClean="0">
              <a:solidFill>
                <a:schemeClr val="dk1"/>
              </a:solidFill>
            </a:rPr>
            <a:t>만 </a:t>
          </a:r>
          <a:r>
            <a:rPr lang="ko-KR" altLang="en-US" b="1" spc="0" dirty="0" smtClean="0">
              <a:solidFill>
                <a:schemeClr val="dk1"/>
              </a:solidFill>
            </a:rPr>
            <a:t>따로 </a:t>
          </a:r>
          <a:r>
            <a:rPr lang="ko-KR" altLang="en-US" b="1" spc="0" dirty="0" smtClean="0">
              <a:solidFill>
                <a:schemeClr val="dk1"/>
              </a:solidFill>
            </a:rPr>
            <a:t>생성</a:t>
          </a:r>
          <a:r>
            <a:rPr lang="en-US" altLang="ko-KR" b="1" spc="0" dirty="0" smtClean="0">
              <a:solidFill>
                <a:schemeClr val="dk1"/>
              </a:solidFill>
            </a:rPr>
            <a:t>.</a:t>
          </a:r>
          <a:endParaRPr lang="en-US" altLang="ko-KR" b="1" spc="0" dirty="0" smtClean="0">
            <a:solidFill>
              <a:schemeClr val="dk1"/>
            </a:solidFill>
          </a:endParaRPr>
        </a:p>
      </dsp:txBody>
      <dsp:txXfrm rot="5400000">
        <a:off x="4325063" y="1354703"/>
        <a:ext cx="783422" cy="4439316"/>
      </dsp:txXfrm>
    </dsp:sp>
    <dsp:sp modelId="{86A961B4-81A6-4386-9A79-8FC1FF3B4763}">
      <dsp:nvSpPr>
        <dsp:cNvPr id="9" name="Rounded Rectangle 8"/>
        <dsp:cNvSpPr/>
      </dsp:nvSpPr>
      <dsp:spPr bwMode="white">
        <a:xfrm>
          <a:off x="37423" y="3084723"/>
          <a:ext cx="2497116" cy="979277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06680" tIns="53340" rIns="106680" bIns="5334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pc="0" dirty="0" smtClean="0"/>
            <a:t>SQL </a:t>
          </a:r>
          <a:r>
            <a:rPr lang="ko-KR" altLang="en-US" spc="0" dirty="0" smtClean="0"/>
            <a:t>연동</a:t>
          </a:r>
          <a:endParaRPr lang="ko-KR" altLang="en-US" spc="0" dirty="0" smtClean="0"/>
        </a:p>
      </dsp:txBody>
      <dsp:txXfrm>
        <a:off x="37423" y="3084723"/>
        <a:ext cx="2497116" cy="979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776845" cy="4597400"/>
        <a:chOff x="0" y="0"/>
        <a:chExt cx="7776845" cy="4597400"/>
      </a:xfrm>
    </dsp:grpSpPr>
    <dsp:sp modelId="{36883D07-F9FA-453F-B443-43457B442261}">
      <dsp:nvSpPr>
        <dsp:cNvPr id="3" name="Rounded Rectangle 2"/>
        <dsp:cNvSpPr/>
      </dsp:nvSpPr>
      <dsp:spPr bwMode="white">
        <a:xfrm>
          <a:off x="0" y="63818"/>
          <a:ext cx="7776845" cy="6921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dirty="0"/>
            <a:t> </a:t>
          </a:r>
          <a:r>
            <a:rPr lang="ko-KR" altLang="en-US" dirty="0"/>
            <a:t>프</a:t>
          </a:r>
          <a:r>
            <a:rPr lang="ko-KR" altLang="en-US" dirty="0"/>
            <a:t>로</a:t>
          </a:r>
          <a:r>
            <a:rPr lang="ko-KR" altLang="en-US" dirty="0"/>
            <a:t>그램 </a:t>
          </a:r>
          <a:r>
            <a:rPr lang="ko-KR" altLang="en-US" dirty="0"/>
            <a:t>작동 </a:t>
          </a:r>
          <a:r>
            <a:rPr lang="ko-KR" altLang="en-US" dirty="0"/>
            <a:t>방식</a:t>
          </a:r>
          <a:endParaRPr lang="ko-KR" altLang="en-US" dirty="0"/>
        </a:p>
      </dsp:txBody>
      <dsp:txXfrm>
        <a:off x="0" y="63818"/>
        <a:ext cx="7776845" cy="692150"/>
      </dsp:txXfrm>
    </dsp:sp>
    <dsp:sp modelId="{7B5FABF5-F038-4493-9853-9EE72ED15887}">
      <dsp:nvSpPr>
        <dsp:cNvPr id="4" name="Rectangles 3"/>
        <dsp:cNvSpPr/>
      </dsp:nvSpPr>
      <dsp:spPr bwMode="white">
        <a:xfrm>
          <a:off x="0" y="755968"/>
          <a:ext cx="7776845" cy="377761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46914" tIns="33020" rIns="184912" bIns="33020" anchor="t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dirty="0" smtClean="0">
              <a:solidFill>
                <a:schemeClr val="tx1"/>
              </a:solidFill>
            </a:rPr>
            <a:t>tomcat</a:t>
          </a:r>
          <a:r>
            <a:rPr lang="ko-KR" altLang="en-US" b="1" dirty="0" smtClean="0">
              <a:solidFill>
                <a:schemeClr val="tx1"/>
              </a:solidFill>
            </a:rPr>
            <a:t>을 </a:t>
          </a:r>
          <a:r>
            <a:rPr lang="ko-KR" altLang="en-US" b="1" dirty="0" smtClean="0">
              <a:solidFill>
                <a:schemeClr val="tx1"/>
              </a:solidFill>
            </a:rPr>
            <a:t>활</a:t>
          </a:r>
          <a:r>
            <a:rPr lang="ko-KR" altLang="en-US" b="1" dirty="0" smtClean="0">
              <a:solidFill>
                <a:schemeClr val="tx1"/>
              </a:solidFill>
            </a:rPr>
            <a:t>용해 </a:t>
          </a:r>
          <a:r>
            <a:rPr lang="ko-KR" altLang="en-US" b="1" dirty="0" smtClean="0">
              <a:solidFill>
                <a:schemeClr val="tx1"/>
              </a:solidFill>
            </a:rPr>
            <a:t>서</a:t>
          </a:r>
          <a:r>
            <a:rPr lang="ko-KR" altLang="en-US" b="1" dirty="0" smtClean="0">
              <a:solidFill>
                <a:schemeClr val="tx1"/>
              </a:solidFill>
            </a:rPr>
            <a:t>버를 </a:t>
          </a:r>
          <a:r>
            <a:rPr lang="ko-KR" altLang="en-US" b="1" dirty="0" smtClean="0">
              <a:solidFill>
                <a:schemeClr val="tx1"/>
              </a:solidFill>
            </a:rPr>
            <a:t>생성 후</a:t>
          </a:r>
          <a:r>
            <a:rPr lang="en-US" altLang="ko-KR" b="1" dirty="0" smtClean="0">
              <a:solidFill>
                <a:schemeClr val="tx1"/>
              </a:solidFill>
            </a:rPr>
            <a:t>, </a:t>
          </a:r>
          <a:r>
            <a:rPr lang="ko-KR" altLang="en-US" b="1" dirty="0" smtClean="0">
              <a:solidFill>
                <a:schemeClr val="tx1"/>
              </a:solidFill>
            </a:rPr>
            <a:t>서</a:t>
          </a:r>
          <a:r>
            <a:rPr lang="ko-KR" altLang="en-US" b="1" dirty="0" smtClean="0">
              <a:solidFill>
                <a:schemeClr val="tx1"/>
              </a:solidFill>
            </a:rPr>
            <a:t>블</a:t>
          </a:r>
          <a:r>
            <a:rPr lang="ko-KR" altLang="en-US" b="1" dirty="0" smtClean="0">
              <a:solidFill>
                <a:schemeClr val="tx1"/>
              </a:solidFill>
            </a:rPr>
            <a:t>릿을 </a:t>
          </a:r>
          <a:r>
            <a:rPr lang="ko-KR" altLang="en-US" b="1" dirty="0" smtClean="0">
              <a:solidFill>
                <a:schemeClr val="tx1"/>
              </a:solidFill>
            </a:rPr>
            <a:t>홈</a:t>
          </a:r>
          <a:r>
            <a:rPr lang="ko-KR" altLang="en-US" b="1" dirty="0" smtClean="0">
              <a:solidFill>
                <a:schemeClr val="tx1"/>
              </a:solidFill>
            </a:rPr>
            <a:t>화</a:t>
          </a:r>
          <a:r>
            <a:rPr lang="ko-KR" altLang="en-US" b="1" dirty="0" smtClean="0">
              <a:solidFill>
                <a:schemeClr val="tx1"/>
              </a:solidFill>
            </a:rPr>
            <a:t>면</a:t>
          </a:r>
          <a:r>
            <a:rPr lang="ko-KR" altLang="en-US" b="1" dirty="0" smtClean="0">
              <a:solidFill>
                <a:schemeClr val="tx1"/>
              </a:solidFill>
            </a:rPr>
            <a:t>으</a:t>
          </a:r>
          <a:r>
            <a:rPr lang="ko-KR" altLang="en-US" b="1" dirty="0" smtClean="0">
              <a:solidFill>
                <a:schemeClr val="tx1"/>
              </a:solidFill>
            </a:rPr>
            <a:t>로</a:t>
          </a:r>
          <a:r>
            <a:rPr lang="ko-KR" altLang="en-US" b="1" dirty="0" smtClean="0">
              <a:solidFill>
                <a:schemeClr val="tx1"/>
              </a:solidFill>
            </a:rPr>
            <a:t>부터 </a:t>
          </a:r>
          <a:r>
            <a:rPr lang="ko-KR" altLang="en-US" b="1" dirty="0" smtClean="0">
              <a:solidFill>
                <a:schemeClr val="tx1"/>
              </a:solidFill>
            </a:rPr>
            <a:t>확</a:t>
          </a:r>
          <a:r>
            <a:rPr lang="ko-KR" altLang="en-US" b="1" dirty="0" smtClean="0">
              <a:solidFill>
                <a:schemeClr val="tx1"/>
              </a:solidFill>
            </a:rPr>
            <a:t>장</a:t>
          </a:r>
          <a:r>
            <a:rPr lang="ko-KR" altLang="en-US" b="1" dirty="0" smtClean="0">
              <a:solidFill>
                <a:schemeClr val="tx1"/>
              </a:solidFill>
            </a:rPr>
            <a:t>하여 </a:t>
          </a:r>
          <a:r>
            <a:rPr lang="ko-KR" altLang="en-US" b="1" dirty="0" smtClean="0">
              <a:solidFill>
                <a:schemeClr val="tx1"/>
              </a:solidFill>
            </a:rPr>
            <a:t>서</a:t>
          </a:r>
          <a:r>
            <a:rPr lang="ko-KR" altLang="en-US" b="1" dirty="0" smtClean="0">
              <a:solidFill>
                <a:schemeClr val="tx1"/>
              </a:solidFill>
            </a:rPr>
            <a:t>버를 </a:t>
          </a:r>
          <a:r>
            <a:rPr lang="ko-KR" altLang="en-US" b="1" dirty="0" smtClean="0">
              <a:solidFill>
                <a:schemeClr val="tx1"/>
              </a:solidFill>
            </a:rPr>
            <a:t>유</a:t>
          </a:r>
          <a:r>
            <a:rPr lang="ko-KR" altLang="en-US" b="1" dirty="0" smtClean="0">
              <a:solidFill>
                <a:schemeClr val="tx1"/>
              </a:solidFill>
            </a:rPr>
            <a:t>효</a:t>
          </a:r>
          <a:r>
            <a:rPr lang="ko-KR" altLang="en-US" b="1" dirty="0" smtClean="0">
              <a:solidFill>
                <a:schemeClr val="tx1"/>
              </a:solidFill>
            </a:rPr>
            <a:t>화</a:t>
          </a:r>
          <a:r>
            <a:rPr lang="ko-KR" altLang="en-US" b="1" dirty="0" smtClean="0">
              <a:solidFill>
                <a:schemeClr val="tx1"/>
              </a:solidFill>
            </a:rPr>
            <a:t>시</a:t>
          </a:r>
          <a:r>
            <a:rPr lang="ko-KR" altLang="en-US" b="1" dirty="0" smtClean="0">
              <a:solidFill>
                <a:schemeClr val="tx1"/>
              </a:solidFill>
            </a:rPr>
            <a:t>킨다</a:t>
          </a:r>
          <a:r>
            <a:rPr lang="en-US" altLang="ko-KR" b="1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b="1" smtClean="0">
              <a:solidFill>
                <a:schemeClr val="tx1"/>
              </a:solidFill>
            </a:rPr>
            <a:t>SQL</a:t>
          </a:r>
          <a:r>
            <a:rPr lang="ko-KR" altLang="en-US" b="1" smtClean="0">
              <a:solidFill>
                <a:schemeClr val="tx1"/>
              </a:solidFill>
            </a:rPr>
            <a:t>과 </a:t>
          </a:r>
          <a:r>
            <a:rPr lang="ko-KR" altLang="en-US" b="1" smtClean="0">
              <a:solidFill>
                <a:schemeClr val="tx1"/>
              </a:solidFill>
            </a:rPr>
            <a:t>연</a:t>
          </a:r>
          <a:r>
            <a:rPr lang="ko-KR" altLang="en-US" b="1" smtClean="0">
              <a:solidFill>
                <a:schemeClr val="tx1"/>
              </a:solidFill>
            </a:rPr>
            <a:t>동</a:t>
          </a:r>
          <a:r>
            <a:rPr lang="ko-KR" altLang="en-US" b="1" smtClean="0">
              <a:solidFill>
                <a:schemeClr val="tx1"/>
              </a:solidFill>
            </a:rPr>
            <a:t>하여 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주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소에 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변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수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값을 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넣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어서 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 </a:t>
          </a:r>
          <a:r>
            <a:rPr lang="en-US" altLang="ko-KR" b="1" dirty="0" smtClean="0">
              <a:solidFill>
                <a:schemeClr val="tx1"/>
              </a:solidFill>
              <a:sym typeface="+mn-ea"/>
            </a:rPr>
            <a:t>SQL 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데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이터를 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뽑</a:t>
          </a:r>
          <a:r>
            <a:rPr lang="ko-KR" altLang="en-US" b="1" dirty="0" smtClean="0">
              <a:solidFill>
                <a:schemeClr val="tx1"/>
              </a:solidFill>
              <a:sym typeface="+mn-ea"/>
            </a:rPr>
            <a:t>아 </a:t>
          </a:r>
          <a:r>
            <a:rPr lang="en-US" altLang="ko-KR" b="1" smtClean="0">
              <a:solidFill>
                <a:schemeClr val="tx1"/>
              </a:solidFill>
            </a:rPr>
            <a:t>SQL</a:t>
          </a:r>
          <a:r>
            <a:rPr lang="ko-KR" altLang="en-US" b="1" smtClean="0">
              <a:solidFill>
                <a:schemeClr val="tx1"/>
              </a:solidFill>
            </a:rPr>
            <a:t>에 </a:t>
          </a:r>
          <a:r>
            <a:rPr lang="ko-KR" altLang="en-US" b="1" smtClean="0">
              <a:solidFill>
                <a:schemeClr val="tx1"/>
              </a:solidFill>
            </a:rPr>
            <a:t>저</a:t>
          </a:r>
          <a:r>
            <a:rPr lang="ko-KR" altLang="en-US" b="1" smtClean="0">
              <a:solidFill>
                <a:schemeClr val="tx1"/>
              </a:solidFill>
            </a:rPr>
            <a:t>장</a:t>
          </a:r>
          <a:r>
            <a:rPr lang="ko-KR" altLang="en-US" b="1" smtClean="0">
              <a:solidFill>
                <a:schemeClr val="tx1"/>
              </a:solidFill>
            </a:rPr>
            <a:t>되어 </a:t>
          </a:r>
          <a:r>
            <a:rPr lang="ko-KR" altLang="en-US" b="1" smtClean="0">
              <a:solidFill>
                <a:schemeClr val="tx1"/>
              </a:solidFill>
            </a:rPr>
            <a:t>있는 </a:t>
          </a:r>
          <a:r>
            <a:rPr lang="ko-KR" altLang="en-US" b="1" smtClean="0">
              <a:solidFill>
                <a:schemeClr val="tx1"/>
              </a:solidFill>
            </a:rPr>
            <a:t>데</a:t>
          </a:r>
          <a:r>
            <a:rPr lang="ko-KR" altLang="en-US" b="1" smtClean="0">
              <a:solidFill>
                <a:schemeClr val="tx1"/>
              </a:solidFill>
            </a:rPr>
            <a:t>이</a:t>
          </a:r>
          <a:r>
            <a:rPr lang="ko-KR" altLang="en-US" b="1" smtClean="0">
              <a:solidFill>
                <a:schemeClr val="tx1"/>
              </a:solidFill>
            </a:rPr>
            <a:t>터를 </a:t>
          </a:r>
          <a:r>
            <a:rPr lang="ko-KR" altLang="en-US" b="1" smtClean="0">
              <a:solidFill>
                <a:schemeClr val="tx1"/>
              </a:solidFill>
            </a:rPr>
            <a:t>불</a:t>
          </a:r>
          <a:r>
            <a:rPr lang="ko-KR" altLang="en-US" b="1" smtClean="0">
              <a:solidFill>
                <a:schemeClr val="tx1"/>
              </a:solidFill>
            </a:rPr>
            <a:t>러</a:t>
          </a:r>
          <a:r>
            <a:rPr lang="ko-KR" altLang="en-US" b="1" smtClean="0">
              <a:solidFill>
                <a:schemeClr val="tx1"/>
              </a:solidFill>
            </a:rPr>
            <a:t>오고</a:t>
          </a:r>
          <a:r>
            <a:rPr lang="en-US" altLang="ko-KR" b="1" smtClean="0">
              <a:solidFill>
                <a:schemeClr val="tx1"/>
              </a:solidFill>
            </a:rPr>
            <a:t>, update </a:t>
          </a:r>
          <a:r>
            <a:rPr lang="ko-KR" altLang="en-US" b="1" smtClean="0">
              <a:solidFill>
                <a:schemeClr val="tx1"/>
              </a:solidFill>
            </a:rPr>
            <a:t>기</a:t>
          </a:r>
          <a:r>
            <a:rPr lang="ko-KR" altLang="en-US" b="1" smtClean="0">
              <a:solidFill>
                <a:schemeClr val="tx1"/>
              </a:solidFill>
            </a:rPr>
            <a:t>능을 </a:t>
          </a:r>
          <a:r>
            <a:rPr lang="ko-KR" altLang="en-US" b="1" smtClean="0">
              <a:solidFill>
                <a:schemeClr val="tx1"/>
              </a:solidFill>
            </a:rPr>
            <a:t>활</a:t>
          </a:r>
          <a:r>
            <a:rPr lang="ko-KR" altLang="en-US" b="1" smtClean="0">
              <a:solidFill>
                <a:schemeClr val="tx1"/>
              </a:solidFill>
            </a:rPr>
            <a:t>용</a:t>
          </a:r>
          <a:r>
            <a:rPr lang="ko-KR" altLang="en-US" b="1" smtClean="0">
              <a:solidFill>
                <a:schemeClr val="tx1"/>
              </a:solidFill>
            </a:rPr>
            <a:t>하여 </a:t>
          </a:r>
          <a:r>
            <a:rPr lang="ko-KR" altLang="en-US" b="1" smtClean="0">
              <a:solidFill>
                <a:schemeClr val="tx1"/>
              </a:solidFill>
            </a:rPr>
            <a:t>투표</a:t>
          </a:r>
          <a:r>
            <a:rPr lang="ko-KR" altLang="en-US" b="1" smtClean="0">
              <a:solidFill>
                <a:schemeClr val="tx1"/>
              </a:solidFill>
            </a:rPr>
            <a:t>내</a:t>
          </a:r>
          <a:r>
            <a:rPr lang="ko-KR" altLang="en-US" b="1" smtClean="0">
              <a:solidFill>
                <a:schemeClr val="tx1"/>
              </a:solidFill>
            </a:rPr>
            <a:t>용을 </a:t>
          </a:r>
          <a:r>
            <a:rPr lang="ko-KR" altLang="en-US" b="1" smtClean="0">
              <a:solidFill>
                <a:schemeClr val="tx1"/>
              </a:solidFill>
            </a:rPr>
            <a:t>반</a:t>
          </a:r>
          <a:r>
            <a:rPr lang="ko-KR" altLang="en-US" b="1" smtClean="0">
              <a:solidFill>
                <a:schemeClr val="tx1"/>
              </a:solidFill>
            </a:rPr>
            <a:t>영</a:t>
          </a:r>
          <a:r>
            <a:rPr lang="ko-KR" altLang="en-US" b="1" smtClean="0">
              <a:solidFill>
                <a:schemeClr val="tx1"/>
              </a:solidFill>
            </a:rPr>
            <a:t>한다</a:t>
          </a:r>
          <a:r>
            <a:rPr lang="en-US" altLang="ko-KR" b="1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b="1" smtClean="0">
              <a:solidFill>
                <a:schemeClr val="tx1"/>
              </a:solidFill>
            </a:rPr>
            <a:t>각</a:t>
          </a:r>
          <a:r>
            <a:rPr lang="ko-KR" altLang="en-US" b="1" smtClean="0">
              <a:solidFill>
                <a:schemeClr val="tx1"/>
              </a:solidFill>
            </a:rPr>
            <a:t>각의 </a:t>
          </a:r>
          <a:r>
            <a:rPr lang="ko-KR" altLang="en-US" b="1" smtClean="0">
              <a:solidFill>
                <a:schemeClr val="tx1"/>
              </a:solidFill>
            </a:rPr>
            <a:t>서</a:t>
          </a:r>
          <a:r>
            <a:rPr lang="ko-KR" altLang="en-US" b="1" smtClean="0">
              <a:solidFill>
                <a:schemeClr val="tx1"/>
              </a:solidFill>
            </a:rPr>
            <a:t>블</a:t>
          </a:r>
          <a:r>
            <a:rPr lang="ko-KR" altLang="en-US" b="1" smtClean="0">
              <a:solidFill>
                <a:schemeClr val="tx1"/>
              </a:solidFill>
            </a:rPr>
            <a:t>릿은 </a:t>
          </a:r>
          <a:r>
            <a:rPr lang="en-US" altLang="ko-KR" b="1" smtClean="0">
              <a:solidFill>
                <a:schemeClr val="tx1"/>
              </a:solidFill>
            </a:rPr>
            <a:t>jsp </a:t>
          </a:r>
          <a:r>
            <a:rPr lang="ko-KR" altLang="en-US" b="1" smtClean="0">
              <a:solidFill>
                <a:schemeClr val="tx1"/>
              </a:solidFill>
            </a:rPr>
            <a:t>파</a:t>
          </a:r>
          <a:r>
            <a:rPr lang="ko-KR" altLang="en-US" b="1" smtClean="0">
              <a:solidFill>
                <a:schemeClr val="tx1"/>
              </a:solidFill>
            </a:rPr>
            <a:t>일에 </a:t>
          </a:r>
          <a:r>
            <a:rPr lang="ko-KR" altLang="en-US" b="1" smtClean="0">
              <a:solidFill>
                <a:schemeClr val="tx1"/>
              </a:solidFill>
            </a:rPr>
            <a:t>데</a:t>
          </a:r>
          <a:r>
            <a:rPr lang="ko-KR" altLang="en-US" b="1" smtClean="0">
              <a:solidFill>
                <a:schemeClr val="tx1"/>
              </a:solidFill>
            </a:rPr>
            <a:t>이</a:t>
          </a:r>
          <a:r>
            <a:rPr lang="ko-KR" altLang="en-US" b="1" smtClean="0">
              <a:solidFill>
                <a:schemeClr val="tx1"/>
              </a:solidFill>
            </a:rPr>
            <a:t>터를 </a:t>
          </a:r>
          <a:r>
            <a:rPr lang="ko-KR" altLang="en-US" b="1" smtClean="0">
              <a:solidFill>
                <a:schemeClr val="tx1"/>
              </a:solidFill>
            </a:rPr>
            <a:t>보</a:t>
          </a:r>
          <a:r>
            <a:rPr lang="ko-KR" altLang="en-US" b="1" smtClean="0">
              <a:solidFill>
                <a:schemeClr val="tx1"/>
              </a:solidFill>
            </a:rPr>
            <a:t>내는 </a:t>
          </a:r>
          <a:r>
            <a:rPr lang="ko-KR" altLang="en-US" b="1" smtClean="0">
              <a:solidFill>
                <a:schemeClr val="tx1"/>
              </a:solidFill>
            </a:rPr>
            <a:t>역</a:t>
          </a:r>
          <a:r>
            <a:rPr lang="ko-KR" altLang="en-US" b="1" smtClean="0">
              <a:solidFill>
                <a:schemeClr val="tx1"/>
              </a:solidFill>
            </a:rPr>
            <a:t>할을 </a:t>
          </a:r>
          <a:r>
            <a:rPr lang="ko-KR" altLang="en-US" b="1" smtClean="0">
              <a:solidFill>
                <a:schemeClr val="tx1"/>
              </a:solidFill>
            </a:rPr>
            <a:t>하며</a:t>
          </a:r>
          <a:r>
            <a:rPr lang="en-US" altLang="ko-KR" b="1" smtClean="0">
              <a:solidFill>
                <a:schemeClr val="tx1"/>
              </a:solidFill>
            </a:rPr>
            <a:t>, jsp </a:t>
          </a:r>
          <a:r>
            <a:rPr lang="ko-KR" altLang="en-US" b="1" smtClean="0">
              <a:solidFill>
                <a:schemeClr val="tx1"/>
              </a:solidFill>
            </a:rPr>
            <a:t>파</a:t>
          </a:r>
          <a:r>
            <a:rPr lang="ko-KR" altLang="en-US" b="1" smtClean="0">
              <a:solidFill>
                <a:schemeClr val="tx1"/>
              </a:solidFill>
            </a:rPr>
            <a:t>일은 </a:t>
          </a:r>
          <a:r>
            <a:rPr lang="ko-KR" altLang="en-US" b="1" smtClean="0">
              <a:solidFill>
                <a:schemeClr val="tx1"/>
              </a:solidFill>
            </a:rPr>
            <a:t>받은 </a:t>
          </a:r>
          <a:r>
            <a:rPr lang="ko-KR" altLang="en-US" b="1" smtClean="0">
              <a:solidFill>
                <a:schemeClr val="tx1"/>
              </a:solidFill>
            </a:rPr>
            <a:t>데</a:t>
          </a:r>
          <a:r>
            <a:rPr lang="ko-KR" altLang="en-US" b="1" smtClean="0">
              <a:solidFill>
                <a:schemeClr val="tx1"/>
              </a:solidFill>
            </a:rPr>
            <a:t>이</a:t>
          </a:r>
          <a:r>
            <a:rPr lang="ko-KR" altLang="en-US" b="1" smtClean="0">
              <a:solidFill>
                <a:schemeClr val="tx1"/>
              </a:solidFill>
            </a:rPr>
            <a:t>터를 </a:t>
          </a:r>
          <a:r>
            <a:rPr lang="ko-KR" altLang="en-US" b="1" smtClean="0">
              <a:solidFill>
                <a:schemeClr val="tx1"/>
              </a:solidFill>
            </a:rPr>
            <a:t>화</a:t>
          </a:r>
          <a:r>
            <a:rPr lang="ko-KR" altLang="en-US" b="1" smtClean="0">
              <a:solidFill>
                <a:schemeClr val="tx1"/>
              </a:solidFill>
            </a:rPr>
            <a:t>면에 </a:t>
          </a:r>
          <a:r>
            <a:rPr lang="ko-KR" altLang="en-US" b="1" smtClean="0">
              <a:solidFill>
                <a:schemeClr val="tx1"/>
              </a:solidFill>
            </a:rPr>
            <a:t>표</a:t>
          </a:r>
          <a:r>
            <a:rPr lang="ko-KR" altLang="en-US" b="1" smtClean="0">
              <a:solidFill>
                <a:schemeClr val="tx1"/>
              </a:solidFill>
            </a:rPr>
            <a:t>시</a:t>
          </a:r>
          <a:r>
            <a:rPr lang="ko-KR" altLang="en-US" b="1" smtClean="0">
              <a:solidFill>
                <a:schemeClr val="tx1"/>
              </a:solidFill>
            </a:rPr>
            <a:t>시</a:t>
          </a:r>
          <a:r>
            <a:rPr lang="ko-KR" altLang="en-US" b="1" smtClean="0">
              <a:solidFill>
                <a:schemeClr val="tx1"/>
              </a:solidFill>
            </a:rPr>
            <a:t>키는 </a:t>
          </a:r>
          <a:r>
            <a:rPr lang="ko-KR" altLang="en-US" b="1" smtClean="0">
              <a:solidFill>
                <a:schemeClr val="tx1"/>
              </a:solidFill>
            </a:rPr>
            <a:t>역</a:t>
          </a:r>
          <a:r>
            <a:rPr lang="ko-KR" altLang="en-US" b="1" smtClean="0">
              <a:solidFill>
                <a:schemeClr val="tx1"/>
              </a:solidFill>
            </a:rPr>
            <a:t>할을 </a:t>
          </a:r>
          <a:r>
            <a:rPr lang="ko-KR" altLang="en-US" b="1" smtClean="0">
              <a:solidFill>
                <a:schemeClr val="tx1"/>
              </a:solidFill>
            </a:rPr>
            <a:t>한다</a:t>
          </a:r>
          <a:r>
            <a:rPr lang="en-US" altLang="ko-KR" b="1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b="1" dirty="0" smtClean="0">
              <a:solidFill>
                <a:schemeClr val="tx1"/>
              </a:solidFill>
            </a:rPr>
            <a:t>특히 </a:t>
          </a:r>
          <a:r>
            <a:rPr lang="en-US" altLang="ko-KR" b="1" dirty="0" smtClean="0">
              <a:solidFill>
                <a:schemeClr val="tx1"/>
              </a:solidFill>
            </a:rPr>
            <a:t>DAOimply</a:t>
          </a:r>
          <a:r>
            <a:rPr lang="ko-KR" altLang="en-US" b="1" dirty="0" smtClean="0">
              <a:solidFill>
                <a:schemeClr val="tx1"/>
              </a:solidFill>
            </a:rPr>
            <a:t>에서 </a:t>
          </a:r>
          <a:r>
            <a:rPr lang="ko-KR" altLang="en-US" b="1" dirty="0" smtClean="0">
              <a:solidFill>
                <a:schemeClr val="tx1"/>
              </a:solidFill>
            </a:rPr>
            <a:t>명</a:t>
          </a:r>
          <a:r>
            <a:rPr lang="ko-KR" altLang="en-US" b="1" dirty="0" smtClean="0">
              <a:solidFill>
                <a:schemeClr val="tx1"/>
              </a:solidFill>
            </a:rPr>
            <a:t>시된 </a:t>
          </a:r>
          <a:r>
            <a:rPr lang="ko-KR" altLang="en-US" b="1" dirty="0" smtClean="0">
              <a:solidFill>
                <a:schemeClr val="tx1"/>
              </a:solidFill>
            </a:rPr>
            <a:t>기</a:t>
          </a:r>
          <a:r>
            <a:rPr lang="ko-KR" altLang="en-US" b="1" dirty="0" smtClean="0">
              <a:solidFill>
                <a:schemeClr val="tx1"/>
              </a:solidFill>
            </a:rPr>
            <a:t>능을 </a:t>
          </a:r>
          <a:r>
            <a:rPr lang="en-US" altLang="ko-KR" b="1" dirty="0" smtClean="0">
              <a:solidFill>
                <a:schemeClr val="tx1"/>
              </a:solidFill>
            </a:rPr>
            <a:t>jsp</a:t>
          </a:r>
          <a:r>
            <a:rPr lang="ko-KR" altLang="en-US" b="1" dirty="0" smtClean="0">
              <a:solidFill>
                <a:schemeClr val="tx1"/>
              </a:solidFill>
            </a:rPr>
            <a:t>에 </a:t>
          </a:r>
          <a:r>
            <a:rPr lang="ko-KR" altLang="en-US" b="1" dirty="0" smtClean="0">
              <a:solidFill>
                <a:schemeClr val="tx1"/>
              </a:solidFill>
            </a:rPr>
            <a:t>보</a:t>
          </a:r>
          <a:r>
            <a:rPr lang="ko-KR" altLang="en-US" b="1" dirty="0" smtClean="0">
              <a:solidFill>
                <a:schemeClr val="tx1"/>
              </a:solidFill>
            </a:rPr>
            <a:t>내는 </a:t>
          </a:r>
          <a:r>
            <a:rPr lang="ko-KR" altLang="en-US" b="1" dirty="0" smtClean="0">
              <a:solidFill>
                <a:schemeClr val="tx1"/>
              </a:solidFill>
            </a:rPr>
            <a:t>기</a:t>
          </a:r>
          <a:r>
            <a:rPr lang="ko-KR" altLang="en-US" b="1" dirty="0" smtClean="0">
              <a:solidFill>
                <a:schemeClr val="tx1"/>
              </a:solidFill>
            </a:rPr>
            <a:t>능은</a:t>
          </a:r>
          <a:r>
            <a:rPr lang="en-US" altLang="ko-KR" b="1" dirty="0" smtClean="0">
              <a:solidFill>
                <a:schemeClr val="tx1"/>
              </a:solidFill>
            </a:rPr>
            <a:t>, </a:t>
          </a:r>
          <a:r>
            <a:rPr lang="ko-KR" altLang="en-US" b="1" dirty="0" smtClean="0">
              <a:solidFill>
                <a:schemeClr val="tx1"/>
              </a:solidFill>
            </a:rPr>
            <a:t>개</a:t>
          </a:r>
          <a:r>
            <a:rPr lang="ko-KR" altLang="en-US" b="1" dirty="0" smtClean="0">
              <a:solidFill>
                <a:schemeClr val="tx1"/>
              </a:solidFill>
            </a:rPr>
            <a:t>발</a:t>
          </a:r>
          <a:r>
            <a:rPr lang="ko-KR" altLang="en-US" b="1" dirty="0" smtClean="0">
              <a:solidFill>
                <a:schemeClr val="tx1"/>
              </a:solidFill>
            </a:rPr>
            <a:t>자의 </a:t>
          </a:r>
          <a:r>
            <a:rPr lang="ko-KR" altLang="en-US" b="1" dirty="0" smtClean="0">
              <a:solidFill>
                <a:schemeClr val="tx1"/>
              </a:solidFill>
            </a:rPr>
            <a:t>의</a:t>
          </a:r>
          <a:r>
            <a:rPr lang="ko-KR" altLang="en-US" b="1" dirty="0" smtClean="0">
              <a:solidFill>
                <a:schemeClr val="tx1"/>
              </a:solidFill>
            </a:rPr>
            <a:t>도에 </a:t>
          </a:r>
          <a:r>
            <a:rPr lang="ko-KR" altLang="en-US" b="1" dirty="0" smtClean="0">
              <a:solidFill>
                <a:schemeClr val="tx1"/>
              </a:solidFill>
            </a:rPr>
            <a:t>부</a:t>
          </a:r>
          <a:r>
            <a:rPr lang="ko-KR" altLang="en-US" b="1" dirty="0" smtClean="0">
              <a:solidFill>
                <a:schemeClr val="tx1"/>
              </a:solidFill>
            </a:rPr>
            <a:t>합</a:t>
          </a:r>
          <a:r>
            <a:rPr lang="ko-KR" altLang="en-US" b="1" dirty="0" smtClean="0">
              <a:solidFill>
                <a:schemeClr val="tx1"/>
              </a:solidFill>
            </a:rPr>
            <a:t>하게 </a:t>
          </a:r>
          <a:r>
            <a:rPr lang="ko-KR" altLang="en-US" b="1" dirty="0" smtClean="0">
              <a:solidFill>
                <a:schemeClr val="tx1"/>
              </a:solidFill>
            </a:rPr>
            <a:t>원</a:t>
          </a:r>
          <a:r>
            <a:rPr lang="ko-KR" altLang="en-US" b="1" dirty="0" smtClean="0">
              <a:solidFill>
                <a:schemeClr val="tx1"/>
              </a:solidFill>
            </a:rPr>
            <a:t>하는 </a:t>
          </a:r>
          <a:r>
            <a:rPr lang="ko-KR" altLang="en-US" b="1" dirty="0" smtClean="0">
              <a:solidFill>
                <a:schemeClr val="tx1"/>
              </a:solidFill>
            </a:rPr>
            <a:t>데</a:t>
          </a:r>
          <a:r>
            <a:rPr lang="ko-KR" altLang="en-US" b="1" dirty="0" smtClean="0">
              <a:solidFill>
                <a:schemeClr val="tx1"/>
              </a:solidFill>
            </a:rPr>
            <a:t>이</a:t>
          </a:r>
          <a:r>
            <a:rPr lang="ko-KR" altLang="en-US" b="1" dirty="0" smtClean="0">
              <a:solidFill>
                <a:schemeClr val="tx1"/>
              </a:solidFill>
            </a:rPr>
            <a:t>터와 그 </a:t>
          </a:r>
          <a:r>
            <a:rPr lang="ko-KR" altLang="en-US" b="1" dirty="0" smtClean="0">
              <a:solidFill>
                <a:schemeClr val="tx1"/>
              </a:solidFill>
            </a:rPr>
            <a:t>표시 </a:t>
          </a:r>
          <a:r>
            <a:rPr lang="ko-KR" altLang="en-US" b="1" dirty="0" smtClean="0">
              <a:solidFill>
                <a:schemeClr val="tx1"/>
              </a:solidFill>
            </a:rPr>
            <a:t>형</a:t>
          </a:r>
          <a:r>
            <a:rPr lang="ko-KR" altLang="en-US" b="1" dirty="0" smtClean="0">
              <a:solidFill>
                <a:schemeClr val="tx1"/>
              </a:solidFill>
            </a:rPr>
            <a:t>태를 </a:t>
          </a:r>
          <a:r>
            <a:rPr lang="en-US" altLang="ko-KR" b="1" dirty="0" smtClean="0">
              <a:solidFill>
                <a:schemeClr val="tx1"/>
              </a:solidFill>
            </a:rPr>
            <a:t>jsp </a:t>
          </a:r>
          <a:r>
            <a:rPr lang="ko-KR" altLang="en-US" b="1" dirty="0" smtClean="0">
              <a:solidFill>
                <a:schemeClr val="tx1"/>
              </a:solidFill>
            </a:rPr>
            <a:t>파</a:t>
          </a:r>
          <a:r>
            <a:rPr lang="ko-KR" altLang="en-US" b="1" dirty="0" smtClean="0">
              <a:solidFill>
                <a:schemeClr val="tx1"/>
              </a:solidFill>
            </a:rPr>
            <a:t>일에 </a:t>
          </a:r>
          <a:r>
            <a:rPr lang="ko-KR" altLang="en-US" b="1" dirty="0" smtClean="0">
              <a:solidFill>
                <a:schemeClr val="tx1"/>
              </a:solidFill>
            </a:rPr>
            <a:t>보</a:t>
          </a:r>
          <a:r>
            <a:rPr lang="ko-KR" altLang="en-US" b="1" dirty="0" smtClean="0">
              <a:solidFill>
                <a:schemeClr val="tx1"/>
              </a:solidFill>
            </a:rPr>
            <a:t>내는</a:t>
          </a:r>
          <a:r>
            <a:rPr lang="ko-KR" altLang="en-US" b="1" dirty="0" smtClean="0">
              <a:solidFill>
                <a:schemeClr val="tx1"/>
              </a:solidFill>
            </a:rPr>
            <a:t>것을 </a:t>
          </a:r>
          <a:r>
            <a:rPr lang="ko-KR" altLang="en-US" b="1" dirty="0" smtClean="0">
              <a:solidFill>
                <a:schemeClr val="tx1"/>
              </a:solidFill>
            </a:rPr>
            <a:t>가</a:t>
          </a:r>
          <a:r>
            <a:rPr lang="ko-KR" altLang="en-US" b="1" dirty="0" smtClean="0">
              <a:solidFill>
                <a:schemeClr val="tx1"/>
              </a:solidFill>
            </a:rPr>
            <a:t>능</a:t>
          </a:r>
          <a:r>
            <a:rPr lang="ko-KR" altLang="en-US" b="1" dirty="0" smtClean="0">
              <a:solidFill>
                <a:schemeClr val="tx1"/>
              </a:solidFill>
            </a:rPr>
            <a:t>하게 </a:t>
          </a:r>
          <a:r>
            <a:rPr lang="ko-KR" altLang="en-US" b="1" dirty="0" smtClean="0">
              <a:solidFill>
                <a:schemeClr val="tx1"/>
              </a:solidFill>
            </a:rPr>
            <a:t>한다</a:t>
          </a:r>
          <a:r>
            <a:rPr lang="en-US" altLang="ko-KR" b="1" dirty="0" smtClean="0">
              <a:solidFill>
                <a:schemeClr val="tx1"/>
              </a:solidFill>
            </a:rPr>
            <a:t>.</a:t>
          </a:r>
          <a:endParaRPr lang="en-US" altLang="ko-KR" b="1" u="heavy" dirty="0" smtClean="0">
            <a:solidFill>
              <a:schemeClr val="tx1"/>
            </a:solidFill>
          </a:endParaRPr>
        </a:p>
        <a:p>
          <a:pPr lvl="1" latinLnBrk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ko-KR" b="1" u="heavy" dirty="0" smtClean="0">
            <a:solidFill>
              <a:schemeClr val="tx1"/>
            </a:solidFill>
          </a:endParaRPr>
        </a:p>
      </dsp:txBody>
      <dsp:txXfrm>
        <a:off x="0" y="755968"/>
        <a:ext cx="7776845" cy="3777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701" y="2708920"/>
            <a:ext cx="547260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우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식랭</a:t>
            </a:r>
            <a:endParaRPr lang="ko-KR" altLang="en-US" sz="4400" b="1" spc="-15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5730" y="4149090"/>
            <a:ext cx="3812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김호재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신우호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안덕현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수만 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미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니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프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로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젝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트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2705735" y="3500755"/>
            <a:ext cx="3812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우리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들만의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식당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랭킹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360" y="1196340"/>
            <a:ext cx="7993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690" y="705267"/>
            <a:ext cx="172819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3-2)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작동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방식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다이어그램 12"/>
          <p:cNvGraphicFramePr/>
          <p:nvPr/>
        </p:nvGraphicFramePr>
        <p:xfrm>
          <a:off x="539750" y="1917065"/>
          <a:ext cx="7776845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745" y="234858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4030" y="2780412"/>
            <a:ext cx="662473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ym typeface="+mn-ea"/>
              </a:rPr>
              <a:t>4-1 </a:t>
            </a:r>
            <a:r>
              <a:rPr lang="ko-KR" altLang="en-US" sz="2400" b="1" spc="-150" dirty="0" smtClean="0">
                <a:sym typeface="+mn-ea"/>
              </a:rPr>
              <a:t>개발</a:t>
            </a:r>
            <a:r>
              <a:rPr lang="en-US" altLang="ko-KR" sz="2400" b="1" spc="-150" dirty="0" smtClean="0">
                <a:sym typeface="+mn-ea"/>
              </a:rPr>
              <a:t> </a:t>
            </a:r>
            <a:r>
              <a:rPr lang="ko-KR" altLang="en-US" sz="2400" b="1" spc="-150" dirty="0" smtClean="0">
                <a:sym typeface="+mn-ea"/>
              </a:rPr>
              <a:t>일정</a:t>
            </a:r>
            <a:r>
              <a:rPr lang="en-US" altLang="ko-KR" sz="2400" b="1" spc="-150" dirty="0" smtClean="0">
                <a:sym typeface="+mn-ea"/>
              </a:rPr>
              <a:t> </a:t>
            </a:r>
            <a:endParaRPr lang="en-US" altLang="ko-KR" sz="2400" b="1" spc="-150" dirty="0" smtClean="0"/>
          </a:p>
          <a:p>
            <a:pPr algn="ctr"/>
            <a:r>
              <a:rPr lang="en-US" altLang="ko-KR" sz="2400" b="1" spc="-150" dirty="0" smtClean="0">
                <a:sym typeface="+mn-ea"/>
              </a:rPr>
              <a:t>4-2 </a:t>
            </a:r>
            <a:r>
              <a:rPr lang="ko-KR" altLang="en-US" sz="2400" b="1" spc="-150" dirty="0" smtClean="0">
                <a:sym typeface="+mn-ea"/>
              </a:rPr>
              <a:t>개발</a:t>
            </a:r>
            <a:r>
              <a:rPr lang="en-US" altLang="ko-KR" sz="2400" b="1" spc="-150" dirty="0" smtClean="0">
                <a:sym typeface="+mn-ea"/>
              </a:rPr>
              <a:t> </a:t>
            </a:r>
            <a:r>
              <a:rPr lang="ko-KR" altLang="en-US" sz="2400" b="1" spc="-150" dirty="0" smtClean="0">
                <a:sym typeface="+mn-ea"/>
              </a:rPr>
              <a:t>환경</a:t>
            </a:r>
            <a:endParaRPr lang="ko-KR" altLang="en-US" sz="2400" b="1" spc="-150" dirty="0" smtClean="0"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개발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일정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C:\Users\BIT\Desktop\양식 그림.jpg양식 그림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2347" y="4581128"/>
            <a:ext cx="1439545" cy="1440000"/>
          </a:xfrm>
          <a:prstGeom prst="rect">
            <a:avLst/>
          </a:prstGeom>
          <a:noFill/>
        </p:spPr>
      </p:pic>
      <p:pic>
        <p:nvPicPr>
          <p:cNvPr id="19" name="_x48549128" descr="C:\Users\BIT\Desktop\일식 그림.jpg일식 그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4842341"/>
            <a:ext cx="2160000" cy="917575"/>
          </a:xfrm>
          <a:prstGeom prst="rect">
            <a:avLst/>
          </a:prstGeom>
          <a:noFill/>
        </p:spPr>
      </p:pic>
      <p:pic>
        <p:nvPicPr>
          <p:cNvPr id="20" name="_x189903544" descr="C:\Users\BIT\Desktop\한식 그림.jpg한식 그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288" y="4581288"/>
            <a:ext cx="1444625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95605" y="764540"/>
            <a:ext cx="53638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ko-KR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4-1) 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</a:t>
            </a:r>
            <a:endParaRPr lang="ko-KR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309245" y="1340485"/>
          <a:ext cx="8453120" cy="515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0"/>
                <a:gridCol w="459105"/>
                <a:gridCol w="450215"/>
                <a:gridCol w="466725"/>
                <a:gridCol w="459105"/>
                <a:gridCol w="467995"/>
                <a:gridCol w="463550"/>
                <a:gridCol w="514985"/>
                <a:gridCol w="494030"/>
                <a:gridCol w="494030"/>
                <a:gridCol w="484505"/>
                <a:gridCol w="493395"/>
                <a:gridCol w="459105"/>
                <a:gridCol w="476885"/>
                <a:gridCol w="484505"/>
                <a:gridCol w="467995"/>
              </a:tblGrid>
              <a:tr h="76327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763905"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주제선정</a:t>
                      </a:r>
                      <a:endParaRPr lang="ko-KR" altLang="en-US"/>
                    </a:p>
                  </a:txBody>
                  <a:tcPr>
                    <a:lnR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63905"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크롤링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 hMerge="1"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63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ko-KR"/>
                        <a:t>DB, SQL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63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ko-KR"/>
                        <a:t>servlet</a:t>
                      </a:r>
                      <a:endParaRPr lang="en-US" altLang="ko-K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</a:tr>
              <a:tr h="1336675">
                <a:tc>
                  <a:txBody>
                    <a:bodyPr/>
                    <a:p>
                      <a:pPr>
                        <a:buNone/>
                      </a:pPr>
                      <a:r>
                        <a:rPr lang="ko-KR" altLang="en-US"/>
                        <a:t>프론트</a:t>
                      </a:r>
                      <a:endParaRPr lang="ko-KR" altLang="en-US"/>
                    </a:p>
                    <a:p>
                      <a:pPr>
                        <a:buNone/>
                      </a:pPr>
                      <a:r>
                        <a:rPr lang="ko-KR" altLang="en-US"/>
                        <a:t>작업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  <a:tc hMerge="1"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67360" y="692785"/>
            <a:ext cx="53638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ko-KR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4-2) 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</a:t>
            </a:r>
            <a:r>
              <a:rPr lang="en-US" altLang="ko-KR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환경</a:t>
            </a:r>
            <a:endParaRPr lang="ko-KR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이클립스 아이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340485"/>
            <a:ext cx="1884045" cy="1884045"/>
          </a:xfrm>
          <a:prstGeom prst="rect">
            <a:avLst/>
          </a:prstGeom>
        </p:spPr>
      </p:pic>
      <p:pic>
        <p:nvPicPr>
          <p:cNvPr id="7" name="Picture 6" descr="workbench 아이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1484630"/>
            <a:ext cx="1631315" cy="1631315"/>
          </a:xfrm>
          <a:prstGeom prst="rect">
            <a:avLst/>
          </a:prstGeom>
        </p:spPr>
      </p:pic>
      <p:pic>
        <p:nvPicPr>
          <p:cNvPr id="10" name="Picture 9" descr="pngwing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1052830"/>
            <a:ext cx="1760220" cy="2489835"/>
          </a:xfrm>
          <a:prstGeom prst="rect">
            <a:avLst/>
          </a:prstGeom>
        </p:spPr>
      </p:pic>
      <p:pic>
        <p:nvPicPr>
          <p:cNvPr id="11" name="Picture 10" descr="python_104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70" y="1268730"/>
            <a:ext cx="1871980" cy="1871980"/>
          </a:xfrm>
          <a:prstGeom prst="rect">
            <a:avLst/>
          </a:prstGeom>
        </p:spPr>
      </p:pic>
      <p:pic>
        <p:nvPicPr>
          <p:cNvPr id="5" name="Picture 4" descr="주피터 노트북 아이콘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60" y="3860800"/>
            <a:ext cx="2088515" cy="2420620"/>
          </a:xfrm>
          <a:prstGeom prst="rect">
            <a:avLst/>
          </a:prstGeom>
        </p:spPr>
      </p:pic>
      <p:pic>
        <p:nvPicPr>
          <p:cNvPr id="6" name="Picture 5" descr="css 아이콘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20" y="4046855"/>
            <a:ext cx="3046095" cy="1827530"/>
          </a:xfrm>
          <a:prstGeom prst="rect">
            <a:avLst/>
          </a:prstGeom>
        </p:spPr>
      </p:pic>
      <p:pic>
        <p:nvPicPr>
          <p:cNvPr id="13" name="Picture 12" descr="servlet 아이콘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425" y="3789045"/>
            <a:ext cx="2855595" cy="240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745" y="234858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4030" y="2816607"/>
            <a:ext cx="6624736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팀원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소개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마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치며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C:\Users\BIT\Desktop\양식 그림.jpg양식 그림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2347" y="4581128"/>
            <a:ext cx="1439545" cy="1440000"/>
          </a:xfrm>
          <a:prstGeom prst="rect">
            <a:avLst/>
          </a:prstGeom>
          <a:noFill/>
        </p:spPr>
      </p:pic>
      <p:pic>
        <p:nvPicPr>
          <p:cNvPr id="19" name="_x48549128" descr="C:\Users\BIT\Desktop\일식 그림.jpg일식 그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4842341"/>
            <a:ext cx="2160000" cy="917575"/>
          </a:xfrm>
          <a:prstGeom prst="rect">
            <a:avLst/>
          </a:prstGeom>
          <a:noFill/>
        </p:spPr>
      </p:pic>
      <p:pic>
        <p:nvPicPr>
          <p:cNvPr id="20" name="_x189903544" descr="C:\Users\BIT\Desktop\한식 그림.jpg한식 그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288" y="4581288"/>
            <a:ext cx="1444625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93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385" y="1988820"/>
            <a:ext cx="1582420" cy="446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3895" y="2345690"/>
            <a:ext cx="1249045" cy="1350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853565" y="1124585"/>
            <a:ext cx="53638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28900" y="1981200"/>
            <a:ext cx="1582420" cy="446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ko-K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5835" y="2007870"/>
            <a:ext cx="1582420" cy="446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48170" y="2019300"/>
            <a:ext cx="1582420" cy="4462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118man2_100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2276475"/>
            <a:ext cx="1699895" cy="169989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932045" y="2348865"/>
            <a:ext cx="1249045" cy="1350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92095" y="2345690"/>
            <a:ext cx="1249045" cy="1350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092950" y="2345690"/>
            <a:ext cx="1249045" cy="1350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118man2_100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0430" y="2276475"/>
            <a:ext cx="1699895" cy="1699895"/>
          </a:xfrm>
          <a:prstGeom prst="rect">
            <a:avLst/>
          </a:prstGeom>
        </p:spPr>
      </p:pic>
      <p:pic>
        <p:nvPicPr>
          <p:cNvPr id="17" name="Picture 16" descr="118man2_100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2276475"/>
            <a:ext cx="1699895" cy="1699895"/>
          </a:xfrm>
          <a:prstGeom prst="rect">
            <a:avLst/>
          </a:prstGeom>
        </p:spPr>
      </p:pic>
      <p:pic>
        <p:nvPicPr>
          <p:cNvPr id="21" name="Picture 20" descr="118man2_100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845" y="2276475"/>
            <a:ext cx="1699895" cy="169989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553085" y="3989070"/>
            <a:ext cx="1604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>
                <a:solidFill>
                  <a:srgbClr val="FFFF00"/>
                </a:solidFill>
              </a:rPr>
              <a:t>김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호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재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크</a:t>
            </a:r>
            <a:r>
              <a:rPr lang="ko-KR" altLang="en-US"/>
              <a:t>롤링</a:t>
            </a:r>
            <a:endParaRPr lang="ko-KR" altLang="en-US"/>
          </a:p>
          <a:p>
            <a:r>
              <a:rPr lang="en-US" altLang="ko-KR"/>
              <a:t>- JS </a:t>
            </a:r>
            <a:endParaRPr lang="ko-KR" altLang="en-US"/>
          </a:p>
          <a:p>
            <a:r>
              <a:rPr lang="en-US" altLang="ko-KR"/>
              <a:t>- CSS </a:t>
            </a:r>
            <a:endParaRPr lang="ko-KR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4799965" y="4004945"/>
            <a:ext cx="1575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>
                <a:solidFill>
                  <a:srgbClr val="FFFF00"/>
                </a:solidFill>
              </a:rPr>
              <a:t>신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우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호</a:t>
            </a:r>
            <a:endParaRPr lang="ko-KR" altLang="en-US">
              <a:solidFill>
                <a:srgbClr val="FFFF00"/>
              </a:solidFill>
            </a:endParaRPr>
          </a:p>
          <a:p>
            <a:r>
              <a:rPr lang="en-US" altLang="ko-KR">
                <a:sym typeface="+mn-ea"/>
              </a:rPr>
              <a:t>- </a:t>
            </a:r>
            <a:r>
              <a:rPr lang="ko-KR" altLang="en-US">
                <a:sym typeface="+mn-ea"/>
              </a:rPr>
              <a:t>크롤링</a:t>
            </a:r>
            <a:endParaRPr lang="en-US" altLang="ko-KR"/>
          </a:p>
          <a:p>
            <a:r>
              <a:rPr lang="en-US" altLang="ko-KR"/>
              <a:t>- SQL </a:t>
            </a:r>
            <a:r>
              <a:rPr lang="ko-KR" altLang="en-US"/>
              <a:t>데이터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25" name="Text Box 24"/>
          <p:cNvSpPr txBox="1"/>
          <p:nvPr/>
        </p:nvSpPr>
        <p:spPr>
          <a:xfrm>
            <a:off x="6963410" y="4004945"/>
            <a:ext cx="1567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>
                <a:solidFill>
                  <a:srgbClr val="FFFF00"/>
                </a:solidFill>
              </a:rPr>
              <a:t>안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덕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현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크롤링</a:t>
            </a:r>
            <a:endParaRPr lang="ko-KR" altLang="en-US"/>
          </a:p>
          <a:p>
            <a:r>
              <a:rPr lang="en-US" altLang="ko-KR"/>
              <a:t>- css</a:t>
            </a:r>
            <a:endParaRPr lang="en-US" altLang="ko-KR"/>
          </a:p>
        </p:txBody>
      </p:sp>
      <p:sp>
        <p:nvSpPr>
          <p:cNvPr id="26" name="Text Box 25"/>
          <p:cNvSpPr txBox="1"/>
          <p:nvPr/>
        </p:nvSpPr>
        <p:spPr>
          <a:xfrm>
            <a:off x="2628900" y="4004945"/>
            <a:ext cx="15830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>
                <a:solidFill>
                  <a:srgbClr val="FFFF00"/>
                </a:solidFill>
              </a:rPr>
              <a:t>이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수</a:t>
            </a:r>
            <a:r>
              <a:rPr lang="en-US" altLang="ko-KR">
                <a:solidFill>
                  <a:srgbClr val="FFFF00"/>
                </a:solidFill>
              </a:rPr>
              <a:t> </a:t>
            </a:r>
            <a:r>
              <a:rPr lang="ko-KR" altLang="en-US">
                <a:solidFill>
                  <a:srgbClr val="FFFF00"/>
                </a:solidFill>
              </a:rPr>
              <a:t>만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크롤링</a:t>
            </a:r>
            <a:endParaRPr lang="en-US" altLang="ko-KR"/>
          </a:p>
          <a:p>
            <a:r>
              <a:rPr lang="en-US" altLang="ko-KR"/>
              <a:t>- servlet </a:t>
            </a:r>
            <a:endParaRPr lang="ko-KR" altLang="en-US"/>
          </a:p>
          <a:p>
            <a:r>
              <a:rPr lang="en-US" altLang="ko-KR"/>
              <a:t>- JS 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900" y="2843530"/>
            <a:ext cx="154559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spc="-150" dirty="0">
                <a:solidFill>
                  <a:schemeClr val="bg1"/>
                </a:solidFill>
                <a:latin typeface="+mj-ea"/>
                <a:ea typeface="+mj-ea"/>
              </a:rPr>
              <a:t>프로젝트개요</a:t>
            </a:r>
            <a:endParaRPr lang="ko-KR" altLang="en-US" sz="17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</a:t>
            </a:r>
            <a:r>
              <a:rPr lang="ko-KR" altLang="en-US" sz="1200" b="1" spc="-150" dirty="0" smtClean="0"/>
              <a:t>동기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79477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시연</a:t>
            </a:r>
            <a:r>
              <a:rPr lang="ko-KR" altLang="en-US" sz="1200" b="1" spc="-150" dirty="0" smtClean="0"/>
              <a:t>하기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프로젝트</a:t>
            </a:r>
            <a:r>
              <a:rPr lang="en-US" altLang="ko-KR" sz="1200" b="1" spc="-150" dirty="0" smtClean="0"/>
              <a:t> </a:t>
            </a:r>
            <a:r>
              <a:rPr lang="ko-KR" altLang="en-US" sz="1200" b="1" spc="-150" dirty="0" smtClean="0"/>
              <a:t>구조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기술설명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</a:t>
            </a:r>
            <a:r>
              <a:rPr lang="ko-KR" altLang="en-US" sz="1200" b="1" spc="-150" dirty="0" smtClean="0"/>
              <a:t>일정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</a:t>
            </a:r>
            <a:r>
              <a:rPr lang="ko-KR" altLang="en-US" sz="1200" b="1" spc="-150" dirty="0" smtClean="0"/>
              <a:t>환경</a:t>
            </a:r>
            <a:endParaRPr lang="ko-KR" altLang="en-US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팀원</a:t>
            </a:r>
            <a:r>
              <a:rPr lang="en-US" altLang="ko-KR" sz="1200" b="1" spc="-150" dirty="0" smtClean="0"/>
              <a:t>  </a:t>
            </a:r>
            <a:r>
              <a:rPr lang="ko-KR" altLang="en-US" sz="1200" b="1" spc="-150" dirty="0" smtClean="0"/>
              <a:t>소개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965" y="2832214"/>
            <a:ext cx="16561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프로젝트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상세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7935" y="2842141"/>
            <a:ext cx="18722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진행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과정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8030" y="2843644"/>
            <a:ext cx="21957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마</a:t>
            </a:r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anose="020B0600000101010101" pitchFamily="50" charset="-127"/>
              </a:rPr>
              <a:t>치며</a:t>
            </a:r>
            <a:endParaRPr kumimoji="1" lang="ko-KR" altLang="en-US" b="1" i="0" u="none" strike="noStrike" cap="none" spc="-15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  <a:cs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745" y="234858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4030" y="2780412"/>
            <a:ext cx="6624736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개발동기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기획의도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개요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C:\Users\BIT\Desktop\양식 그림.jpg양식 그림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2347" y="4581128"/>
            <a:ext cx="1439545" cy="1440000"/>
          </a:xfrm>
          <a:prstGeom prst="rect">
            <a:avLst/>
          </a:prstGeom>
          <a:noFill/>
        </p:spPr>
      </p:pic>
      <p:pic>
        <p:nvPicPr>
          <p:cNvPr id="19" name="_x48549128" descr="C:\Users\BIT\Desktop\일식 그림.jpg일식 그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4842341"/>
            <a:ext cx="2160000" cy="917575"/>
          </a:xfrm>
          <a:prstGeom prst="rect">
            <a:avLst/>
          </a:prstGeom>
          <a:noFill/>
        </p:spPr>
      </p:pic>
      <p:pic>
        <p:nvPicPr>
          <p:cNvPr id="20" name="_x189903544" descr="C:\Users\BIT\Desktop\한식 그림.jpg한식 그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288" y="4581288"/>
            <a:ext cx="1444625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3249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132734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5731" y="3973939"/>
            <a:ext cx="576064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맛집검색기의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 smtClean="0"/>
              <a:t>현대에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많은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종류의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메뉴와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식당이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있기에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사람들이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자신의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한끼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식사를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고르기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어려워한다</a:t>
            </a:r>
            <a:r>
              <a:rPr lang="en-US" altLang="ko-KR" sz="1600" spc="-150" dirty="0" smtClean="0"/>
              <a:t>. </a:t>
            </a:r>
            <a:r>
              <a:rPr lang="ko-KR" altLang="en-US" sz="1600" spc="-150" dirty="0" smtClean="0"/>
              <a:t>그러므로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한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중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일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양식의</a:t>
            </a:r>
            <a:r>
              <a:rPr lang="en-US" altLang="ko-KR" sz="1600" spc="-150" dirty="0" smtClean="0"/>
              <a:t> 4</a:t>
            </a:r>
            <a:r>
              <a:rPr lang="ko-KR" altLang="en-US" sz="1600" spc="-150" dirty="0" smtClean="0"/>
              <a:t>종류를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대표로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하여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각각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리뷰순으로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상위</a:t>
            </a:r>
            <a:r>
              <a:rPr lang="en-US" altLang="ko-KR" sz="1600" spc="-150" dirty="0" smtClean="0"/>
              <a:t> 5</a:t>
            </a:r>
            <a:r>
              <a:rPr lang="ko-KR" altLang="en-US" sz="1600" spc="-150" dirty="0" smtClean="0"/>
              <a:t>개의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식당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정보를</a:t>
            </a:r>
            <a:r>
              <a:rPr lang="en-US" altLang="ko-KR" sz="1600" spc="-150" dirty="0" smtClean="0"/>
              <a:t> </a:t>
            </a:r>
            <a:r>
              <a:rPr lang="ko-KR" altLang="en-US" sz="1600" spc="-150" dirty="0" smtClean="0"/>
              <a:t>가져온다</a:t>
            </a:r>
            <a:r>
              <a:rPr lang="en-US" altLang="ko-KR" sz="1600" spc="-150" dirty="0" smtClean="0"/>
              <a:t>.</a:t>
            </a:r>
            <a:endParaRPr lang="en-US" altLang="ko-KR" sz="16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684074" y="4292833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51685" y="4149090"/>
            <a:ext cx="6192520" cy="131699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4235" y="3356610"/>
            <a:ext cx="112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기술</a:t>
            </a:r>
            <a:r>
              <a:rPr lang="ko-KR" altLang="en-US" b="1" dirty="0">
                <a:solidFill>
                  <a:schemeClr val="bg1"/>
                </a:solidFill>
              </a:rPr>
              <a:t>설명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5" y="1916430"/>
            <a:ext cx="5920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먹는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누구나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쉽고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간편하게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있도록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55731" y="3284711"/>
            <a:ext cx="6120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많은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선택하면</a:t>
            </a:r>
            <a:endParaRPr lang="ko-KR" altLang="en-US" dirty="0" smtClean="0"/>
          </a:p>
          <a:p>
            <a:r>
              <a:rPr lang="ko-KR" altLang="en-US" dirty="0" smtClean="0"/>
              <a:t>리뷰가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음식점들과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개발동기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790" y="1484630"/>
            <a:ext cx="3589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음식점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검색하기와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메뉴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간단하게</a:t>
            </a:r>
            <a:r>
              <a:rPr lang="en-US" altLang="ko-KR" sz="1400" b="1" dirty="0" err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찾기</a:t>
            </a:r>
            <a:endParaRPr lang="ko-KR" altLang="en-US" sz="1400" b="1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864285" y="2132186"/>
            <a:ext cx="9361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b="1" dirty="0">
                <a:solidFill>
                  <a:schemeClr val="bg1"/>
                </a:solidFill>
              </a:rPr>
              <a:t>  </a:t>
            </a:r>
            <a:r>
              <a:rPr lang="ko-KR" altLang="en-US" b="1" dirty="0">
                <a:solidFill>
                  <a:schemeClr val="bg1"/>
                </a:solidFill>
              </a:rPr>
              <a:t>이유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745" y="234858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4030" y="2780412"/>
            <a:ext cx="66247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프로젝트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시연하기</a:t>
            </a:r>
            <a:r>
              <a:rPr lang="en-US" altLang="ko-KR" sz="3200" b="1" dirty="0" smtClean="0"/>
              <a:t> </a:t>
            </a:r>
            <a:endParaRPr lang="ko-KR" altLang="en-US" sz="3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시연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C:\Users\BIT\Desktop\양식 그림.jpg양식 그림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2347" y="4581128"/>
            <a:ext cx="1439545" cy="1440000"/>
          </a:xfrm>
          <a:prstGeom prst="rect">
            <a:avLst/>
          </a:prstGeom>
          <a:noFill/>
        </p:spPr>
      </p:pic>
      <p:pic>
        <p:nvPicPr>
          <p:cNvPr id="19" name="_x48549128" descr="C:\Users\BIT\Desktop\일식 그림.jpg일식 그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4842341"/>
            <a:ext cx="2160000" cy="917575"/>
          </a:xfrm>
          <a:prstGeom prst="rect">
            <a:avLst/>
          </a:prstGeom>
          <a:noFill/>
        </p:spPr>
      </p:pic>
      <p:pic>
        <p:nvPicPr>
          <p:cNvPr id="20" name="_x189903544" descr="C:\Users\BIT\Desktop\한식 그림.jpg한식 그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288" y="4581288"/>
            <a:ext cx="1444625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맛집을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찾아서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프로젝트</a:t>
            </a:r>
            <a:r>
              <a:rPr lang="en-US" altLang="ko-KR" b="1" spc="-150" dirty="0" smtClean="0"/>
              <a:t> </a:t>
            </a:r>
            <a:r>
              <a:rPr lang="ko-KR" altLang="en-US" b="1" spc="-150" dirty="0" smtClean="0"/>
              <a:t>시연</a:t>
            </a:r>
            <a:r>
              <a:rPr lang="ko-KR" altLang="en-US" b="1" spc="-150" dirty="0" smtClean="0"/>
              <a:t>하기</a:t>
            </a:r>
            <a:endParaRPr lang="ko-KR" altLang="en-US" b="1" spc="-15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691541" y="3106529"/>
            <a:ext cx="57606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프로젝트</a:t>
            </a:r>
            <a:r>
              <a:rPr lang="en-US" altLang="ko-KR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웹</a:t>
            </a:r>
            <a:r>
              <a:rPr lang="en-US" altLang="ko-KR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페이지</a:t>
            </a:r>
            <a:r>
              <a:rPr lang="en-US" altLang="ko-KR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주소</a:t>
            </a:r>
            <a:r>
              <a:rPr lang="en-US" altLang="ko-KR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5">
                    <a:lumMod val="50000"/>
                  </a:schemeClr>
                </a:solidFill>
              </a:rPr>
              <a:t>링크하기</a:t>
            </a:r>
            <a:endParaRPr lang="ko-KR" altLang="en-US" sz="2000" b="1" spc="-150" dirty="0" err="1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endParaRPr lang="ko-KR" altLang="en-US" sz="1600" spc="-15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16157" y="284859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505" y="2092325"/>
            <a:ext cx="789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개발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시연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745" y="234858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395" y="2708657"/>
            <a:ext cx="66247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ym typeface="+mn-ea"/>
              </a:rPr>
              <a:t>3-1 </a:t>
            </a:r>
            <a:r>
              <a:rPr lang="ko-KR" altLang="en-US" sz="2400" b="1" spc="-150" dirty="0" smtClean="0">
                <a:sym typeface="+mn-ea"/>
              </a:rPr>
              <a:t>프로젝트</a:t>
            </a:r>
            <a:r>
              <a:rPr lang="en-US" altLang="ko-KR" sz="2400" b="1" spc="-150" dirty="0" smtClean="0">
                <a:sym typeface="+mn-ea"/>
              </a:rPr>
              <a:t> </a:t>
            </a:r>
            <a:r>
              <a:rPr lang="ko-KR" altLang="en-US" sz="2400" b="1" spc="-150" dirty="0" smtClean="0">
                <a:sym typeface="+mn-ea"/>
              </a:rPr>
              <a:t>구조</a:t>
            </a:r>
            <a:r>
              <a:rPr lang="en-US" altLang="ko-KR" sz="2400" b="1" spc="-150" dirty="0" smtClean="0">
                <a:sym typeface="+mn-ea"/>
              </a:rPr>
              <a:t> </a:t>
            </a:r>
            <a:endParaRPr lang="en-US" altLang="ko-KR" sz="2400" b="1" spc="-150" dirty="0" smtClean="0"/>
          </a:p>
          <a:p>
            <a:pPr algn="ctr"/>
            <a:r>
              <a:rPr lang="en-US" altLang="ko-KR" sz="2400" b="1" spc="-150" dirty="0" smtClean="0">
                <a:sym typeface="+mn-ea"/>
              </a:rPr>
              <a:t>3-2 </a:t>
            </a:r>
            <a:r>
              <a:rPr lang="ko-KR" altLang="en-US" sz="2400" b="1" spc="-150" dirty="0" smtClean="0">
                <a:sym typeface="+mn-ea"/>
              </a:rPr>
              <a:t>기술</a:t>
            </a:r>
            <a:r>
              <a:rPr lang="en-US" altLang="ko-KR" sz="2400" b="1" spc="-150" dirty="0" smtClean="0">
                <a:sym typeface="+mn-ea"/>
              </a:rPr>
              <a:t> </a:t>
            </a:r>
            <a:r>
              <a:rPr lang="ko-KR" altLang="en-US" sz="2400" b="1" spc="-150" dirty="0" smtClean="0">
                <a:sym typeface="+mn-ea"/>
              </a:rPr>
              <a:t>설명</a:t>
            </a:r>
            <a:endParaRPr lang="ko-KR" altLang="en-US" sz="2400" spc="-150" dirty="0"/>
          </a:p>
          <a:p>
            <a:pPr algn="ctr"/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상세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C:\Users\BIT\Desktop\양식 그림.jpg양식 그림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52347" y="4581128"/>
            <a:ext cx="1439545" cy="1440000"/>
          </a:xfrm>
          <a:prstGeom prst="rect">
            <a:avLst/>
          </a:prstGeom>
          <a:noFill/>
        </p:spPr>
      </p:pic>
      <p:pic>
        <p:nvPicPr>
          <p:cNvPr id="19" name="_x48549128" descr="C:\Users\BIT\Desktop\일식 그림.jpg일식 그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4842341"/>
            <a:ext cx="2160000" cy="917575"/>
          </a:xfrm>
          <a:prstGeom prst="rect">
            <a:avLst/>
          </a:prstGeom>
          <a:noFill/>
        </p:spPr>
      </p:pic>
      <p:pic>
        <p:nvPicPr>
          <p:cNvPr id="20" name="_x189903544" descr="C:\Users\BIT\Desktop\한식 그림.jpg한식 그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288" y="4581288"/>
            <a:ext cx="1444625" cy="14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360" y="1557020"/>
            <a:ext cx="79933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네이버지도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539750" y="1917065"/>
          <a:ext cx="7776845" cy="280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690" y="705267"/>
            <a:ext cx="172819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3-1)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기술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설명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네이버지도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크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롤링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예시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710" y="3500755"/>
            <a:ext cx="4414520" cy="3003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30110" y="6156325"/>
            <a:ext cx="294005" cy="3683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974330" y="6182360"/>
            <a:ext cx="269875" cy="3683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93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3120" y="1371600"/>
            <a:ext cx="510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 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크롤링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-&gt;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데이터프레임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, CSV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만들기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-&gt;SQL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연동  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>화면 슬라이드 쇼(4:3)</PresentationFormat>
  <Paragraphs>258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HY헤드라인M</vt:lpstr>
      <vt:lpstr>맑은 고딕</vt:lpstr>
      <vt:lpstr>굴림</vt:lpstr>
      <vt:lpstr>Microsoft YaHei</vt:lpstr>
      <vt:lpstr>Arial Unicode MS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BIT</cp:lastModifiedBy>
  <cp:revision>27</cp:revision>
  <dcterms:created xsi:type="dcterms:W3CDTF">2016-11-03T20:47:00Z</dcterms:created>
  <dcterms:modified xsi:type="dcterms:W3CDTF">2022-03-15T05:43:36Z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F0F1E44AE3C344C58EDD5F7768048844</vt:lpwstr>
  </property>
  <property fmtid="{D5CDD505-2E9C-101B-9397-08002B2CF9AE}" pid="3" name="KSOProductBuildVer">
    <vt:lpwstr>1033-11.2.0.11029</vt:lpwstr>
  </property>
</Properties>
</file>