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3" r:id="rId3"/>
    <p:sldId id="271" r:id="rId4"/>
    <p:sldId id="260" r:id="rId5"/>
    <p:sldId id="272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 수민" initials="권수" lastIdx="1" clrIdx="0">
    <p:extLst>
      <p:ext uri="{19B8F6BF-5375-455C-9EA6-DF929625EA0E}">
        <p15:presenceInfo xmlns:p15="http://schemas.microsoft.com/office/powerpoint/2012/main" userId="6056871cfd65ea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07449-681C-483A-B6BA-C742CC11F6F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A5A41-E989-4BA2-A1C7-0A85C1443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09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A5A41-E989-4BA2-A1C7-0A85C14433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7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1D9-0E5A-44FD-93E0-C69C8A6FB8C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CB7-4574-495F-9FC2-9C9AC7449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1D9-0E5A-44FD-93E0-C69C8A6FB8C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CB7-4574-495F-9FC2-9C9AC7449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1D9-0E5A-44FD-93E0-C69C8A6FB8C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CB7-4574-495F-9FC2-9C9AC7449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6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1D9-0E5A-44FD-93E0-C69C8A6FB8C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CB7-4574-495F-9FC2-9C9AC7449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2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1D9-0E5A-44FD-93E0-C69C8A6FB8C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CB7-4574-495F-9FC2-9C9AC7449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1D9-0E5A-44FD-93E0-C69C8A6FB8C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CB7-4574-495F-9FC2-9C9AC7449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4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1D9-0E5A-44FD-93E0-C69C8A6FB8C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CB7-4574-495F-9FC2-9C9AC7449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1D9-0E5A-44FD-93E0-C69C8A6FB8C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CB7-4574-495F-9FC2-9C9AC7449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7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1D9-0E5A-44FD-93E0-C69C8A6FB8C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CB7-4574-495F-9FC2-9C9AC7449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4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1D9-0E5A-44FD-93E0-C69C8A6FB8C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CB7-4574-495F-9FC2-9C9AC7449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1D9-0E5A-44FD-93E0-C69C8A6FB8C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CB7-4574-495F-9FC2-9C9AC7449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111D9-0E5A-44FD-93E0-C69C8A6FB8C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C6CB7-4574-495F-9FC2-9C9AC7449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7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오지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조                    권수민 이누리 이홍주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58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테마 컬러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0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로고 제작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987424"/>
            <a:ext cx="3932237" cy="488156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17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테마 폰트 </a:t>
            </a:r>
            <a:r>
              <a:rPr lang="ko-KR" altLang="en-US" dirty="0" err="1" smtClean="0"/>
              <a:t>웹폰트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9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22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안녕</a:t>
            </a:r>
            <a:r>
              <a:rPr lang="en-US" altLang="ko-KR" dirty="0" smtClean="0"/>
              <a:t>,</a:t>
            </a:r>
            <a:r>
              <a:rPr lang="ko-KR" altLang="en-US" dirty="0" smtClean="0"/>
              <a:t>오지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여행사 웹 제작을 위해 대표적인 브랜드 하나투어 모두투어를 벤치마킹을 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저희는 오지라는 특색 있는 </a:t>
            </a:r>
            <a:r>
              <a:rPr lang="ko-KR" altLang="en-US" dirty="0" err="1" smtClean="0"/>
              <a:t>컨셉이</a:t>
            </a:r>
            <a:r>
              <a:rPr lang="ko-KR" altLang="en-US" dirty="0" smtClean="0"/>
              <a:t> 있어 마이너 감성의 대표적인 브랜드 </a:t>
            </a:r>
            <a:r>
              <a:rPr lang="ko-KR" altLang="en-US" dirty="0" err="1" smtClean="0"/>
              <a:t>작은별여행사와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참좋은등</a:t>
            </a:r>
            <a:r>
              <a:rPr lang="ko-KR" altLang="en-US" dirty="0" smtClean="0"/>
              <a:t> 많은 여행사들을 참고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8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하나투어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38" y="1109662"/>
            <a:ext cx="5905500" cy="462915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회사명</a:t>
            </a:r>
            <a:r>
              <a:rPr lang="en-US" altLang="ko-KR" dirty="0" smtClean="0"/>
              <a:t> : </a:t>
            </a:r>
            <a:r>
              <a:rPr lang="ko-KR" altLang="en-US" dirty="0" smtClean="0"/>
              <a:t>㈜하나투어</a:t>
            </a:r>
            <a:endParaRPr lang="en-US" altLang="ko-KR" dirty="0" smtClean="0"/>
          </a:p>
          <a:p>
            <a:r>
              <a:rPr lang="ko-KR" altLang="en-US" dirty="0" smtClean="0"/>
              <a:t>설립일 </a:t>
            </a:r>
            <a:r>
              <a:rPr lang="en-US" altLang="ko-KR" dirty="0" smtClean="0"/>
              <a:t>: 1993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ko-KR" altLang="en-US" dirty="0" smtClean="0"/>
              <a:t>대표이사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김진국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송미선</a:t>
            </a:r>
            <a:endParaRPr lang="en-US" altLang="ko-KR" dirty="0" smtClean="0"/>
          </a:p>
          <a:p>
            <a:r>
              <a:rPr lang="ko-KR" altLang="en-US" dirty="0" smtClean="0"/>
              <a:t>소재지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서울특별시 종로구 인사동</a:t>
            </a:r>
            <a:r>
              <a:rPr lang="en-US" altLang="ko-KR" dirty="0" smtClean="0"/>
              <a:t>5</a:t>
            </a:r>
            <a:r>
              <a:rPr lang="ko-KR" altLang="en-US" dirty="0" smtClean="0"/>
              <a:t>길 </a:t>
            </a:r>
            <a:r>
              <a:rPr lang="en-US" altLang="ko-KR" dirty="0" smtClean="0"/>
              <a:t>41</a:t>
            </a:r>
          </a:p>
          <a:p>
            <a:r>
              <a:rPr lang="ko-KR" altLang="en-US" dirty="0" smtClean="0"/>
              <a:t>업종 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여행업</a:t>
            </a:r>
            <a:r>
              <a:rPr lang="ko-KR" altLang="en-US" dirty="0" smtClean="0"/>
              <a:t> 관광개발업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관광호텔업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문화상품 제작</a:t>
            </a:r>
            <a:r>
              <a:rPr lang="en-US" altLang="ko-KR" dirty="0" smtClean="0"/>
              <a:t>.</a:t>
            </a:r>
            <a:r>
              <a:rPr lang="ko-KR" altLang="en-US" dirty="0" smtClean="0"/>
              <a:t>유통업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 </a:t>
            </a:r>
            <a:r>
              <a:rPr lang="ko-KR" altLang="en-US" dirty="0" err="1" smtClean="0"/>
              <a:t>사업등</a:t>
            </a:r>
            <a:endParaRPr lang="en-US" altLang="ko-KR" dirty="0" smtClean="0"/>
          </a:p>
          <a:p>
            <a:r>
              <a:rPr lang="ko-KR" altLang="en-US" dirty="0" smtClean="0"/>
              <a:t>임직원 현황 </a:t>
            </a:r>
            <a:r>
              <a:rPr lang="en-US" altLang="ko-KR" dirty="0" smtClean="0"/>
              <a:t>: 2,354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기준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08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하나투어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모두투어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70012"/>
            <a:ext cx="6172200" cy="410845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회사명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㈜모두투어네트워크</a:t>
            </a:r>
            <a:endParaRPr lang="en-US" altLang="ko-KR" dirty="0" smtClean="0"/>
          </a:p>
          <a:p>
            <a:r>
              <a:rPr lang="ko-KR" altLang="en-US" dirty="0" smtClean="0"/>
              <a:t>설립일</a:t>
            </a:r>
            <a:r>
              <a:rPr lang="en-US" altLang="ko-KR" dirty="0"/>
              <a:t> </a:t>
            </a:r>
            <a:r>
              <a:rPr lang="en-US" altLang="ko-KR" dirty="0" smtClean="0"/>
              <a:t>: 1989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ko-KR" altLang="en-US" dirty="0" smtClean="0"/>
              <a:t>대표이사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우종웅</a:t>
            </a:r>
            <a:endParaRPr lang="en-US" altLang="ko-KR" dirty="0" smtClean="0"/>
          </a:p>
          <a:p>
            <a:r>
              <a:rPr lang="en-US" altLang="ko-KR" dirty="0" smtClean="0"/>
              <a:t>CEO : </a:t>
            </a:r>
            <a:r>
              <a:rPr lang="ko-KR" altLang="en-US" dirty="0" smtClean="0"/>
              <a:t>유인태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現모두투어네트워크</a:t>
            </a:r>
            <a:r>
              <a:rPr lang="ko-KR" altLang="en-US" dirty="0" smtClean="0"/>
              <a:t> 사장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자본금 </a:t>
            </a:r>
            <a:r>
              <a:rPr lang="en-US" altLang="ko-KR" dirty="0" smtClean="0"/>
              <a:t>: 94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천만원</a:t>
            </a:r>
            <a:endParaRPr lang="en-US" altLang="ko-KR" dirty="0" smtClean="0"/>
          </a:p>
          <a:p>
            <a:r>
              <a:rPr lang="ko-KR" altLang="en-US" dirty="0" err="1" smtClean="0"/>
              <a:t>직원수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1,653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( 2019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기준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사업종목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일반여행업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여행 알선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전시 및 행사 대행업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광고업</a:t>
            </a:r>
            <a:endParaRPr lang="en-US" altLang="ko-KR" dirty="0" smtClean="0"/>
          </a:p>
          <a:p>
            <a:r>
              <a:rPr lang="ko-KR" altLang="en-US" dirty="0" smtClean="0"/>
              <a:t>주소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서울특별시 중구 을지로 </a:t>
            </a:r>
            <a:r>
              <a:rPr lang="en-US" altLang="ko-KR" dirty="0" smtClean="0"/>
              <a:t>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87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모두투어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하나투어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모두투어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 흡수 단점 제외</a:t>
            </a:r>
            <a:r>
              <a:rPr lang="en-US" altLang="ko-KR" dirty="0" smtClean="0"/>
              <a:t>(</a:t>
            </a:r>
            <a:r>
              <a:rPr lang="ko-KR" altLang="en-US" dirty="0" smtClean="0"/>
              <a:t>벤치마킹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8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구조제작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60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179</Words>
  <Application>Microsoft Office PowerPoint</Application>
  <PresentationFormat>와이드스크린</PresentationFormat>
  <Paragraphs>51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안녕, 오지</vt:lpstr>
      <vt:lpstr>안녕,오지 컨셉</vt:lpstr>
      <vt:lpstr>하나투어</vt:lpstr>
      <vt:lpstr>하나투어</vt:lpstr>
      <vt:lpstr>모두투어</vt:lpstr>
      <vt:lpstr>모두투어</vt:lpstr>
      <vt:lpstr>비교</vt:lpstr>
      <vt:lpstr>장점 흡수 단점 제외(벤치마킹)</vt:lpstr>
      <vt:lpstr>UI 구조제작</vt:lpstr>
      <vt:lpstr>테마 컬러</vt:lpstr>
      <vt:lpstr>로고 제작</vt:lpstr>
      <vt:lpstr>테마 폰트 웹폰트</vt:lpstr>
      <vt:lpstr>메인페이지</vt:lpstr>
      <vt:lpstr>상세페이지</vt:lpstr>
      <vt:lpstr>감사합니다.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</dc:title>
  <dc:creator>권 수민</dc:creator>
  <cp:lastModifiedBy>권 수민</cp:lastModifiedBy>
  <cp:revision>17</cp:revision>
  <dcterms:created xsi:type="dcterms:W3CDTF">2021-02-04T15:13:50Z</dcterms:created>
  <dcterms:modified xsi:type="dcterms:W3CDTF">2021-02-05T01:39:24Z</dcterms:modified>
</cp:coreProperties>
</file>