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362" r:id="rId3"/>
    <p:sldId id="360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00.VendingMachine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20C7312-46E7-4D70-A159-5DB55913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71155"/>
            <a:ext cx="3289165" cy="587021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</a:p>
        </p:txBody>
      </p:sp>
      <p:sp>
        <p:nvSpPr>
          <p:cNvPr id="9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/>
        </p:nvSpPr>
        <p:spPr>
          <a:xfrm>
            <a:off x="3488915" y="835969"/>
            <a:ext cx="5616624" cy="587021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l"/>
            <a:r>
              <a:rPr lang="ko-KR" altLang="en-US" sz="1500" b="0" i="0" dirty="0">
                <a:solidFill>
                  <a:schemeClr val="tx1"/>
                </a:solidFill>
                <a:effectLst/>
              </a:rPr>
              <a:t>프로젝트 생성 </a:t>
            </a:r>
            <a:r>
              <a:rPr lang="en-US" altLang="ko-KR" sz="1500" b="0" i="0" dirty="0">
                <a:solidFill>
                  <a:schemeClr val="tx1"/>
                </a:solidFill>
                <a:effectLst/>
              </a:rPr>
              <a:t>– 00.VendingMachine</a:t>
            </a:r>
          </a:p>
          <a:p>
            <a:pPr algn="l"/>
            <a:endParaRPr lang="en-US" altLang="ko-KR" sz="1500" b="0" i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ko-KR" altLang="en-US" sz="1500" dirty="0"/>
              <a:t>진행 간 참조 </a:t>
            </a:r>
            <a:endParaRPr lang="en-US" altLang="ko-KR" sz="1500" dirty="0"/>
          </a:p>
          <a:p>
            <a:pPr algn="l"/>
            <a:r>
              <a:rPr lang="en-US" altLang="ko-KR" sz="1500" dirty="0"/>
              <a:t>-</a:t>
            </a:r>
            <a:r>
              <a:rPr lang="ko-KR" altLang="en-US" sz="1500" dirty="0"/>
              <a:t>데이터들은 각각 변수들에 저장 해놓고 사용</a:t>
            </a:r>
            <a:br>
              <a:rPr lang="en-US" altLang="ko-KR" sz="1500" dirty="0"/>
            </a:br>
            <a:r>
              <a:rPr lang="en-US" altLang="ko-KR" sz="1500" dirty="0"/>
              <a:t>(ex </a:t>
            </a:r>
            <a:r>
              <a:rPr lang="ko-KR" altLang="en-US" sz="1500" dirty="0"/>
              <a:t>금액 </a:t>
            </a:r>
            <a:r>
              <a:rPr lang="en-US" altLang="ko-KR" sz="1500" dirty="0"/>
              <a:t>– int money )</a:t>
            </a:r>
          </a:p>
          <a:p>
            <a:pPr algn="l"/>
            <a:r>
              <a:rPr lang="en-US" altLang="ko-KR" sz="1500" dirty="0"/>
              <a:t>-</a:t>
            </a:r>
            <a:r>
              <a:rPr lang="ko-KR" altLang="en-US" sz="1500" dirty="0"/>
              <a:t>음료의 목록은 </a:t>
            </a:r>
            <a:r>
              <a:rPr lang="en-US" altLang="ko-KR" sz="1500" dirty="0" err="1"/>
              <a:t>ArrayList</a:t>
            </a:r>
            <a:r>
              <a:rPr lang="ko-KR" altLang="en-US" sz="1500" dirty="0"/>
              <a:t>에 저장 후 사용</a:t>
            </a:r>
            <a:endParaRPr lang="en-US" altLang="ko-KR" sz="1500" dirty="0"/>
          </a:p>
          <a:p>
            <a:pPr algn="l"/>
            <a:r>
              <a:rPr lang="en-US" altLang="ko-KR" sz="1500" dirty="0"/>
              <a:t>-</a:t>
            </a:r>
            <a:r>
              <a:rPr lang="ko-KR" altLang="en-US" sz="1500" dirty="0"/>
              <a:t>액티비티 간 데이터 </a:t>
            </a:r>
            <a:r>
              <a:rPr lang="en-US" altLang="ko-KR" sz="1500" dirty="0"/>
              <a:t>, </a:t>
            </a:r>
            <a:r>
              <a:rPr lang="ko-KR" altLang="en-US" sz="1500" dirty="0"/>
              <a:t>이동은 </a:t>
            </a:r>
            <a:r>
              <a:rPr lang="en-US" altLang="ko-KR" sz="1500" dirty="0"/>
              <a:t>Intent</a:t>
            </a:r>
            <a:r>
              <a:rPr lang="ko-KR" altLang="en-US" sz="1500" dirty="0"/>
              <a:t>를 사용</a:t>
            </a:r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endParaRPr lang="en-US" altLang="ko-KR" sz="1500" b="0" i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ko-KR" altLang="en-US" sz="1500" b="0" i="0" dirty="0">
                <a:solidFill>
                  <a:srgbClr val="666666"/>
                </a:solidFill>
                <a:effectLst/>
              </a:rPr>
              <a:t>디자인은 자유롭게 작성</a:t>
            </a:r>
            <a:r>
              <a:rPr lang="en-US" altLang="ko-KR" sz="1500" b="0" i="0" dirty="0">
                <a:solidFill>
                  <a:srgbClr val="666666"/>
                </a:solidFill>
                <a:effectLst/>
              </a:rPr>
              <a:t>.</a:t>
            </a:r>
            <a:br>
              <a:rPr lang="en-US" altLang="ko-KR" sz="1500" b="0" i="0" dirty="0">
                <a:solidFill>
                  <a:srgbClr val="666666"/>
                </a:solidFill>
                <a:effectLst/>
              </a:rPr>
            </a:br>
            <a:r>
              <a:rPr lang="ko-KR" altLang="en-US" sz="1500" b="0" i="0" dirty="0">
                <a:solidFill>
                  <a:srgbClr val="666666"/>
                </a:solidFill>
                <a:effectLst/>
              </a:rPr>
              <a:t>해당하는 프로그램은 다음과 같은 기능이 되어야합니다</a:t>
            </a:r>
            <a:r>
              <a:rPr lang="en-US" altLang="ko-KR" sz="1500" b="0" i="0" dirty="0">
                <a:solidFill>
                  <a:srgbClr val="666666"/>
                </a:solidFill>
                <a:effectLst/>
              </a:rPr>
              <a:t>.</a:t>
            </a:r>
          </a:p>
          <a:p>
            <a:pPr algn="l"/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r>
              <a:rPr lang="en-US" altLang="ko-KR" sz="1500" dirty="0">
                <a:solidFill>
                  <a:srgbClr val="666666"/>
                </a:solidFill>
              </a:rPr>
              <a:t>1.</a:t>
            </a:r>
            <a:r>
              <a:rPr lang="ko-KR" altLang="en-US" sz="1500" dirty="0" err="1">
                <a:solidFill>
                  <a:srgbClr val="666666"/>
                </a:solidFill>
              </a:rPr>
              <a:t>금액입력부</a:t>
            </a:r>
            <a:r>
              <a:rPr lang="en-US" altLang="ko-KR" sz="1500" dirty="0">
                <a:solidFill>
                  <a:srgbClr val="666666"/>
                </a:solidFill>
              </a:rPr>
              <a:t> – </a:t>
            </a:r>
            <a:r>
              <a:rPr lang="ko-KR" altLang="en-US" sz="1500" dirty="0">
                <a:solidFill>
                  <a:srgbClr val="666666"/>
                </a:solidFill>
              </a:rPr>
              <a:t>사용자가 </a:t>
            </a:r>
            <a:r>
              <a:rPr lang="en-US" altLang="ko-KR" sz="1500" dirty="0" err="1">
                <a:solidFill>
                  <a:srgbClr val="666666"/>
                </a:solidFill>
              </a:rPr>
              <a:t>EditText</a:t>
            </a:r>
            <a:r>
              <a:rPr lang="ko-KR" altLang="en-US" sz="1500" dirty="0">
                <a:solidFill>
                  <a:srgbClr val="666666"/>
                </a:solidFill>
              </a:rPr>
              <a:t>에 금액을 입력하고 </a:t>
            </a:r>
            <a:r>
              <a:rPr lang="en-US" altLang="ko-KR" sz="1500" dirty="0">
                <a:solidFill>
                  <a:srgbClr val="666666"/>
                </a:solidFill>
              </a:rPr>
              <a:t>(</a:t>
            </a:r>
            <a:r>
              <a:rPr lang="ko-KR" altLang="en-US" sz="1500" dirty="0">
                <a:solidFill>
                  <a:srgbClr val="666666"/>
                </a:solidFill>
              </a:rPr>
              <a:t>정수형</a:t>
            </a:r>
            <a:r>
              <a:rPr lang="en-US" altLang="ko-KR" sz="1500" dirty="0">
                <a:solidFill>
                  <a:srgbClr val="666666"/>
                </a:solidFill>
              </a:rPr>
              <a:t>)</a:t>
            </a:r>
            <a:br>
              <a:rPr lang="en-US" altLang="ko-KR" sz="1500" dirty="0">
                <a:solidFill>
                  <a:srgbClr val="666666"/>
                </a:solidFill>
              </a:rPr>
            </a:br>
            <a:r>
              <a:rPr lang="ko-KR" altLang="en-US" sz="1500" dirty="0">
                <a:solidFill>
                  <a:srgbClr val="666666"/>
                </a:solidFill>
              </a:rPr>
              <a:t>금액 입력 버튼 클릭 시 하단에 금액이 </a:t>
            </a:r>
            <a:r>
              <a:rPr lang="ko-KR" altLang="en-US" sz="1500" dirty="0" err="1">
                <a:solidFill>
                  <a:srgbClr val="666666"/>
                </a:solidFill>
              </a:rPr>
              <a:t>보여짐</a:t>
            </a:r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r>
              <a:rPr lang="en-US" altLang="ko-KR" sz="1500" dirty="0">
                <a:solidFill>
                  <a:srgbClr val="666666"/>
                </a:solidFill>
              </a:rPr>
              <a:t>2.</a:t>
            </a:r>
            <a:r>
              <a:rPr lang="ko-KR" altLang="en-US" sz="1500" dirty="0">
                <a:solidFill>
                  <a:srgbClr val="666666"/>
                </a:solidFill>
              </a:rPr>
              <a:t>음료 </a:t>
            </a:r>
            <a:r>
              <a:rPr lang="ko-KR" altLang="en-US" sz="1500" dirty="0" err="1">
                <a:solidFill>
                  <a:srgbClr val="666666"/>
                </a:solidFill>
              </a:rPr>
              <a:t>주문부</a:t>
            </a:r>
            <a:r>
              <a:rPr lang="ko-KR" altLang="en-US" sz="1500" dirty="0">
                <a:solidFill>
                  <a:srgbClr val="666666"/>
                </a:solidFill>
              </a:rPr>
              <a:t> </a:t>
            </a:r>
            <a:r>
              <a:rPr lang="en-US" altLang="ko-KR" sz="1500" dirty="0">
                <a:solidFill>
                  <a:srgbClr val="666666"/>
                </a:solidFill>
              </a:rPr>
              <a:t>– </a:t>
            </a:r>
            <a:r>
              <a:rPr lang="ko-KR" altLang="en-US" sz="1500" dirty="0">
                <a:solidFill>
                  <a:srgbClr val="666666"/>
                </a:solidFill>
              </a:rPr>
              <a:t>사용자가 금액을 입력 후 주문하기 버튼 클릭 시 음료의 재고</a:t>
            </a:r>
            <a:r>
              <a:rPr lang="en-US" altLang="ko-KR" sz="1500" dirty="0">
                <a:solidFill>
                  <a:srgbClr val="666666"/>
                </a:solidFill>
              </a:rPr>
              <a:t>(</a:t>
            </a:r>
            <a:r>
              <a:rPr lang="ko-KR" altLang="en-US" sz="1500" dirty="0">
                <a:solidFill>
                  <a:srgbClr val="666666"/>
                </a:solidFill>
              </a:rPr>
              <a:t>현</a:t>
            </a:r>
            <a:r>
              <a:rPr lang="en-US" altLang="ko-KR" sz="1500" dirty="0">
                <a:solidFill>
                  <a:srgbClr val="666666"/>
                </a:solidFill>
              </a:rPr>
              <a:t>-</a:t>
            </a:r>
            <a:r>
              <a:rPr lang="ko-KR" altLang="en-US" sz="1500" dirty="0">
                <a:solidFill>
                  <a:srgbClr val="666666"/>
                </a:solidFill>
              </a:rPr>
              <a:t>콜라의 경우 </a:t>
            </a:r>
            <a:r>
              <a:rPr lang="en-US" altLang="ko-KR" sz="1500" dirty="0">
                <a:solidFill>
                  <a:srgbClr val="666666"/>
                </a:solidFill>
              </a:rPr>
              <a:t>10</a:t>
            </a:r>
            <a:r>
              <a:rPr lang="ko-KR" altLang="en-US" sz="1500" dirty="0">
                <a:solidFill>
                  <a:srgbClr val="666666"/>
                </a:solidFill>
              </a:rPr>
              <a:t>개</a:t>
            </a:r>
            <a:r>
              <a:rPr lang="en-US" altLang="ko-KR" sz="1500" dirty="0">
                <a:solidFill>
                  <a:srgbClr val="666666"/>
                </a:solidFill>
              </a:rPr>
              <a:t>)</a:t>
            </a:r>
            <a:r>
              <a:rPr lang="ko-KR" altLang="en-US" sz="1500" dirty="0">
                <a:solidFill>
                  <a:srgbClr val="666666"/>
                </a:solidFill>
              </a:rPr>
              <a:t>와 사용자가 </a:t>
            </a:r>
            <a:r>
              <a:rPr lang="ko-KR" altLang="en-US" sz="1500" dirty="0" err="1">
                <a:solidFill>
                  <a:srgbClr val="666666"/>
                </a:solidFill>
              </a:rPr>
              <a:t>입력해놓은</a:t>
            </a:r>
            <a:r>
              <a:rPr lang="ko-KR" altLang="en-US" sz="1500" dirty="0">
                <a:solidFill>
                  <a:srgbClr val="666666"/>
                </a:solidFill>
              </a:rPr>
              <a:t> 금액이 마이너스 되며 주문이 완료됨</a:t>
            </a:r>
            <a:r>
              <a:rPr lang="en-US" altLang="ko-KR" sz="1500" dirty="0">
                <a:solidFill>
                  <a:srgbClr val="666666"/>
                </a:solidFill>
              </a:rPr>
              <a:t>.</a:t>
            </a:r>
            <a:br>
              <a:rPr lang="en-US" altLang="ko-KR" sz="1500" dirty="0">
                <a:solidFill>
                  <a:srgbClr val="666666"/>
                </a:solidFill>
              </a:rPr>
            </a:br>
            <a:r>
              <a:rPr lang="en-US" altLang="ko-KR" sz="1500" dirty="0">
                <a:solidFill>
                  <a:srgbClr val="666666"/>
                </a:solidFill>
              </a:rPr>
              <a:t>※</a:t>
            </a:r>
            <a:r>
              <a:rPr lang="ko-KR" altLang="en-US" sz="1500" dirty="0">
                <a:solidFill>
                  <a:srgbClr val="666666"/>
                </a:solidFill>
              </a:rPr>
              <a:t>음료의 재고가 없으면 주문불가 </a:t>
            </a:r>
            <a:r>
              <a:rPr lang="en-US" altLang="ko-KR" sz="1500" dirty="0">
                <a:solidFill>
                  <a:srgbClr val="666666"/>
                </a:solidFill>
              </a:rPr>
              <a:t>, </a:t>
            </a:r>
            <a:r>
              <a:rPr lang="ko-KR" altLang="en-US" sz="1500" dirty="0">
                <a:solidFill>
                  <a:srgbClr val="666666"/>
                </a:solidFill>
              </a:rPr>
              <a:t>음료의 금액이 사용자의 잔액보다 높으면 주문불가 </a:t>
            </a:r>
            <a:r>
              <a:rPr lang="en-US" altLang="ko-KR" sz="1500" dirty="0">
                <a:solidFill>
                  <a:srgbClr val="666666"/>
                </a:solidFill>
              </a:rPr>
              <a:t>, </a:t>
            </a:r>
            <a:r>
              <a:rPr lang="ko-KR" altLang="en-US" sz="1500" dirty="0">
                <a:solidFill>
                  <a:srgbClr val="666666"/>
                </a:solidFill>
              </a:rPr>
              <a:t>현실의 자판기와 로직이 같음</a:t>
            </a:r>
            <a:r>
              <a:rPr lang="en-US" altLang="ko-KR" sz="1500" dirty="0">
                <a:solidFill>
                  <a:srgbClr val="666666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r>
              <a:rPr lang="en-US" altLang="ko-KR" sz="1500" dirty="0">
                <a:solidFill>
                  <a:srgbClr val="666666"/>
                </a:solidFill>
              </a:rPr>
              <a:t>3.</a:t>
            </a:r>
            <a:r>
              <a:rPr lang="ko-KR" altLang="en-US" sz="1500" dirty="0">
                <a:solidFill>
                  <a:srgbClr val="666666"/>
                </a:solidFill>
              </a:rPr>
              <a:t>잔돈 반환 버튼 클릭 시 주문한 음료의 목록과 잔액을 </a:t>
            </a:r>
            <a:r>
              <a:rPr lang="en-US" altLang="ko-KR" sz="1500" dirty="0" err="1">
                <a:solidFill>
                  <a:srgbClr val="666666"/>
                </a:solidFill>
              </a:rPr>
              <a:t>ResultActivity</a:t>
            </a:r>
            <a:r>
              <a:rPr lang="ko-KR" altLang="en-US" sz="1500" dirty="0">
                <a:solidFill>
                  <a:srgbClr val="666666"/>
                </a:solidFill>
              </a:rPr>
              <a:t>에서 보여줌</a:t>
            </a:r>
            <a:r>
              <a:rPr lang="en-US" altLang="ko-KR" sz="1500" dirty="0">
                <a:solidFill>
                  <a:srgbClr val="666666"/>
                </a:solidFill>
              </a:rPr>
              <a:t>.</a:t>
            </a:r>
          </a:p>
          <a:p>
            <a:pPr algn="l"/>
            <a:endParaRPr lang="en-US" altLang="ko-KR" sz="1500" dirty="0">
              <a:solidFill>
                <a:srgbClr val="666666"/>
              </a:solidFill>
            </a:endParaRPr>
          </a:p>
          <a:p>
            <a:pPr algn="l"/>
            <a:br>
              <a:rPr lang="en-US" altLang="ko-KR" sz="1500" dirty="0">
                <a:solidFill>
                  <a:srgbClr val="666666"/>
                </a:solidFill>
              </a:rPr>
            </a:br>
            <a:br>
              <a:rPr lang="en-US" altLang="ko-KR" sz="1500" dirty="0">
                <a:solidFill>
                  <a:srgbClr val="666666"/>
                </a:solidFill>
              </a:rPr>
            </a:br>
            <a:endParaRPr lang="ko-KR" altLang="en-US" sz="1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BCD89-5264-43E8-BC01-98F4B0E8D988}"/>
              </a:ext>
            </a:extLst>
          </p:cNvPr>
          <p:cNvSpPr/>
          <p:nvPr/>
        </p:nvSpPr>
        <p:spPr>
          <a:xfrm>
            <a:off x="199750" y="4653135"/>
            <a:ext cx="3076106" cy="6113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19C1C2-D5C2-45EB-88F3-E3094664C50D}"/>
              </a:ext>
            </a:extLst>
          </p:cNvPr>
          <p:cNvSpPr/>
          <p:nvPr/>
        </p:nvSpPr>
        <p:spPr>
          <a:xfrm>
            <a:off x="30306" y="456165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FA8514-795A-45CA-A075-3703CBB68DE7}"/>
              </a:ext>
            </a:extLst>
          </p:cNvPr>
          <p:cNvSpPr/>
          <p:nvPr/>
        </p:nvSpPr>
        <p:spPr>
          <a:xfrm>
            <a:off x="373793" y="2059468"/>
            <a:ext cx="2902063" cy="25021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DF8C15-ABD1-4DF6-9855-3B6F7B5DD9DC}"/>
              </a:ext>
            </a:extLst>
          </p:cNvPr>
          <p:cNvSpPr/>
          <p:nvPr/>
        </p:nvSpPr>
        <p:spPr>
          <a:xfrm>
            <a:off x="204349" y="1967988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E878E9-EFF4-4D1C-97AF-9D4F9BC99973}"/>
              </a:ext>
            </a:extLst>
          </p:cNvPr>
          <p:cNvSpPr/>
          <p:nvPr/>
        </p:nvSpPr>
        <p:spPr>
          <a:xfrm>
            <a:off x="222253" y="5384432"/>
            <a:ext cx="3053603" cy="417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EED7F4-A301-42D7-852D-FBC72750ACD9}"/>
              </a:ext>
            </a:extLst>
          </p:cNvPr>
          <p:cNvSpPr/>
          <p:nvPr/>
        </p:nvSpPr>
        <p:spPr>
          <a:xfrm>
            <a:off x="10068" y="5254332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5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85D3032-1150-4425-872B-7BE84FEB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4" y="1124816"/>
            <a:ext cx="3003004" cy="5540025"/>
          </a:xfrm>
          <a:prstGeom prst="rect">
            <a:avLst/>
          </a:prstGeom>
        </p:spPr>
      </p:pic>
      <p:sp>
        <p:nvSpPr>
          <p:cNvPr id="25" name="제목 10">
            <a:extLst>
              <a:ext uri="{FF2B5EF4-FFF2-40B4-BE49-F238E27FC236}">
                <a16:creationId xmlns:a16="http://schemas.microsoft.com/office/drawing/2014/main" id="{F46B9D18-4176-498F-9D46-84026D30BAD9}"/>
              </a:ext>
            </a:extLst>
          </p:cNvPr>
          <p:cNvSpPr>
            <a:spLocks noGrp="1"/>
          </p:cNvSpPr>
          <p:nvPr/>
        </p:nvSpPr>
        <p:spPr>
          <a:xfrm>
            <a:off x="3149424" y="1166592"/>
            <a:ext cx="5616624" cy="504056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l"/>
            <a:r>
              <a:rPr lang="en-US" altLang="ko-KR" sz="1500" dirty="0"/>
              <a:t>&lt;=</a:t>
            </a:r>
            <a:r>
              <a:rPr lang="ko-KR" altLang="en-US" sz="1500" dirty="0"/>
              <a:t>결과 화면</a:t>
            </a:r>
            <a:endParaRPr lang="en-US" altLang="ko-KR" sz="1500" dirty="0"/>
          </a:p>
          <a:p>
            <a:pPr algn="l"/>
            <a:endParaRPr lang="en-US" altLang="ko-KR" sz="1500" dirty="0"/>
          </a:p>
          <a:p>
            <a:pPr algn="l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9539</TotalTime>
  <Words>158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00.VendingMachine</vt:lpstr>
      <vt:lpstr>프로젝트 </vt:lpstr>
      <vt:lpstr>프로젝트 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1250</cp:revision>
  <dcterms:created xsi:type="dcterms:W3CDTF">2009-09-01T01:24:33Z</dcterms:created>
  <dcterms:modified xsi:type="dcterms:W3CDTF">2022-03-17T04:50:36Z</dcterms:modified>
</cp:coreProperties>
</file>