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60" r:id="rId13"/>
    <p:sldId id="271" r:id="rId14"/>
    <p:sldId id="259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7T01:09:40.5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201 6565 24575,'0'-29'0,"0"2"0,0-12 0,0-2 0,0-8 0,0-6 0,0 0 0,0 0 0,0 6 0,0-4 0,0 4 0,0 1 0,0-6 0,0 5 0,0 1 0,0-6 0,0 6 0,0-1 0,0 2 0,0 6 0,0 7 0,0-6 0,0 11 0,0-5 0,0 1 0,4 4 0,-3-10 0,7 9 0,-7-3 0,8 5 0,-8 0 0,3 0 0,0 0 0,-3 0 0,3 0 0,0 0 0,-3 0 0,3-5 0,-4-2 0,0-6 0,0-6 0,0 5 0,5-5 0,-4 1 0,4 3 0,-5-4 0,0 7 0,4-1 0,-3 1 0,8-1 0,-8-6 0,8 5 0,-3-5 0,4 0 0,1-2 0,0-6 0,1-15 0,-1 4 0,2-21 0,5 7 0,-4-9 0,3 17-611,1-13 611,9-7 0,0-1 0,-10 40 0,0 0 0,8-36 0,-9 41 0,0-1 0,-2 0 0,0-1 0,2-4 0,0 0 0,-1 0 0,-3 0 0,8-29 0,-7 31 0,-1 1 0,1-16-64,6-20 64,-2 16 0,-4 7 0,3 9 0,-6 8 0,5 6 0,-4 6 609,8-5-609,-4 11 66,4-5-66,0 7 0,0-7 0,0 5 0,0-5 0,0 6 0,0 0 0,5-6 0,2 3 0,0-9 0,5 2 0,9-12 0,-10 11 0,38-30 0,-31 27 0,27-16 0,-20 15 0,0 8 0,13-16 0,-15 16 0,8-10 0,-20 15 0,-1 4 0,1-2 0,-2 8 0,2-9 0,0 3 0,0-4 0,1-1 0,-1 1 0,1-1 0,5 0 0,-4 0 0,3 0 0,-10 7 0,4-5 0,-6 10 0,1 0 0,-2 2 0,-5 7 0,0-2 0,0 3 0,-4 1 0,-1 0 0,0 0 0,1 0 0,4-1 0,0 1 0,5-1 0,1 0 0,5-4 0,0 2 0,0-6 0,5 6 0,2-7 0,12 1 0,-5 1 0,11-4 0,-11 8 0,11-8 0,-4 8 0,-1-4 0,5 1 0,-10 3 0,9 1 0,-3 2 0,6 3 0,0-5 0,6 5 0,-4 1 0,36 0 0,-30-1 0,30 0 0,-37 1 0,14 5 0,-14 0 0,29 0 0,-36 0 0,33 0 0,-30 0 0,18 0 0,-6 0 0,-1 0 0,-1 0 0,-12 0 0,11 0 0,-13 0 0,1 0 0,5 0 0,-6 0 0,7 0 0,0 0 0,0 0 0,0 0 0,7 0 0,-5 5 0,5-4 0,-7 4 0,0-5 0,0 0 0,12 0 0,-21 0 0,17 0 0,-26-4 0,31-9 0,-1 0 0,-20-1 0,3-2-374,-1 5 1,1 0 373,4-6 0,0 1 0,-1 2 0,1 1 0,-1-4 0,2 1 0,2 1 0,1 1 0,2-3 0,0 0-714,4 5 1,1 2 713,5-5 0,-1 2 0,-4 5 0,1 0 0,3-6 0,0 0 0,0 6 0,0 0 0,1-5 0,1-2 0,5 3 0,0 1 0,-5-1 0,-1 0 0,5-2 0,-1 0 0,-3 2 0,0 1 0,-5-1 0,-1 1 0,4 3 0,-1 1 0,-8 0 0,-1 2-432,1 4 1,0 0 431,3-2 0,1 0 0,-4 2 0,0 2 0,4-1 0,1 0 0,-1 0 0,0 0 0,-4 0 0,0 0 0,3 0 0,0 0 0,-8 0 0,0 0 0,3 0 0,1 0 0,0 0 0,0 0 0,0 0 0,1 0 0,5 0 0,-1 0 0,-4 0 0,0 0 0,5 0 0,-3 0 0,25 0 0,-20 0 0,-3 0 0,-5 0-54,-3-2 0,-1 4 54,0 19 656,15-1-656,-18 24 1402,-3-5-1402,-10 5 960,-7-1-960,-12-19 127,29-6-127,-4-18 0,33 0 0,-7 0 0,0 0 0,0 5 0,0 2-632,-20 2 1,3 2 631,-2-1 0,1 1 0,20 7 0,1 0 0,-8-2 0,0-1 0,8 3 0,0 0 0,-8-3 0,-1-1 0,4 1 0,1 0 0,-5-4 0,-1 0 0,1 3 0,-1-1 0,-3-5 0,-2 0-300,34 11 300,1-12 0,-20 3 0,7-8 0,-3 9 0,-7-5 0,-13 5 0,3 1 0,-19-2 0,5 1 1243,-6-1-1243,0 4 320,-5 7-320,-2 0 0,-4 8 0,-1-9 0,-4 8 0,2-3 0,0 10 0,4 2 0,1 1 0,0 4 0,5-4 0,1 5 0,8 8 0,-2-6 0,15 15 0,-5-13 0,13 7 0,-17-19 0,-9-7 0,0-1 0,2-2 0,1 3 0,0 1 0,2 5 0,19 8 0,-15 2 0,-1-5 0,8 18 0,-14-10 0,1 3 0,-18-9 0,-7-12 0,0 5 0,-4-6 0,2-5 0,-7 4 0,3-9 0,-4 9 0,0-4 0,0 0 0,0 4 0,0-9 0,-4 4 0,3 0 0,-7-4 0,7 4 0,-8-5 0,4 5 0,0 1 0,-3 5 0,8 6 0,-3 7 0,0-4 0,4 15 0,-5-16 0,1 11 0,-1-12 0,-5 4 0,0-4 0,0 12 0,0 2 0,0 12 0,0 11 0,0 15 0,0-11 0,0 7 0,6-35 0,24 21 0,7-4-267,-8-23 0,0 3 267,-5 0 0,-2 0 0,1 1 0,-1-1 0,1-1 0,-1 2 0,3 17 0,1 3-1174,3 2 1,1 3 1173,7 17 0,-1 4 0,-2-4 0,-1 1 0,0 1 0,0 0 0,-3-6 0,0-3 0,-3-4 0,0-1-669,3 0 0,0-3 669,-1-8 0,0 1 0,-3 8 0,1 1 0,2-5 0,-1 0-827,-3 11 1,-2 1 826,3-5 0,1 0 0,0 4 0,-1 1 0,-2-6 0,-1-1 0,3-4 0,0 0 0,-3 4 0,-1-1-326,0-8 1,-1-2 325,-2 2 0,-1-2 1499,8 29-1499,-15-42 0,-2 0 0,3 25 0,-6-28 0,1 1 0,0 32 0,-2-4 0,-5-6 0,0 14 0,0-10 0,0 16 0,-6-1 0,1-43 0,-3 3 280,-5 8 1,-2 1-281,-2 0 0,-1 0 0,-6 0 0,0 1 0,-1 3 0,0-1 0,-2-7 0,-1 1 0,0 7 0,0 0 0,-3-7 0,-1 1 0,0 6 0,-1 2 292,-4-2 0,0 0-292,1-2 0,0 1 0,-2 5 0,1 1 0,-1-3 0,2-4 1042,-9 21-1042,19-37 0,3-4 0,1-4 415,-11 18-415,-5-5 801,4-1-801,-13-10 0,-8 12 0,-20 1 0,33-22 0,-2 0 0,-32 10 418,31-14 1,0-3-419,-29 5 0,29-6 0,-1 1 0,-35 14 0,2-6 0,15 3 219,2-6-219,7 5 0,-15 3 0,18-9 0,-31 9 0,37-13 0,-38 13 0,38-18 0,-29 5 0,24-12 0,-10 0 565,6 0-565,0 0 0,0 0 0,6-1 0,-4 1 0,11 0 0,-11-1 0,10 1 0,-4-1 0,7-4 0,-7 3 0,5-7 0,1 7 0,-5-8 0,10 3 0,-18 1 0,6-4 0,-7 4 0,0-5 0,1 0 0,-8 0 0,6 0 0,-7 0 0,9 0 0,-2 0 0,2 5 0,-9-4 0,7 9 0,-6-9 0,8 8 0,-9-7 0,7 3 0,-14 0 0,13-4 0,-5 4 0,13-5 0,2 0 0,7 0 0,-1 0 0,-6 0 0,5 0 0,-26 0 0,15 0 0,-24 0 0,20 0 0,-11 0 0,4-5 0,-7 4 0,7-9 0,2 8 0,7-2 0,0 4 0,6 0 0,-4 0 0,11 0 0,-5 0 0,6 0 0,1 0 0,-1 0 0,0 0 0,-6 4 0,5 2 0,-4 0 0,-8 4 0,11-4 0,-18 0 0,-12 8 0,12-11 0,-25 12 0,30-9 0,-14 0 0,14 4 0,-13-9 0,6 4 0,-1-5 0,-5 0 0,5 0 0,-7 0 0,7 0 0,-4 0 0,11 0 0,-4 0 0,6 0 0,-13-6 0,16 0 0,-30-11 0,36 9 0,-38-14 0,32 19 0,-18-13 0,7 15 0,0-10 0,-8 10 0,1-4 0,-1 5 0,7-5 0,-22 4 0,32-4 0,4 5 0,0 0 0,-12-5 0,-33 3 0,14-3 0,14 5 0,15 0 0,3 0 0,-2 0 0,1 0 0,-1 0 0,-8 0 0,-27 0 0,-11 0-433,12 0 433,34 0 0,-1 0 0,-37 0 0,41 0 0,-2 0 0,-3 0 0,-2 0 0,1 0 0,2 0 0,-33 0 0,35 0 0,0 0 0,-25 0 0,14 0 0,-1 0 0,-34 0 0,38 1 0,-1-2 0,-38-5 0,7 5 0,37-5 0,0 0 0,3 5 0,1 0 0,-5-5 0,0 0 0,5 5 0,0 1 0,-4-6 0,0 0 0,4 5 0,1 0 0,-2-4 0,0-2 0,-2 3 0,-1 1 0,-38-4 0,37 0 0,2 2 0,-17 3 0,8-4 0,2 0 0,6 4 0,-11-5 0,0 1 0,7 4 0,-37-9 0,5 3 0,25 1 0,8 1 0,2 0 0,-1 4 0,-31-9 0,22 5 0,-14-1 0,4-3 0,-5 3 0,8-5 0,0 0 0,8 1 0,1-5 0,0 3 0,5-8 0,-5 9 433,13-8-433,-4 3 0,5-4 0,-7-1 0,1 5 0,-1-4 0,1 4 0,-1 0 0,1-3 0,5 8 0,-4-9 0,11 5 0,-12-6 0,12 6 0,-7-9 0,8 8 0,-1-9 0,1 5 0,1 1 0,5 0 0,-4 0 0,9 6 0,-8-5 0,8 8 0,-8-8 0,2 13 0,-4-12 0,0 11 0,-1-7 0,0 4 0,1 0 0,4 0 0,3 0 0,-1-4 0,5 3 0,0-6 0,2 6 0,4-6 0,-5 3 0,0-1 0,0-2 0,0 2 0,0 0 0,4-1 0,-2 5 0,2-6 0,1 4 0,-3-6 0,2 1 0,-3 0 0,-2-1 0,2 0 0,-1 1 0,5 0 0,-5-6 0,9 9 0,-9-7 0,10 8 0,-4-4 0,5 1 0,0 0 0,0 0 0,0 0 0,0-7 0,0 5 0,4-6 0,0 4 0,4-3 0,-4-3 0,3-1 0,-4-6 0,0 5 0,3-10 0,-6 10 0,5-11 0,-1 11 0,3-10 0,0 4 0,-4 0 0,3-5 0,-3 11 0,0-5 0,4 6 0,-3 0 0,4 5 0,-1-4 0,-3 4 0,3 0 0,-3-4 0,4 4 0,-5-5 0,8 0 0,-6 0 0,7 0 0,-5 0 0,1 0 0,-1-6 0,-4-13 0,3 9 0,-3-14 0,9 22 0,-4-3 0,4 5 0,-4 0 0,4 0 0,-4 0 0,4 0 0,0 5 0,-3-4 0,2 4 0,1-5 0,-3 0 0,7 4 0,-7-2 0,7 2 0,-8-4 0,8 0 0,-7 0 0,7 0 0,-8 0 0,8 5 0,-7-4 0,7 9 0,-3-4 0,0 5 0,3 0 0,-3 4 0,4-3 0,0 7 0,0-7 0,0 8 0,0-12 0,0 11 0,0-11 0,4 11 0,0-7 0,5 4 0,3-6 0,-3 1 0,4 0 0,-1 0 0,-3 0 0,3 5 0,-3-4 0,-5 7 0,3 0 0,-6 3 0,3 1 0,-4-2 0,0-1 0,3 1 0,-2-1 0,2 1 0,-3-1 0,4 0 0,-3 0 0,2 1 0,-3-1 0,0 1 0,4-1 0,-4 0 0,7 1 0,-6-1 0,6 0 0,-6 1 0,6-1 0,-7 0 0,7 1 0,-6-1 0,6 4 0,-6-3 0,5 6 0,-5-5 0,2 2 0,1 0 0,-3-3 0,2 3 0,-3-4 0,0 0 0,0 1 0,0 0 0,0 0 0,0-1 0,0 1 0,0-1 0,0 0 0,0 1 0,0-1 0,0 1 0,3 3 0,1 1 0,0 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7T01:26:52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33 461 24575,'16'-8'0,"0"-4"0,6-2 0,20-13 0,-7 0 0,25-11 0,-27 11 0,4 4 0,-10 5 0,-13 8 0,8-3 0,-13 5 0,3 3 0,-4-2 0,0 7 0,-1-7 0,1 6 0,0-6 0,0 3 0,-1-4 0,6 0 0,0-1 0,4-3 0,1 2 0,-1-2 0,1 3 0,-5 0 0,-1 5 0,-4-3 0,0 6 0,0-6 0,-1 6 0,6-6 0,-4 6 0,3-7 0,-4 7 0,0-6 0,-1 6 0,1-6 0,0 6 0,0-2 0,0-1 0,0 4 0,0-7 0,0 6 0,4-3 0,-3 1 0,7-2 0,-7 0 0,3 2 0,-4-1 0,0 3 0,-1-2 0,1 3 0,-1 0 0,1-4 0,-1 3 0,1-6 0,0 3 0,0 0 0,0-3 0,0 6 0,0-3 0,-1 4 0,1 0 0,-1 0 0,1 0 0,-1 0 0,1 0 0,-1 0 0,1 0 0,0 4 0,0-3 0,0 5 0,-1-2 0,-3 4 0,3-1 0,-6 1 0,6-4 0,-6 3 0,6-3 0,-3 4 0,0 4 0,3-3 0,-2 7 0,0-2 0,2 3 0,-2 1 0,4-1 0,0 1 0,-5-1 0,4 1 0,-3-1 0,0 0 0,3 1 0,-3-1 0,-1 1 0,4-1 0,-3 1 0,0 4 0,3-3 0,-7 4 0,6-6 0,-2 1 0,4 4 0,-4-3 0,3 3 0,-3-4 0,4-1 0,-1 4 0,1-3 0,-4 3 0,2-8 0,-2 4 0,3-4 0,-3 5 0,2-5 0,-2 3 0,3-2 0,1 3 0,0 0 0,-1-3 0,1 2 0,-1-3 0,1 5 0,-1-5 0,1 3 0,-1-2 0,1 3 0,-1-4 0,1 4 0,-1-8 0,1 7 0,-1-7 0,0 8 0,0-8 0,-3 7 0,3-3 0,-7 0 0,6 7 0,-6-10 0,3 6 0,-4-8 0,0-1 0,0 1 0,3-1 0,-2 1 0,2-1 0,1 1 0,0 0 0,1 4 0,2 1 0,-2 0 0,4 9 0,-1-12 0,1 12 0,-5-9 0,4 4 0,-4-4 0,1-1 0,-1 0 0,-4-3 0,3 3 0,-2-4 0,2 4 0,-3-3 0,0 4 0,0-1 0,0 1 0,0 0 0,0 3 0,0-3 0,0 5 0,0-1 0,0-4 0,0 4 0,0-8 0,0 3 0,0-4 0,0 0 0,0 0 0,0-1 0,0 1 0,0 0 0,0 0 0,0 0 0,0 0 0,0 0 0,-3-4 0,-1 3 0,-4-2 0,1 2 0,-1-2 0,0 2 0,0-6 0,4 6 0,-3-7 0,3 4 0,-4-4 0,1 3 0,-1-2 0,0 6 0,-4-2 0,3-1 0,-8 4 0,4-7 0,-4 7 0,-1-3 0,5-1 0,-4 4 0,4-3 0,-4 4 0,-1 0 0,1-1 0,-6-3 0,5 3 0,-5-3 0,6 3 0,-1 1 0,-4 0 0,3 0 0,-8 1 0,3-1 0,-4-4 0,-1 4 0,0-4 0,0 0 0,0 4 0,-5-8 0,4 3 0,-10 1 0,4-4 0,0 8 0,-5-8 0,6 3 0,-1-4 0,-4 0 0,10 0 0,-4 0 0,5 0 0,6 0 0,-5 0 0,10 0 0,-5 0 0,6 0 0,-1 0 0,1 0 0,4 0 0,-4 0 0,4 0 0,-8 0 0,3 0 0,1 0 0,1 0 0,3 4 0,-5-3 0,1 7 0,-1-7 0,1 6 0,4-2 0,-4 0 0,8 2 0,-7-6 0,7 2 0,-3 1 0,4-4 0,1 4 0,3-4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7T01:26:56.7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0 151 24575,'33'0'0,"-1"0"0,10-4 0,-11-6 0,17 4 0,-18-7 0,4 8 0,-5-5 0,5 0 0,-3 1 0,3-1 0,1 0 0,-5 0 0,4 0 0,-10 5 0,4-4 0,-10 8 0,5-7 0,-6 7 0,-4-3 0,4 4 0,-4 0 0,0-3 0,3 2 0,-2-3 0,3 4 0,1 0 0,-5-3 0,3 2 0,-2-3 0,-1 4 0,-1 0 0,0 0 0,-3 0 0,3 0 0,-4 0 0,0 0 0,-1 0 0,1 8 0,0 2 0,5 7 0,-3 1 0,6-1 0,-6 1 0,7 4 0,-7 2 0,9 5 0,-9-1 0,13 14 0,-11-5 0,23 45 0,-20-32 0,15 26 0,-19-39 0,3-1 0,-5-7 0,5-1 0,-4-4 0,8 4 0,-8-10 0,7 5 0,-2-1 0,-2-3 0,5 4 0,-5-6 0,5 5 0,0-3 0,1 8 0,-1-3 0,1 0 0,0 3 0,-5-3 0,3 0 0,-6 3 0,5-8 0,-5 8 0,1-8 0,-3 3 0,0-4 0,0-1 0,-4 1 0,3-1 0,-3 6 0,0-5 0,3 5 0,-7-1 0,7-3 0,-4 3 0,1-4 0,3-1 0,-7-3 0,3 2 0,-1-7 0,-2 3 0,3-4 0,-4 0 0,3-1 0,-2 1 0,6 0 0,-3 0 0,1 0 0,-2 0 0,-3 0 0,4-1 0,-3 1 0,2 0 0,-3-1 0,0 0 0,0 1 0,0 0 0,0-1 0,-7 2 0,1-1 0,-10 0 0,3 1 0,-5-1 0,-4 1 0,3 0 0,-8 1 0,8-2 0,-8 2 0,8-1 0,-8 0 0,8 0 0,-8-4 0,8 3 0,-8-3 0,8 4 0,-4-4 0,6 3 0,-1-3 0,-4-1 0,3 4 0,-3-3 0,4 0 0,1 3 0,4-4 0,-4 1 0,4 2 0,0-2 0,-4 0 0,9 2 0,-9-7 0,4 8 0,0-7 0,-4 7 0,4-4 0,0 1 0,-3 3 0,2-3 0,1 0 0,-3 3 0,7-7 0,-7 6 0,7-6 0,-3 7 0,4-7 0,0 2 0,0 1 0,0-4 0,0 4 0,4-1 0,-3-2 0,3 2 0,-4-3 0,0 4 0,0-3 0,1 2 0,-1 1 0,-4 1 0,3-1 0,-8 4 0,8-7 0,-3 6 0,5-6 0,-1 2 0,0-3 0,4 4 0,-3-3 0,3 2 0,-3-3 0,-1 0 0,4 4 0,-3-3 0,2 2 0,-3-3 0,4 4 0,-3-3 0,6 2 0,-2-3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7T01:27:01.9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514 0 24575,'11'0'0,"0"0"0,-3 0 0,0 0 0,-1 0 0,1 0 0,0 0 0,-1 0 0,1 0 0,4 0 0,1 0 0,4 0 0,-5 0 0,5 0 0,-4 0 0,4 0 0,-3 0 0,2 0 0,-3 0 0,0 0 0,4 0 0,-4 0 0,4 0 0,6 0 0,-4 0 0,3 0 0,-4 0 0,-1 0 0,1 0 0,-1 0 0,-4 0 0,-1 0 0,-4 0 0,0 0 0,0 0 0,-1 0 0,1 0 0,-1 0 0,1 0 0,0 0 0,0 0 0,-1 4 0,1-3 0,0 6 0,0-6 0,0 2 0,0 1 0,0-4 0,0 4 0,0-4 0,-4 3 0,0 1 0,-4 4 0,0-1 0,0 1 0,0 0 0,0 0 0,0 0 0,0 4 0,0-3 0,0 7 0,0-3 0,0 0 0,0 7 0,0-10 0,0 10 0,0-11 0,0 8 0,0-4 0,0 4 0,0-3 0,0 7 0,0-7 0,0 9 0,0-6 0,0 1 0,0 4 0,0-3 0,0 3 0,0-4 0,0-1 0,0 1 0,0-1 0,0 1 0,0-1 0,0 1 0,0 4 0,0-3 0,0 8 0,-4-8 0,3 8 0,-3-3 0,4 4 0,0-4 0,0-2 0,0 1 0,0-9 0,0 8 0,0-9 0,0 4 0,0-3 0,-4 2 0,3-3 0,-3 5 0,1-5 0,2 3 0,-7-2 0,3 3 0,1 0 0,-4 1 0,3-1 0,-3-3 0,3 2 0,-2-7 0,2 7 0,-3-3 0,-1 0 0,5 4 0,-3-8 0,6 7 0,-6-7 0,6 3 0,-7 1 0,4-5 0,-1 9 0,-2-8 0,2 7 0,1-3 0,-3 1 0,2 2 0,-4-3 0,5 0 0,-4 0 0,4-6 0,-1 1 0,2 0 0,-1 0 0,3 0 0,-2 0 0,-1-4 0,4 2 0,-4-1 0,4 2 0,0 1 0,-8 4 0,6-3 0,-5 8 0,7-9 0,-4 9 0,3-8 0,-7 3 0,8-4 0,-4-1 0,1 1 0,-1 0 0,-1-1 0,-1 1 0,5 0 0,-6 0 0,2 0 0,-3 0 0,0-1 0,1 1 0,-1 0 0,0 0 0,3 0 0,-2-4 0,7 3 0,-7-6 0,6 6 0,-3-3 0,4 4 0,0-1 0,-3 1 0,-2 0 0,1 0 0,-3 0 0,2-1 0,1 1 0,-3 0 0,6 0 0,-6 0 0,3 0 0,-1 0 0,-1-4 0,2 0 0,-4-4 0,1 0 0,-6 0 0,5 3 0,-4-2 0,4 2 0,0-3 0,-4 0 0,3 0 0,-3 0 0,4 0 0,0 0 0,0 0 0,0 0 0,1 0 0,-1 0 0,0 0 0,1 0 0,-1 0 0,0 0 0,0 0 0,0 0 0,0 0 0,-4 0 0,3 0 0,-3 0 0,0 0 0,3-3 0,-7 2 0,2-6 0,1 6 0,-3-7 0,7 7 0,-7-7 0,7 7 0,-8-7 0,8 7 0,-7-6 0,3 2 0,-5-4 0,5 1 0,-4 3 0,4-2 0,-4 2 0,4-4 0,-4 1 0,4-1 0,0 1 0,-4-1 0,4 5 0,-4-4 0,3 4 0,-2-5 0,7 1 0,-3 0 0,4 3 0,0-2 0,0 3 0,0 0 0,0-3 0,1 2 0,-1 1 0,3-3 0,-1 6 0,5-6 0,-2 6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7T01:27:29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626 1676 24575,'-11'4'0,"2"-1"0,-12-3 0,6 0 0,-7 0 0,4 0 0,1 0 0,-1 0 0,-4 0 0,7 0 0,-11 0 0,6 0 0,-8 0 0,-1 0 0,0 0 0,6 0 0,-5 0 0,9 0 0,-3-4 0,9 3 0,-4-3 0,8 4 0,-3 0 0,0 0 0,3-3 0,-7 2 0,7-3 0,-8 4 0,8-3 0,-7 2 0,7-3 0,-3 4 0,4 0 0,0-3 0,4-4 0,0-6 0,4-3 0,0-12 0,-8 2 0,6-8 0,-7-1 0,9 5 0,-4-10 0,-2 4 0,0-5 0,1-1 0,1 0 0,3 1 0,-4-7 0,5 4 0,0-4 0,0 0 0,0 5 0,0-6 0,0 8 0,0-1 0,0 0 0,0 0 0,0 1 0,0-1 0,0 6 0,0 2 0,4 5 0,-3 6 0,7 0 0,-7 6 0,7-1 0,-7-4 0,7 3 0,-3-3 0,3 5 0,1-1 0,0-4 0,-4 3 0,3 1 0,-3 2 0,3 7 0,-4-3 0,3 4 0,-2 0 0,3-4 0,0 3 0,0-3 0,1 0 0,-1 3 0,0-3 0,0-1 0,0 8 0,0-6 0,-3 6 0,1-2 0,-2 2 0,1-2 0,1 3 0,-5-4 0,6 0 0,-2-4 0,3 3 0,1-7 0,-1 7 0,0-8 0,0 9 0,0-5 0,-3 5 0,2 4 0,-6-3 0,5 6 0,-5-5 0,6 5 0,-3-3 0,8 4 0,-3 0 0,3 0 0,-4 0 0,0 0 0,0 0 0,-1 0 0,1-3 0,5 2 0,-5-3 0,9 0 0,-4 0 0,0-1 0,4-3 0,-4 7 0,0-6 0,4 6 0,-8-3 0,3 1 0,-4 2 0,0-3 0,4 4 0,-3 0 0,3 0 0,-4 0 0,0 0 0,4 0 0,-3 0 0,3 0 0,-4 0 0,4 0 0,-3 0 0,3 0 0,0 0 0,-3 0 0,3 0 0,0 0 0,1 0 0,1 0 0,-2 0 0,-4 0 0,4 0 0,-3 0 0,7 0 0,-7 0 0,8 0 0,-8 0 0,7 0 0,-7 0 0,3 0 0,-4 0 0,0 0 0,0 0 0,0 0 0,-1 0 0,1 4 0,-1-4 0,1 4 0,0-4 0,0 3 0,0-2 0,0 6 0,-1-6 0,1 6 0,0-6 0,4 6 0,-3-6 0,3 6 0,1-6 0,-4 6 0,3-6 0,0 3 0,-3-1 0,3-2 0,-4 3 0,0-1 0,-1-2 0,1 3 0,-4-1 0,3-2 0,-3 5 0,4-5 0,-1 6 0,1-6 0,0 5 0,0-5 0,-1 2 0,1 1 0,0-3 0,0 2 0,-1 1 0,-3-3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7T01:27:41.9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1067 418 24575,'-12'0'0,"-3"0"0,7 0 0,-4 0 0,-5 0 0,3 0 0,-14 0 0,9-3 0,-14-3 0,13 1 0,-19-4 0,14-1 0,-15 3 0,9-5 0,-3 2 0,10 0 0,-3-4 0,3 0 0,0 4 0,-3-4 0,8 2 0,-3 6 0,8-10 0,-3 10 0,8-3 0,-3 2 0,4 3 0,0-1 0,4-2 0,-3 6 0,3-2 0,-1 0 0,-1 2 0,1-6 0,-2 3 0,-5-8 0,-2 3 0,1-8 0,-4-1 0,3-1 0,-4-3 0,4 4 0,-2 1 0,7 4 0,-4-3 0,5 7 0,0 0 0,0 2 0,4 3 0,0-4 0,1 4 0,2 7 0,-11 11 0,10 3 0,-15 11 0,11-9 0,-3 3 0,-4 0 0,7-3 0,-3 3 0,1-4 0,3-1 0,-3 1 0,-5-1 0,3 5 0,-3-3 0,0 8 0,3-8 0,-8 9 0,8-10 0,-4 10 0,5-5 0,-5 6 0,4-5 0,0 3 0,2-3 0,3 0 0,0 3 0,1-3 0,0 5 0,3-1 0,-3 1 0,4 0 0,0 5 0,0-4 0,0 5 0,0-7 0,0 7 0,0-5 0,0 4 0,0-5 0,0-5 0,0 3 0,0-3 0,0 0 0,0 3 0,0-8 0,0 3 0,0 1 0,0-5 0,0 5 0,0-6 0,0 6 0,0 1 0,0-1 0,0 5 0,0-5 0,0 1 0,0-1 0,0-6 0,0 1 0,0-1 0,0-4 0,0 4 0,0-8 0,0 7 0,0-7 0,0 7 0,0-2 0,0-1 0,0 3 0,0-7 0,0 8 0,0-8 0,0 3 0,0-4 0,0 0 0,0-1 0,0 1 0,0 0 0,0 0 0,3 0 0,-2-1 0,2 1 0,-3 0 0,4 0 0,-3-1 0,2 1 0,1 0 0,-3-1 0,6 1 0,-6 0 0,6 0 0,-6 0 0,6 0 0,-3 0 0,4 0 0,0 0 0,0-1 0,0 6 0,4 0 0,-2 4 0,6-3 0,-6 2 0,3-2 0,-1 0 0,-2 2 0,2-7 0,1 4 0,-4-5 0,7 1 0,-7-1 0,7 0 0,-7 0 0,8 1 0,-4-1 0,0 1 0,4-1 0,-4 1 0,4-5 0,1 0 0,4-4 0,2 0 0,0 0 0,3 0 0,-3 0 0,4 0 0,1 0 0,0 0 0,0 0 0,-6 0 0,5 0 0,-10-4 0,10 4 0,-10-8 0,5 7 0,-6-3 0,1 0 0,-1 3 0,0-3 0,-3 4 0,2 0 0,-3-4 0,0 3 0,4-2 0,-8 3 0,3 0 0,0 0 0,-3-4 0,3 3 0,-1-2 0,-2 3 0,3 0 0,-5-4 0,1 3 0,0-2 0,0 3 0,0 0 0,0 0 0,-1 0 0,1 0 0,0 0 0,-4-4 0,2 3 0,-2-2 0,4 3 0,-1 0 0,1 0 0,-4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7T01:27:59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1124 1379 24575,'-12'0'0,"-3"0"0,6 0 0,-7 0 0,7 0 0,-13 0 0,8 0 0,-9 0 0,1 0 0,-2 4 0,-5 1 0,6 4 0,-11 1 0,9-5 0,-4 4 0,-4-4 0,8 5 0,-9-5 0,5 4 0,0-8 0,0 7 0,6-7 0,-5 4 0,9-5 0,-8 4 0,8-3 0,1 3 0,1-4 0,4 0 0,0 0 0,1 0 0,4 0 0,0 0 0,0 0 0,0 0 0,1 0 0,0 0 0,-1 0 0,1 0 0,-1 0 0,-4 0 0,3 0 0,-8-4 0,4 3 0,-1-10 0,-2 5 0,7-6 0,-4 3 0,1 1 0,3 0 0,-3 4 0,4-4 0,4 4 0,-3-4 0,3 0 0,-4 0 0,0 1 0,4-1 0,-3 0 0,2 0 0,-3-4 0,3 3 0,-2-3 0,2 0 0,1 3 0,-4-8 0,3 4 0,-3-4 0,-1-1 0,4-4 0,-3 3 0,3-8 0,-4 8 0,0-3 0,0 4 0,4-4 0,-2 3 0,6-8 0,-7 3 0,7-5 0,-4 0 0,1-5 0,3 4 0,-4-4 0,5 5 0,-4 1 0,3-1 0,-3 1 0,4-1 0,0 6 0,0 1 0,0-1 0,0 5 0,0-5 0,0 10 0,0-3 0,0 2 0,0-3 0,0 4 0,0-4 0,0 8 0,0-7 0,0 7 0,0-3 0,0 0 0,0 3 0,0-3 0,0 4 0,0 0 0,0 0 0,0 0 0,0 0 0,0 0 0,0 0 0,0 1 0,0-1 0,0 0 0,0 0 0,-4 0 0,3-4 0,-6 3 0,6-3 0,-2 5 0,-1-1 0,3 0 0,-2 0 0,-1 0 0,4 0 0,-4 0 0,1 1 0,2-1 0,-2 0 0,3 0 0,0 1 0,0-1 0,0 1 0,0-1 0,0-4 0,0-1 0,0 0 0,0-4 0,0 8 0,0-3 0,0 4 0,0 0 0,0 1 0,0-1 0,0 1 0,7-1 0,2 0 0,13 4 0,2-5 0,4 4 0,-4 0 0,3 1 0,-3-1 0,4 4 0,-4-7 0,4 7 0,-10-3 0,5 4 0,-10 0 0,3-4 0,-3 3 0,0-2 0,3 3 0,-8 0 0,5 0 0,-1 0 0,-3 0 0,7 0 0,-3 0 0,5 0 0,-1 0 0,-3 0 0,2 0 0,-3 0 0,0 0 0,0 0 0,-5 0 0,-1 0 0,1 0 0,0 0 0,-3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7T01:29:23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0 857 24575,'0'-41'0,"5"13"0,-4-36 0,15 18 0,-9-1 0,16-8 0,-4 3 0,-1-2 0,1-8 0,-3 16 0,-3-4 0,2 11 0,-4 1 0,-1 10 0,0 4 0,-1 7 0,-4 6 0,3-2 0,-7 6 0,6-2 0,-3 3 0,0 0 0,3-3 0,-2-2 0,4-3 0,0 1 0,3-1 0,-2 3 0,2-1 0,-4 4 0,0-1 0,0 3 0,0 2 0,-1 2 0,1 2 0,0 0 0,4 0 0,6 0 0,6 3 0,-1-2 0,11 6 0,-9-3 0,9 1 0,-5 1 0,0-1 0,-5-1 0,3 2 0,-8-5 0,3 6 0,-5-7 0,6 7 0,-4-6 0,3 5 0,-5-5 0,1 5 0,4-5 0,-3 5 0,8-2 0,-8 3 0,8 0 0,-3 0 0,5 1 0,-1-1 0,1 1 0,0 0 0,-1-1 0,1 4 0,20 10 0,-14 1 0,9 3 0,-21-7 0,-4 0 0,-6-3 0,5 3 0,-5-5 0,1 1 0,2 0 0,-6 0 0,7-1 0,-8 1 0,8 0 0,-3 4 0,0-4 0,0 8 0,-1-7 0,-3 3 0,3-1 0,-5-5 0,1 5 0,-1-10 0,1 6 0,-1-6 0,0 2 0,0-2 0,4-1 0,-3 0 0,3 1 0,-4-1 0,0 0 0,-4 1 0,3-1 0,-6 0 0,2 0 0,-3 0 0,0 0 0,0 0 0,0 4 0,0 0 0,0 4 0,0-4 0,0 0 0,4-1 0,-3-1 0,3 1 0,0-3 0,-4 0 0,4 0 0,-4 0 0,0 0 0,0 0 0,0 0 0,0 1 0,0-1 0,-4 3 0,0-1 0,-5 1 0,1 1 0,0-3 0,-1 6 0,1-3 0,-1 4 0,0 0 0,5 3 0,-4-5 0,3 5 0,1-7 0,-4 4 0,4-4 0,-1 3 0,-2-6 0,6 6 0,-6-6 0,6 3 0,-6 0 0,6-3 0,-7 2 0,8-3 0,-7 1 0,6-1 0,-7 4 0,4-3 0,-1 2 0,-2-3 0,3 1 0,-4-1 0,3 0 0,-2 0 0,3 0 0,0 1 0,-3-4 0,2 3 0,-2-6 0,2 6 0,2-3 0,3 3 0,0 0 0,0-3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25084-D100-3248-A272-1225CA7C9E1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30B-A3D4-004E-8976-ABEC46ADD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P107 Core Java</a:t>
            </a:r>
          </a:p>
          <a:p>
            <a:r>
              <a:rPr lang="en-US" dirty="0"/>
              <a:t>P34 Head first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6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P34 Head first 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http://www.ehow.com/how-does_4899947_cars-gas-tank-work.html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1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  <a:r>
              <a:rPr lang="en-US" dirty="0">
                <a:solidFill>
                  <a:srgbClr val="3333FF"/>
                </a:solidFill>
              </a:rPr>
              <a:t> knead</a:t>
            </a:r>
            <a:r>
              <a:rPr lang="en-US" dirty="0"/>
              <a:t> operation can be applied to </a:t>
            </a:r>
            <a:r>
              <a:rPr lang="en-US" dirty="0">
                <a:solidFill>
                  <a:srgbClr val="FF0000"/>
                </a:solidFill>
              </a:rPr>
              <a:t>flour</a:t>
            </a:r>
            <a:r>
              <a:rPr lang="en-US" dirty="0"/>
              <a:t>, but not to </a:t>
            </a:r>
            <a:r>
              <a:rPr lang="en-US" dirty="0">
                <a:solidFill>
                  <a:srgbClr val="00B0F0"/>
                </a:solidFill>
              </a:rPr>
              <a:t>person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person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have a name, change it if necessary, also can do things like think, talk, and walk, but not </a:t>
            </a:r>
            <a:r>
              <a:rPr lang="en-US" dirty="0">
                <a:solidFill>
                  <a:srgbClr val="FF0000"/>
                </a:solidFill>
              </a:rPr>
              <a:t>flour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2EB5-945E-2B4D-964C-96BDE4E6E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E7B7F-2383-5B40-891C-7BEE78529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5455-888E-444D-993B-ED70CEAC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3F7A-57C4-3545-8499-BB823B4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6246-7AC3-F945-A2EC-9700C028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9252-75F2-574F-9667-E1EBEAB6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22AA2-DF2E-FF4B-A250-7FD7FCD59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44A4-6A07-B348-B9C0-D804287C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B49F-12BE-8446-8DE7-2DE9DCA5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2FE3-43FC-1C4D-90AE-1948D7F1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C5561-1255-8846-A3EA-CB4F36F8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844B8-FD17-874D-AC9F-2A8E6B31C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56DC2-184E-ED4E-97D4-DD21594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A18D-45E2-E746-A3D5-ED6B1909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B6C4-54CA-964D-AFFD-289C601E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993C-15EF-C946-AB04-3ECB3A4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8C71-A7BF-1246-BD26-440D74E1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BF7D-18F8-D54B-A30C-139677E1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63F25-6D76-2048-87E1-7B9DBDB1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25F5-74C3-4D4B-B4C7-F3FD99B1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01B8-81DD-F840-8DBA-11C2A9A6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E74AF-36C6-B24B-808D-278BB65C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1F40-0F96-EA4E-AF4E-09D624D0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E3CA-873C-1149-968A-400039EE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22DF-ABDD-FF43-8D73-AC2A388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D5A-FD97-4446-A55B-183707F7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2BE0-4BE9-F045-BA16-64DDFF70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9537-B29E-8541-BD6C-AEB66B99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0B11-CB72-6A4E-BBEA-0139A451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C4D-9986-AD4D-BD51-3EBC6843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1074-5633-E142-8F50-2505646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E740-0F86-D144-904D-4E08578B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9FD6C-68EC-C049-A107-C3A62387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E90BE-8FC7-1944-B7C5-71CB8011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65E93-9C5E-B242-8979-B19975E28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8D18B-8B7D-9547-8FCA-F2B3D3869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31409-992A-034E-80F9-7C0F1776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24A87-C24C-4E4B-8043-AFEF7FEF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13276-EDF2-5547-A145-2AD5E1AB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02B6-8D1E-2147-9FB4-1E8F9234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1DDC3-0347-0B43-99AD-12841FEA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1C63E-E0CE-3D42-A647-82EBC1A3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EA7FA-0980-AB4A-97CD-D0944BD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73E7-2A82-AC44-ACC5-AAEA4D2B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AD7B1-8F13-D048-A484-8F645FFA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78ACE-B5C3-7046-AD70-C49C516A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4349-7C85-1541-87D1-358E86B7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7416-FD79-8E48-83CC-771B46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211E-B438-C44C-B33E-D1CD3B14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B1219-02D5-A748-9A28-B47C6F46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31CAE-569A-AC4B-8AA6-3E564D25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CFE0-7C96-704E-B4A8-DDC314C8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B60F-7D6E-F94A-9365-1F6E003C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E7D9E-FA47-9B4D-ADFC-3E96A22D5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2449A-D947-B74F-91E5-9F974A9D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0761-1F55-A44F-9E56-DC0C4138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A6559-BFD4-AE47-AC60-25E51BF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355D2-361E-6F41-9747-544FDE94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70BE1-5A3E-964F-9660-EBA4C3BE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4726-0E31-CE48-9E1A-BF15C2CE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85AE-ED72-FD41-B369-05F44CFBB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2AF1-306D-EB45-A20C-AB3C289B4C8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5F65-0705-334B-98A4-F2CEAA52B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E508-1689-A34F-99FE-AFB2D7616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E625-C5F9-1344-90A5-082B1B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6.xml"/><Relationship Id="rId18" Type="http://schemas.openxmlformats.org/officeDocument/2006/relationships/image" Target="NUL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NULL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NULL"/><Relationship Id="rId19" Type="http://schemas.openxmlformats.org/officeDocument/2006/relationships/image" Target="../media/image10.png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3FF3-230C-094E-BE39-63A720CA3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Memory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A715A-E5B4-694F-9DAA-9812C7A12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r>
              <a:rPr lang="en-US" dirty="0"/>
              <a:t>A class is the blueprint from which objects are made.</a:t>
            </a:r>
          </a:p>
          <a:p>
            <a:pPr lvl="1"/>
            <a:r>
              <a:rPr lang="en-US" dirty="0"/>
              <a:t>For example, class as blueprint of  fuel tank of a car, while objects as the implemented fuel tanks.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657601"/>
            <a:ext cx="4174101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t="24742" b="9021"/>
          <a:stretch/>
        </p:blipFill>
        <p:spPr bwMode="auto">
          <a:xfrm>
            <a:off x="6172200" y="3657600"/>
            <a:ext cx="388531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41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 vs.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Things object knows are </a:t>
            </a:r>
            <a:r>
              <a:rPr lang="en-US" dirty="0">
                <a:solidFill>
                  <a:srgbClr val="FF0000"/>
                </a:solidFill>
              </a:rPr>
              <a:t>data members</a:t>
            </a:r>
          </a:p>
          <a:p>
            <a:r>
              <a:rPr lang="en-US" dirty="0"/>
              <a:t>Things object does are </a:t>
            </a:r>
            <a:r>
              <a:rPr lang="en-US" dirty="0">
                <a:solidFill>
                  <a:srgbClr val="00B0F0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Object</a:t>
            </a:r>
          </a:p>
          <a:p>
            <a:pPr lvl="2"/>
            <a:r>
              <a:rPr lang="en-US" dirty="0"/>
              <a:t>fuel tank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members </a:t>
            </a:r>
          </a:p>
          <a:p>
            <a:pPr lvl="2"/>
            <a:r>
              <a:rPr lang="en-US" dirty="0"/>
              <a:t>Current gas level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Methods</a:t>
            </a:r>
          </a:p>
          <a:p>
            <a:pPr lvl="2"/>
            <a:r>
              <a:rPr lang="en-US" dirty="0"/>
              <a:t>Fill tank with more gas</a:t>
            </a:r>
          </a:p>
          <a:p>
            <a:pPr lvl="2"/>
            <a:r>
              <a:rPr lang="en-US" dirty="0"/>
              <a:t>Send gas through the gas lines</a:t>
            </a:r>
          </a:p>
          <a:p>
            <a:pPr lvl="2"/>
            <a:r>
              <a:rPr lang="en-US" dirty="0"/>
              <a:t>Get current gas level of tank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43200"/>
            <a:ext cx="38830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26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970"/>
            <a:ext cx="8382000" cy="4906963"/>
          </a:xfrm>
        </p:spPr>
        <p:txBody>
          <a:bodyPr>
            <a:normAutofit/>
          </a:bodyPr>
          <a:lstStyle/>
          <a:p>
            <a:r>
              <a:rPr lang="en-US" dirty="0"/>
              <a:t>Combine </a:t>
            </a:r>
            <a:r>
              <a:rPr lang="en-US" dirty="0">
                <a:solidFill>
                  <a:srgbClr val="FF0000"/>
                </a:solidFill>
              </a:rPr>
              <a:t>data members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methods</a:t>
            </a:r>
            <a:r>
              <a:rPr lang="en-US" dirty="0"/>
              <a:t> in one package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600"/>
              </a:spcBef>
            </a:pPr>
            <a:endParaRPr lang="en-US" dirty="0"/>
          </a:p>
          <a:p>
            <a:pPr>
              <a:spcBef>
                <a:spcPts val="1600"/>
              </a:spcBef>
            </a:pPr>
            <a:r>
              <a:rPr lang="en-US" dirty="0"/>
              <a:t>Encapsulation is also called </a:t>
            </a:r>
            <a:r>
              <a:rPr lang="en-US" dirty="0">
                <a:solidFill>
                  <a:srgbClr val="3333FF"/>
                </a:solidFill>
              </a:rPr>
              <a:t>information hiding</a:t>
            </a:r>
          </a:p>
          <a:p>
            <a:pPr lvl="1"/>
            <a:r>
              <a:rPr lang="en-US" dirty="0"/>
              <a:t>encapsulation </a:t>
            </a:r>
            <a:r>
              <a:rPr lang="en-US" dirty="0">
                <a:solidFill>
                  <a:srgbClr val="3333FF"/>
                </a:solidFill>
              </a:rPr>
              <a:t>hides</a:t>
            </a:r>
            <a:r>
              <a:rPr lang="en-US" dirty="0"/>
              <a:t> the implementation details from the user of the object.</a:t>
            </a:r>
          </a:p>
          <a:p>
            <a:pPr lvl="1"/>
            <a:r>
              <a:rPr lang="en-US" dirty="0"/>
              <a:t>One can use a fuel tank without knowing how it works.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66535"/>
              </p:ext>
            </p:extLst>
          </p:nvPr>
        </p:nvGraphicFramePr>
        <p:xfrm>
          <a:off x="2410427" y="2000740"/>
          <a:ext cx="3064397" cy="173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current gas level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Fill tank with gas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Send gas through gas line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 current level of tank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189297" y="5844513"/>
            <a:ext cx="803090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Do you need to be an auto engineer to operate the car?</a:t>
            </a:r>
          </a:p>
        </p:txBody>
      </p:sp>
    </p:spTree>
    <p:extLst>
      <p:ext uri="{BB962C8B-B14F-4D97-AF65-F5344CB8AC3E}">
        <p14:creationId xmlns:p14="http://schemas.microsoft.com/office/powerpoint/2010/main" val="345250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home message – what is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 is the </a:t>
            </a:r>
            <a:r>
              <a:rPr lang="en-US" dirty="0">
                <a:solidFill>
                  <a:srgbClr val="7030A0"/>
                </a:solidFill>
              </a:rPr>
              <a:t>encapsulation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data members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methods</a:t>
            </a:r>
            <a:r>
              <a:rPr lang="en-US" dirty="0"/>
              <a:t> performed on those </a:t>
            </a:r>
            <a:r>
              <a:rPr lang="en-US" dirty="0">
                <a:solidFill>
                  <a:srgbClr val="FF0000"/>
                </a:solidFill>
              </a:rPr>
              <a:t>data members.</a:t>
            </a:r>
            <a:r>
              <a:rPr lang="en-US" dirty="0"/>
              <a:t> </a:t>
            </a:r>
          </a:p>
          <a:p>
            <a:r>
              <a:rPr lang="en-US" dirty="0"/>
              <a:t>Encapsulation: class = data member + operations on those data members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task:</a:t>
            </a:r>
          </a:p>
          <a:p>
            <a:pPr lvl="1"/>
            <a:r>
              <a:rPr lang="en-US" dirty="0"/>
              <a:t>Define class </a:t>
            </a:r>
            <a:r>
              <a:rPr lang="en-US" dirty="0" err="1">
                <a:solidFill>
                  <a:srgbClr val="3333FF"/>
                </a:solidFill>
              </a:rPr>
              <a:t>MemoryGame</a:t>
            </a:r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/>
              <a:t>Construct an object </a:t>
            </a:r>
            <a:r>
              <a:rPr lang="en-US" dirty="0">
                <a:solidFill>
                  <a:srgbClr val="FF00FF"/>
                </a:solidFill>
              </a:rPr>
              <a:t>game</a:t>
            </a:r>
            <a:r>
              <a:rPr lang="en-US" dirty="0"/>
              <a:t> from class </a:t>
            </a:r>
            <a:r>
              <a:rPr lang="en-US" dirty="0" err="1">
                <a:solidFill>
                  <a:srgbClr val="3333FF"/>
                </a:solidFill>
              </a:rPr>
              <a:t>MemoryGame</a:t>
            </a:r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/>
              <a:t>Use object </a:t>
            </a:r>
            <a:r>
              <a:rPr lang="en-US" dirty="0">
                <a:solidFill>
                  <a:srgbClr val="FF00FF"/>
                </a:solidFill>
              </a:rPr>
              <a:t>game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10048-C8E0-FA45-A99D-9F6A22EFF591}"/>
              </a:ext>
            </a:extLst>
          </p:cNvPr>
          <p:cNvGrpSpPr/>
          <p:nvPr/>
        </p:nvGrpSpPr>
        <p:grpSpPr>
          <a:xfrm>
            <a:off x="2685326" y="3240911"/>
            <a:ext cx="5719823" cy="1203769"/>
            <a:chOff x="1412111" y="3125164"/>
            <a:chExt cx="5719823" cy="1203769"/>
          </a:xfrm>
        </p:grpSpPr>
        <p:sp>
          <p:nvSpPr>
            <p:cNvPr id="5" name="Chord 4">
              <a:extLst>
                <a:ext uri="{FF2B5EF4-FFF2-40B4-BE49-F238E27FC236}">
                  <a16:creationId xmlns:a16="http://schemas.microsoft.com/office/drawing/2014/main" id="{CCEF93D8-3DBE-E147-8695-055C0A39FFCE}"/>
                </a:ext>
              </a:extLst>
            </p:cNvPr>
            <p:cNvSpPr/>
            <p:nvPr/>
          </p:nvSpPr>
          <p:spPr>
            <a:xfrm>
              <a:off x="1412111" y="3125165"/>
              <a:ext cx="3368233" cy="1203768"/>
            </a:xfrm>
            <a:prstGeom prst="chord">
              <a:avLst>
                <a:gd name="adj1" fmla="val 1194576"/>
                <a:gd name="adj2" fmla="val 204940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Members</a:t>
              </a:r>
            </a:p>
          </p:txBody>
        </p:sp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38F4D0F9-E11F-284A-8417-B90A62BA4C50}"/>
                </a:ext>
              </a:extLst>
            </p:cNvPr>
            <p:cNvSpPr/>
            <p:nvPr/>
          </p:nvSpPr>
          <p:spPr>
            <a:xfrm rot="10800000">
              <a:off x="3763701" y="3125164"/>
              <a:ext cx="3368233" cy="1203767"/>
            </a:xfrm>
            <a:prstGeom prst="chord">
              <a:avLst>
                <a:gd name="adj1" fmla="val 1194576"/>
                <a:gd name="adj2" fmla="val 203512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20525-8C53-6C4F-8BBD-D9C785AC72AD}"/>
                </a:ext>
              </a:extLst>
            </p:cNvPr>
            <p:cNvSpPr txBox="1"/>
            <p:nvPr/>
          </p:nvSpPr>
          <p:spPr>
            <a:xfrm>
              <a:off x="4780344" y="3429000"/>
              <a:ext cx="1805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Operations on Data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91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B829-862B-5646-A3A1-A6269CB6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 of Memory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A802-F898-504E-8701-111F41FE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9" y="1597307"/>
            <a:ext cx="11100120" cy="4595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5F00"/>
                </a:solidFill>
              </a:rPr>
              <a:t>private</a:t>
            </a:r>
            <a:r>
              <a:rPr lang="en-US" dirty="0"/>
              <a:t>: </a:t>
            </a:r>
            <a:r>
              <a:rPr lang="en-US" dirty="0">
                <a:solidFill>
                  <a:srgbClr val="0000C0"/>
                </a:solidFill>
              </a:rPr>
              <a:t>//private data members, private means that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         //only methods in this class, not other class,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         //can access or modify these data members.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 int</a:t>
            </a:r>
            <a:r>
              <a:rPr lang="en-US" dirty="0"/>
              <a:t> </a:t>
            </a:r>
            <a:r>
              <a:rPr lang="en-US" dirty="0" err="1"/>
              <a:t>numPairs</a:t>
            </a:r>
            <a:r>
              <a:rPr lang="en-US" dirty="0"/>
              <a:t>; </a:t>
            </a:r>
            <a:r>
              <a:rPr lang="en-US" dirty="0">
                <a:solidFill>
                  <a:srgbClr val="0000C0"/>
                </a:solidFill>
              </a:rPr>
              <a:t>//</a:t>
            </a:r>
            <a:r>
              <a:rPr lang="en-US" dirty="0" err="1">
                <a:solidFill>
                  <a:srgbClr val="0000C0"/>
                </a:solidFill>
              </a:rPr>
              <a:t>numPairs</a:t>
            </a:r>
            <a:r>
              <a:rPr lang="en-US" dirty="0">
                <a:solidFill>
                  <a:srgbClr val="0000C0"/>
                </a:solidFill>
              </a:rPr>
              <a:t> of identical twin items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 int</a:t>
            </a:r>
            <a:r>
              <a:rPr lang="en-US" dirty="0"/>
              <a:t> </a:t>
            </a:r>
            <a:r>
              <a:rPr lang="en-US" dirty="0" err="1"/>
              <a:t>numSpaces</a:t>
            </a:r>
            <a:r>
              <a:rPr lang="en-US" dirty="0"/>
              <a:t>; </a:t>
            </a:r>
            <a:r>
              <a:rPr lang="en-US" dirty="0">
                <a:solidFill>
                  <a:srgbClr val="0000C0"/>
                </a:solidFill>
              </a:rPr>
              <a:t>//size of array value, besides identical twins,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         //may contain empty string to make the problem more challenging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string *values; </a:t>
            </a:r>
            <a:r>
              <a:rPr lang="en-US" dirty="0">
                <a:solidFill>
                  <a:srgbClr val="0000C0"/>
                </a:solidFill>
              </a:rPr>
              <a:t>//a string to represent the layout of data,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        //mixed with possible empty strings.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        //Use array to access each element in const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5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0C59-15E2-1A4F-B2E2-17675A6B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for data in Memory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9A6A-F9FA-5144-AE4C-3F91342A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1690688"/>
            <a:ext cx="10949651" cy="4605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5F00"/>
                </a:solidFill>
              </a:rPr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MemoryGame</a:t>
            </a:r>
            <a:r>
              <a:rPr lang="en-US" dirty="0"/>
              <a:t>(); </a:t>
            </a:r>
            <a:r>
              <a:rPr lang="en-US" dirty="0">
                <a:solidFill>
                  <a:srgbClr val="0000C0"/>
                </a:solidFill>
              </a:rPr>
              <a:t>//default constructor, with 3 pairs of numbers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          //randomly located in 8 blocks (two blocks are empty).</a:t>
            </a:r>
          </a:p>
          <a:p>
            <a:pPr marL="0" indent="0">
              <a:buNone/>
            </a:pPr>
            <a:r>
              <a:rPr lang="en-US" dirty="0"/>
              <a:t>      ~</a:t>
            </a:r>
            <a:r>
              <a:rPr lang="en-US" dirty="0" err="1"/>
              <a:t>MemoryGame</a:t>
            </a:r>
            <a:r>
              <a:rPr lang="en-US" dirty="0"/>
              <a:t>(); </a:t>
            </a:r>
            <a:r>
              <a:rPr lang="en-US" dirty="0">
                <a:solidFill>
                  <a:srgbClr val="0000C0"/>
                </a:solidFill>
              </a:rPr>
              <a:t>//destructor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 void</a:t>
            </a:r>
            <a:r>
              <a:rPr lang="en-US" dirty="0"/>
              <a:t> play(); </a:t>
            </a:r>
            <a:r>
              <a:rPr lang="en-US" dirty="0">
                <a:solidFill>
                  <a:srgbClr val="0000C0"/>
                </a:solidFill>
              </a:rPr>
              <a:t>//play the game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 void</a:t>
            </a:r>
            <a:r>
              <a:rPr lang="en-US" dirty="0"/>
              <a:t> display(</a:t>
            </a:r>
            <a:r>
              <a:rPr lang="en-US" dirty="0">
                <a:solidFill>
                  <a:srgbClr val="008000"/>
                </a:solidFill>
              </a:rPr>
              <a:t>bool</a:t>
            </a:r>
            <a:r>
              <a:rPr lang="en-US" dirty="0"/>
              <a:t>* </a:t>
            </a:r>
            <a:r>
              <a:rPr lang="en-US" dirty="0" err="1"/>
              <a:t>bShown</a:t>
            </a:r>
            <a:r>
              <a:rPr lang="en-US" dirty="0"/>
              <a:t>); </a:t>
            </a:r>
            <a:r>
              <a:rPr lang="en-US" dirty="0">
                <a:solidFill>
                  <a:srgbClr val="0000C0"/>
                </a:solidFill>
              </a:rPr>
              <a:t>//display array values.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         //if </a:t>
            </a:r>
            <a:r>
              <a:rPr lang="en-US" dirty="0" err="1">
                <a:solidFill>
                  <a:srgbClr val="0000C0"/>
                </a:solidFill>
              </a:rPr>
              <a:t>bShown</a:t>
            </a:r>
            <a:r>
              <a:rPr lang="en-US" dirty="0">
                <a:solidFill>
                  <a:srgbClr val="0000C0"/>
                </a:solidFill>
              </a:rPr>
              <a:t>[</a:t>
            </a:r>
            <a:r>
              <a:rPr lang="en-US" dirty="0" err="1">
                <a:solidFill>
                  <a:srgbClr val="0000C0"/>
                </a:solidFill>
              </a:rPr>
              <a:t>i</a:t>
            </a:r>
            <a:r>
              <a:rPr lang="en-US" dirty="0">
                <a:solidFill>
                  <a:srgbClr val="0000C0"/>
                </a:solidFill>
              </a:rPr>
              <a:t>], where </a:t>
            </a:r>
            <a:r>
              <a:rPr lang="en-US" dirty="0" err="1">
                <a:solidFill>
                  <a:srgbClr val="0000C0"/>
                </a:solidFill>
              </a:rPr>
              <a:t>i</a:t>
            </a:r>
            <a:r>
              <a:rPr lang="en-US" dirty="0">
                <a:solidFill>
                  <a:srgbClr val="0000C0"/>
                </a:solidFill>
              </a:rPr>
              <a:t> is index, is true,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         //them values[</a:t>
            </a:r>
            <a:r>
              <a:rPr lang="en-US" dirty="0" err="1">
                <a:solidFill>
                  <a:srgbClr val="0000C0"/>
                </a:solidFill>
              </a:rPr>
              <a:t>i</a:t>
            </a:r>
            <a:r>
              <a:rPr lang="en-US" dirty="0">
                <a:solidFill>
                  <a:srgbClr val="0000C0"/>
                </a:solidFill>
              </a:rPr>
              <a:t>] is displayed, otherwise, values[</a:t>
            </a:r>
            <a:r>
              <a:rPr lang="en-US" dirty="0" err="1">
                <a:solidFill>
                  <a:srgbClr val="0000C0"/>
                </a:solidFill>
              </a:rPr>
              <a:t>i</a:t>
            </a:r>
            <a:r>
              <a:rPr lang="en-US" dirty="0">
                <a:solidFill>
                  <a:srgbClr val="0000C0"/>
                </a:solidFill>
              </a:rPr>
              <a:t>] is not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4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FF1E-D586-1649-AFD8-298EED74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0C68-E953-DC47-BDB8-BA8F267C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functions swap and randomize, which will be used by class </a:t>
            </a:r>
            <a:r>
              <a:rPr lang="en-US" dirty="0" err="1"/>
              <a:t>MemoryGame</a:t>
            </a:r>
            <a:r>
              <a:rPr lang="en-US" dirty="0"/>
              <a:t> but they are not method members of </a:t>
            </a:r>
            <a:r>
              <a:rPr lang="en-US" dirty="0" err="1"/>
              <a:t>MemoryGame</a:t>
            </a:r>
            <a:r>
              <a:rPr lang="en-US" dirty="0"/>
              <a:t>.</a:t>
            </a:r>
          </a:p>
          <a:p>
            <a:r>
              <a:rPr lang="en-US" dirty="0"/>
              <a:t>Implement </a:t>
            </a:r>
            <a:r>
              <a:rPr lang="en-US" dirty="0" err="1"/>
              <a:t>MemoryGame</a:t>
            </a:r>
            <a:r>
              <a:rPr lang="en-US" dirty="0"/>
              <a:t>, finish its methods</a:t>
            </a:r>
          </a:p>
          <a:p>
            <a:pPr lvl="1"/>
            <a:r>
              <a:rPr lang="en-US" dirty="0"/>
              <a:t>Default constructor </a:t>
            </a:r>
            <a:r>
              <a:rPr lang="en-US" dirty="0" err="1"/>
              <a:t>MemoryGame</a:t>
            </a:r>
            <a:r>
              <a:rPr lang="en-US" dirty="0"/>
              <a:t>(): initialize data members</a:t>
            </a:r>
          </a:p>
          <a:p>
            <a:pPr lvl="1"/>
            <a:r>
              <a:rPr lang="en-US" dirty="0"/>
              <a:t>Destructor ~</a:t>
            </a:r>
            <a:r>
              <a:rPr lang="en-US" dirty="0" err="1"/>
              <a:t>MemoryGame</a:t>
            </a:r>
            <a:r>
              <a:rPr lang="en-US" dirty="0"/>
              <a:t>(): release dynamic memory</a:t>
            </a:r>
          </a:p>
          <a:p>
            <a:pPr lvl="1"/>
            <a:r>
              <a:rPr lang="en-US" dirty="0"/>
              <a:t>Method play: simulate the playing of game</a:t>
            </a:r>
          </a:p>
          <a:p>
            <a:pPr lvl="1"/>
            <a:r>
              <a:rPr lang="en-US" dirty="0"/>
              <a:t>Method display: display the cards</a:t>
            </a:r>
          </a:p>
          <a:p>
            <a:r>
              <a:rPr lang="en-US" dirty="0"/>
              <a:t>Test </a:t>
            </a:r>
            <a:r>
              <a:rPr lang="en-US" dirty="0" err="1"/>
              <a:t>MemoryGame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8588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97DD-C501-2B4A-9AF3-A30544D7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3C76-1DEF-284C-933D-7D00FFD5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rules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Code skeleton</a:t>
            </a:r>
          </a:p>
        </p:txBody>
      </p:sp>
    </p:spTree>
    <p:extLst>
      <p:ext uri="{BB962C8B-B14F-4D97-AF65-F5344CB8AC3E}">
        <p14:creationId xmlns:p14="http://schemas.microsoft.com/office/powerpoint/2010/main" val="251870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8C22-F81A-D041-9DD5-960A6512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CE00-631B-6E43-8E72-2931ADBB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Two-face cards with content-side facing down.</a:t>
            </a:r>
          </a:p>
          <a:p>
            <a:pPr lvl="1"/>
            <a:r>
              <a:rPr lang="en-US" dirty="0"/>
              <a:t>Here is an example of 8 cards.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B1ABA-D44D-6541-AF3F-C158772E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15" y="2884944"/>
            <a:ext cx="10255170" cy="20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8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8C22-F81A-D041-9DD5-960A6512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flip in a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CE00-631B-6E43-8E72-2931ADBB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each round, flip two cards. </a:t>
            </a:r>
          </a:p>
          <a:p>
            <a:pPr lvl="1"/>
            <a:r>
              <a:rPr lang="en-US" dirty="0"/>
              <a:t>Flip the card by entering an integer representing an index, starting from 0. In our example, the last index is 7, so the input should be in [0, 7]. Suppose we select 3.</a:t>
            </a:r>
          </a:p>
          <a:p>
            <a:pPr lvl="1"/>
            <a:r>
              <a:rPr lang="en-US" dirty="0"/>
              <a:t>After the first flip, the content of the card, which can be an integer, is shown.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CAE5F-AF4D-F840-87A3-7A37BD06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9348"/>
            <a:ext cx="10671858" cy="21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1B31-9712-6341-8F0A-429E285D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flip in a round match to first 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A80A-B54B-554F-A0D5-1C6E7884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Afterwards, flip the second card.</a:t>
            </a:r>
          </a:p>
          <a:p>
            <a:pPr lvl="1"/>
            <a:r>
              <a:rPr lang="en-US" dirty="0"/>
              <a:t>If the integer of the second card matches that of the first one, the second card is opened; otherwise, close both cards. </a:t>
            </a:r>
          </a:p>
          <a:p>
            <a:pPr lvl="1"/>
            <a:r>
              <a:rPr lang="en-US" dirty="0"/>
              <a:t>Suppose we choose 5, since both space 3 and 5 have the same number, we find a match.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0A9E7-8191-F14C-A222-329374EE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94" y="3839249"/>
            <a:ext cx="9919504" cy="19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CC0B-AD66-7E4A-8077-39E3600E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flip in a round not to match to first flip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DFC9-6724-2F4F-9784-4F618BB9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choose 6. Since Card 6 does not have the same number as that of the first flip, </a:t>
            </a:r>
            <a:r>
              <a:rPr lang="en-US" dirty="0" err="1"/>
              <a:t>ie</a:t>
            </a:r>
            <a:r>
              <a:rPr lang="en-US" dirty="0"/>
              <a:t>, Card 3, in this round,  both cards are turned.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36844-0E18-A749-8F27-C5F69E61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6" y="2916525"/>
            <a:ext cx="9815332" cy="19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3FED-4F93-4240-99ED-24E9BC2E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until all matched numbers are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75DE-A470-E440-9146-7424EE1A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game challenging, add cards whose sides are both empty.</a:t>
            </a:r>
          </a:p>
          <a:p>
            <a:pPr lvl="1"/>
            <a:r>
              <a:rPr lang="en-US" dirty="0"/>
              <a:t>In a round, if the first flip shows an empty face (</a:t>
            </a:r>
            <a:r>
              <a:rPr lang="en-US" dirty="0" err="1"/>
              <a:t>ie</a:t>
            </a:r>
            <a:r>
              <a:rPr lang="en-US" dirty="0"/>
              <a:t>, no integer disclosed), then this card has two empty faces. In this case, we cannot tell whether the second flip has an integer or not.</a:t>
            </a:r>
          </a:p>
          <a:p>
            <a:r>
              <a:rPr lang="en-US" dirty="0"/>
              <a:t>Stop until all matched twin integers are found. </a:t>
            </a:r>
          </a:p>
          <a:p>
            <a:r>
              <a:rPr lang="en-US" dirty="0"/>
              <a:t>Report the total number of flips to find out all matches. </a:t>
            </a:r>
          </a:p>
          <a:p>
            <a:pPr lvl="1"/>
            <a:r>
              <a:rPr lang="en-US" dirty="0"/>
              <a:t>Print out “Congratulations! Take … steps to find all matched pairs.”, where … is the number of steps.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4EAD-53AF-F24D-9BCC-FE43EDB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25B3-CEF7-294C-BDFC-BCC0ECB2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intelligent hamburger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AF8FD-EF9E-F145-A261-00C3CDEA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07" y="2999423"/>
            <a:ext cx="3793385" cy="2744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670F82-358B-C64F-A449-31421AAAC2D5}"/>
                  </a:ext>
                </a:extLst>
              </p14:cNvPr>
              <p14:cNvContentPartPr/>
              <p14:nvPr/>
            </p14:nvContentPartPr>
            <p14:xfrm>
              <a:off x="3314625" y="2456267"/>
              <a:ext cx="5664122" cy="373768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670F82-358B-C64F-A449-31421AAAC2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625" y="2438626"/>
                <a:ext cx="5699761" cy="3773323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B14290E-9D34-0640-A8DC-B648296698D5}"/>
              </a:ext>
            </a:extLst>
          </p:cNvPr>
          <p:cNvSpPr txBox="1"/>
          <p:nvPr/>
        </p:nvSpPr>
        <p:spPr>
          <a:xfrm>
            <a:off x="9017316" y="3028742"/>
            <a:ext cx="1347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getMeat</a:t>
            </a:r>
            <a:endParaRPr lang="en-US" sz="2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BD0F1-ADD1-F942-9317-2DEE4248D314}"/>
              </a:ext>
            </a:extLst>
          </p:cNvPr>
          <p:cNvSpPr txBox="1"/>
          <p:nvPr/>
        </p:nvSpPr>
        <p:spPr>
          <a:xfrm>
            <a:off x="9261544" y="3968720"/>
            <a:ext cx="1986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getVegetable</a:t>
            </a:r>
            <a:endParaRPr lang="en-US" sz="2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63609-4FF7-B244-8306-26751E9F9301}"/>
              </a:ext>
            </a:extLst>
          </p:cNvPr>
          <p:cNvSpPr txBox="1"/>
          <p:nvPr/>
        </p:nvSpPr>
        <p:spPr>
          <a:xfrm>
            <a:off x="9276941" y="5110012"/>
            <a:ext cx="1453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getBread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8131E-C48D-834F-BF22-077056E83710}"/>
              </a:ext>
            </a:extLst>
          </p:cNvPr>
          <p:cNvSpPr txBox="1"/>
          <p:nvPr/>
        </p:nvSpPr>
        <p:spPr>
          <a:xfrm>
            <a:off x="1237102" y="2999423"/>
            <a:ext cx="18618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changeMeat</a:t>
            </a:r>
            <a:endParaRPr lang="en-US" sz="2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DED25-E279-3E47-B3A5-F95C6CF971D0}"/>
              </a:ext>
            </a:extLst>
          </p:cNvPr>
          <p:cNvSpPr txBox="1"/>
          <p:nvPr/>
        </p:nvSpPr>
        <p:spPr>
          <a:xfrm>
            <a:off x="451228" y="4078885"/>
            <a:ext cx="2579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changeVegetable</a:t>
            </a:r>
            <a:endParaRPr lang="en-US" sz="2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7B4011-3BC8-8541-9F7D-83E41C068010}"/>
              </a:ext>
            </a:extLst>
          </p:cNvPr>
          <p:cNvSpPr txBox="1"/>
          <p:nvPr/>
        </p:nvSpPr>
        <p:spPr>
          <a:xfrm>
            <a:off x="1055823" y="5016097"/>
            <a:ext cx="2086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changeBread</a:t>
            </a:r>
            <a:endParaRPr 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B01789-A0AB-AE4C-A032-35882D60244E}"/>
                  </a:ext>
                </a:extLst>
              </p14:cNvPr>
              <p14:cNvContentPartPr/>
              <p14:nvPr/>
            </p14:nvContentPartPr>
            <p14:xfrm>
              <a:off x="8484723" y="2965732"/>
              <a:ext cx="529560" cy="669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B01789-A0AB-AE4C-A032-35882D6024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6723" y="2947732"/>
                <a:ext cx="56520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073AA87-3302-264A-929D-3EEA24CBAE30}"/>
                  </a:ext>
                </a:extLst>
              </p14:cNvPr>
              <p14:cNvContentPartPr/>
              <p14:nvPr/>
            </p14:nvContentPartPr>
            <p14:xfrm>
              <a:off x="8739243" y="4000012"/>
              <a:ext cx="558360" cy="676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073AA87-3302-264A-929D-3EEA24CBAE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21243" y="3982012"/>
                <a:ext cx="59400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8618F5-142C-6547-A6BC-1C34650E55A4}"/>
                  </a:ext>
                </a:extLst>
              </p14:cNvPr>
              <p14:cNvContentPartPr/>
              <p14:nvPr/>
            </p14:nvContentPartPr>
            <p14:xfrm>
              <a:off x="8835003" y="5027812"/>
              <a:ext cx="396720" cy="619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8618F5-142C-6547-A6BC-1C34650E55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7363" y="5009812"/>
                <a:ext cx="4323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690F210-A640-6043-9ED9-3EE033C8F7B1}"/>
                  </a:ext>
                </a:extLst>
              </p14:cNvPr>
              <p14:cNvContentPartPr/>
              <p14:nvPr/>
            </p14:nvContentPartPr>
            <p14:xfrm>
              <a:off x="3225843" y="3109372"/>
              <a:ext cx="432720" cy="606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690F210-A640-6043-9ED9-3EE033C8F7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07843" y="3091372"/>
                <a:ext cx="4683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23D19A-004B-1549-A5A6-86E6BEF38432}"/>
                  </a:ext>
                </a:extLst>
              </p14:cNvPr>
              <p14:cNvContentPartPr/>
              <p14:nvPr/>
            </p14:nvContentPartPr>
            <p14:xfrm>
              <a:off x="2959803" y="4151212"/>
              <a:ext cx="385920" cy="729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23D19A-004B-1549-A5A6-86E6BEF384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42163" y="4133572"/>
                <a:ext cx="4215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0E545C3-9CCE-9047-929B-761B30B6B474}"/>
                  </a:ext>
                </a:extLst>
              </p14:cNvPr>
              <p14:cNvContentPartPr/>
              <p14:nvPr/>
            </p14:nvContentPartPr>
            <p14:xfrm>
              <a:off x="3099843" y="5180452"/>
              <a:ext cx="404640" cy="53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0E545C3-9CCE-9047-929B-761B30B6B4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2203" y="5162812"/>
                <a:ext cx="44028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EB1FAC-0DB2-3A47-B665-882A9E317F13}"/>
                  </a:ext>
                </a:extLst>
              </p14:cNvPr>
              <p14:cNvContentPartPr/>
              <p14:nvPr/>
            </p14:nvContentPartPr>
            <p14:xfrm>
              <a:off x="7512723" y="2321330"/>
              <a:ext cx="576000" cy="412202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EB1FAC-0DB2-3A47-B665-882A9E317F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94723" y="2303690"/>
                <a:ext cx="611640" cy="447842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4373442-15CB-974B-AD9D-63BCA1DD8AEC}"/>
              </a:ext>
            </a:extLst>
          </p:cNvPr>
          <p:cNvSpPr txBox="1"/>
          <p:nvPr/>
        </p:nvSpPr>
        <p:spPr>
          <a:xfrm>
            <a:off x="8132501" y="2247657"/>
            <a:ext cx="17496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getCalories</a:t>
            </a:r>
            <a:endParaRPr lang="en-US" sz="26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B99DC5B-09EC-994E-95BA-5D2E650539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28089" y="3483546"/>
            <a:ext cx="1314582" cy="3716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A0A162-B41C-8844-903D-FD4E4FF8410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9866" y="4521864"/>
            <a:ext cx="1314582" cy="3716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354183C-BEAB-BC43-9F0B-03CB824E814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03148" y="5456036"/>
            <a:ext cx="1314582" cy="3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9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2692-6028-444D-A497-2C71146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operations for an intelligent hamburger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FEB3-432E-1646-9CB5-938E0945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663" cy="4351338"/>
          </a:xfrm>
        </p:spPr>
        <p:txBody>
          <a:bodyPr/>
          <a:lstStyle/>
          <a:p>
            <a:r>
              <a:rPr lang="en-US" dirty="0"/>
              <a:t>Data of a hamburger: bread-, vegetable- and meat- layer.</a:t>
            </a:r>
          </a:p>
          <a:p>
            <a:r>
              <a:rPr lang="en-US" dirty="0"/>
              <a:t>An intelligent hamburger combines data with operations on those data.</a:t>
            </a:r>
          </a:p>
          <a:p>
            <a:pPr lvl="1"/>
            <a:r>
              <a:rPr lang="en-US" sz="2600" dirty="0"/>
              <a:t>Operations to access data</a:t>
            </a:r>
          </a:p>
          <a:p>
            <a:pPr lvl="2"/>
            <a:r>
              <a:rPr lang="en-US" sz="2600" dirty="0" err="1"/>
              <a:t>getBread</a:t>
            </a:r>
            <a:r>
              <a:rPr lang="en-US" sz="2600" dirty="0"/>
              <a:t>, </a:t>
            </a:r>
            <a:r>
              <a:rPr lang="en-US" sz="2600" dirty="0" err="1"/>
              <a:t>getVegetable</a:t>
            </a:r>
            <a:r>
              <a:rPr lang="en-US" sz="2600" dirty="0"/>
              <a:t>, </a:t>
            </a:r>
            <a:r>
              <a:rPr lang="en-US" sz="2600" dirty="0" err="1"/>
              <a:t>getMeat</a:t>
            </a:r>
            <a:r>
              <a:rPr lang="en-US" sz="2600" dirty="0"/>
              <a:t>, </a:t>
            </a:r>
            <a:r>
              <a:rPr lang="en-US" sz="2600" dirty="0" err="1"/>
              <a:t>getCalories</a:t>
            </a:r>
            <a:endParaRPr lang="en-US" sz="2600" dirty="0"/>
          </a:p>
          <a:p>
            <a:pPr lvl="1"/>
            <a:r>
              <a:rPr lang="en-US" sz="2600" dirty="0"/>
              <a:t>Operations to change the data</a:t>
            </a:r>
          </a:p>
          <a:p>
            <a:pPr lvl="2"/>
            <a:r>
              <a:rPr lang="en-US" sz="2600" dirty="0" err="1"/>
              <a:t>changeBread</a:t>
            </a:r>
            <a:r>
              <a:rPr lang="en-US" sz="2600" dirty="0"/>
              <a:t>, </a:t>
            </a:r>
            <a:r>
              <a:rPr lang="en-US" sz="2600" dirty="0" err="1"/>
              <a:t>changeVegetable</a:t>
            </a:r>
            <a:r>
              <a:rPr lang="en-US" sz="2600" dirty="0"/>
              <a:t>, </a:t>
            </a:r>
            <a:r>
              <a:rPr lang="en-US" sz="2600" dirty="0" err="1"/>
              <a:t>changeMeat</a:t>
            </a:r>
            <a:endParaRPr lang="en-US" sz="2600" dirty="0"/>
          </a:p>
          <a:p>
            <a:pPr lvl="2"/>
            <a:r>
              <a:rPr lang="en-US" sz="2600" dirty="0"/>
              <a:t>Why is there a plate besides those </a:t>
            </a:r>
            <a:r>
              <a:rPr lang="en-US" sz="2600" dirty="0" err="1"/>
              <a:t>changeXYZ</a:t>
            </a:r>
            <a:r>
              <a:rPr lang="en-US" sz="2600" dirty="0"/>
              <a:t> buttons? For example, in </a:t>
            </a:r>
            <a:r>
              <a:rPr lang="en-US" sz="2600" dirty="0" err="1"/>
              <a:t>changeBread</a:t>
            </a:r>
            <a:r>
              <a:rPr lang="en-US" sz="2600" dirty="0"/>
              <a:t> button, need to use a plate (parameter) to hold the new bread layer, which is used to replace the current bread layer.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4A7C9-B5ED-4E4E-B4AD-9B4800F2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685" y="2894378"/>
            <a:ext cx="3701666" cy="13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969</Words>
  <Application>Microsoft Macintosh PowerPoint</Application>
  <PresentationFormat>Widescreen</PresentationFormat>
  <Paragraphs>123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Project: Memory Game</vt:lpstr>
      <vt:lpstr>Outline</vt:lpstr>
      <vt:lpstr>Introduction</vt:lpstr>
      <vt:lpstr>The first flip in a round</vt:lpstr>
      <vt:lpstr>Second flip in a round match to first flip</vt:lpstr>
      <vt:lpstr>Second flip in a round not to match to first flip </vt:lpstr>
      <vt:lpstr>Continue until all matched numbers are found</vt:lpstr>
      <vt:lpstr>Object Oriented Programming</vt:lpstr>
      <vt:lpstr>Data and operations for an intelligent hamburger</vt:lpstr>
      <vt:lpstr>Class and Object</vt:lpstr>
      <vt:lpstr>Data member vs. methods</vt:lpstr>
      <vt:lpstr>Encapsulation</vt:lpstr>
      <vt:lpstr>Take home message – what is class?</vt:lpstr>
      <vt:lpstr>Data members of Memory Game</vt:lpstr>
      <vt:lpstr>Operations for data in Memory Game</vt:lpstr>
      <vt:lpstr>Tasks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Memory Game</dc:title>
  <dc:creator>Microsoft Office User</dc:creator>
  <cp:lastModifiedBy>Microsoft Office User</cp:lastModifiedBy>
  <cp:revision>31</cp:revision>
  <dcterms:created xsi:type="dcterms:W3CDTF">2021-03-21T07:15:30Z</dcterms:created>
  <dcterms:modified xsi:type="dcterms:W3CDTF">2021-03-22T13:39:20Z</dcterms:modified>
</cp:coreProperties>
</file>