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9" r:id="rId4"/>
    <p:sldId id="261" r:id="rId5"/>
    <p:sldId id="273" r:id="rId6"/>
    <p:sldId id="263" r:id="rId7"/>
    <p:sldId id="262" r:id="rId8"/>
    <p:sldId id="274" r:id="rId9"/>
    <p:sldId id="275" r:id="rId10"/>
    <p:sldId id="264" r:id="rId11"/>
    <p:sldId id="266" r:id="rId12"/>
    <p:sldId id="267" r:id="rId13"/>
    <p:sldId id="268" r:id="rId14"/>
    <p:sldId id="269" r:id="rId15"/>
    <p:sldId id="258"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8C1"/>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1"/>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34:39.292"/>
    </inkml:context>
    <inkml:brush xml:id="br0">
      <inkml:brushProperty name="width" value="0.05" units="cm"/>
      <inkml:brushProperty name="height" value="0.05" units="cm"/>
      <inkml:brushProperty name="color" value="#008C3A"/>
    </inkml:brush>
  </inkml:definitions>
  <inkml:trace contextRef="#ctx0" brushRef="#br0">103 1 24575,'-7'95'0,"0"1"0,0-1 0,0 1 0,-1-1 0,1 13 0,0 1 0,1-9 0,1-21 0,-1 16 0,1-25 0,4-32 0,-5-8 0,1 6 0,3-12 0,-3 6 0,5-8 0,-5 1 0,3-6 0,-3-1 0,5-6 0,0 0 0,0 0 0,0 0 0,0-1 0,0 0 0,0 1 0,4-5 0,2-1 0,9-4 0,2 0 0,13 0 0,8 6 0,8 2 0,17-1 0,-7-1 0,15 1 0,-15-6 0,7 6 0,-9-1 0,0-5 0,-7 5 0,-2-6 0,0 0 0,-6 0 0,5 0 0,-6 0 0,6 0 0,-4 0 0,4 0 0,1 0 0,2 0 0,7 0 0,0 0 0,0 0 0,0 0 0,0 0 0,0 0 0,-1 0 0,-6 0 0,13 0 0,-11 0 0,29 0 0,-27 0 0,26 0 0,-11 0 0,9 0 0,-18 0 0,0 0 0,15 0 0,-21 0 0,0 0 0,22 0 0,3-6 0,-3 4 0,-11-10 0,-8 4 0,-7 1 0,-3-5 0,-7 5 0,8-5 0,-6-1 0,22 0 0,-20 1 0,6 0 0,-12 5 0,-4 2 0,0 5 0,4 0 0,-4 0 0,6 0 0,0 0 0,-6 0 0,-2 0 0,-6 0 0,-6 0 0,-1 0 0,-6 0 0,0 0 0,0 0 0,1 0 0,-1 0 0,0 0 0,0 0 0,1 0 0,-6 0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35:14.880"/>
    </inkml:context>
    <inkml:brush xml:id="br0">
      <inkml:brushProperty name="width" value="0.05" units="cm"/>
      <inkml:brushProperty name="height" value="0.05" units="cm"/>
      <inkml:brushProperty name="color" value="#008C3A"/>
    </inkml:brush>
  </inkml:definitions>
  <inkml:trace contextRef="#ctx0" brushRef="#br0">45 0 24575,'0'10'0,"0"-1"0,0 1 0,0 0 0,0 0 0,0 6 0,0 1 0,0 6 0,0-6 0,0 4 0,0-9 0,0 3 0,0-4 0,0-1 0,0-1 0,0 1 0,0 0 0,0 0 0,0 0 0,0 0 0,0 1 0,0 4 0,0-3 0,0 4 0,0-6 0,0-1 0,0 1 0,0 0 0,0 0 0,0 1 0,0-1 0,0 0 0,0 0 0,0 1 0,0 4 0,0-3 0,0 4 0,0-1 0,-10-3 0,8 10 0,-8-4 0,10 4 0,0 1 0,0-1 0,0-5 0,-5 5 0,3-5 0,-2 5 0,4 1 0,0-1 0,0 1 0,0-6 0,-6 4 0,5-9 0,-4 4 0,5-6 0,0 6 0,0-5 0,0 11 0,0-11 0,0 11 0,0-11 0,0 5 0,0-6 0,0 0 0,0 1 0,0-1 0,0 0 0,0 0 0,0 0 0,0 0 0,0-1 0,0 7 0,0 1 0,0 6 0,0-1 0,0 1 0,0-6 0,0 4 0,0-4 0,0 5 0,0-4 0,0-3 0,0 1 0,0-4 0,0 3 0,0-5 0,0 1 0,0-1 0,0 6 0,0-5 0,0 5 0,0-6 0,0 0 0,0 1 0,0-1 0,0 0 0,0 0 0,0 1 0,0-1 0,0 0 0,0 0 0,0 0 0,0 0 0,0-1 0,0 1 0,0 0 0,0 0 0,0 0 0,0-1 0,0 1 0,0 0 0,0-1 0,0 1 0,0 1 0,0-1 0,0 0 0,0 0 0,0 0 0,0-5 0,0-1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35:16.799"/>
    </inkml:context>
    <inkml:brush xml:id="br0">
      <inkml:brushProperty name="width" value="0.05" units="cm"/>
      <inkml:brushProperty name="height" value="0.05" units="cm"/>
      <inkml:brushProperty name="color" value="#008C3A"/>
    </inkml:brush>
  </inkml:definitions>
  <inkml:trace contextRef="#ctx0" brushRef="#br0">0 1 24575,'20'0'0,"18"0"0,-11 0 0,18 0 0,-14 0 0,0 0 0,-2 0 0,0 0 0,-4 0 0,10 0 0,-4 0 0,6 0 0,-6 0 0,5 0 0,-12 0 0,5 0 0,-6 0 0,0 0 0,-6 0 0,-2 0 0,1 0 0,-4 0 0,3 0 0,1 0 0,-4 0 0,9 0 0,-4 0 0,6 0 0,-1 0 0,1 0 0,-6 0 0,4 0 0,-9 0 0,9 0 0,-9 0 0,3 0 0,1 0 0,-4 0 0,9 0 0,-4 0 0,6 0 0,-6 0 0,4 0 0,-4 0 0,6 0 0,-6 0 0,-1 0 0,-6 0 0,0 0 0,0 0 0,1 0 0,-1 0 0,0 0 0,0 0 0,5 0 0,-3 0 0,4 0 0,-6 0 0,6 0 0,-5 0 0,5 0 0,-10 0 0,-2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35:19.348"/>
    </inkml:context>
    <inkml:brush xml:id="br0">
      <inkml:brushProperty name="width" value="0.05" units="cm"/>
      <inkml:brushProperty name="height" value="0.05" units="cm"/>
      <inkml:brushProperty name="color" value="#008C3A"/>
    </inkml:brush>
  </inkml:definitions>
  <inkml:trace contextRef="#ctx0" brushRef="#br0">0 1 24575,'10'5'0,"5"4"0,-3-3 0,4 4 0,-6 0 0,0 1 0,0-6 0,1 4 0,-2-7 0,1 6 0,0-6 0,-4 6 0,3-6 0,-4 7 0,6-8 0,-1 8 0,0-3 0,0-1 0,1 4 0,-1-8 0,0 9 0,0-5 0,1 5 0,-1-4 0,-5 3 0,5-3 0,-5 4 0,1 0 0,-2-1 0,0-3 0,2 2 0,4-2 0,-5 3 0,4-3 0,-8 3 0,8-4 0,-12 1 0,2 2 0,-9-2 0,-5 4 0,3 1 0,-9-5 0,4 3 0,0-3 0,-5 5 0,5 0 0,0 0 0,1-5 0,6 3 0,0-7 0,0 2 0,1-4 0,-1 4 0,1-3 0,-1 3 0,0 1 0,0-4 0,0 8 0,5-8 0,0 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35:30.283"/>
    </inkml:context>
    <inkml:brush xml:id="br0">
      <inkml:brushProperty name="width" value="0.05" units="cm"/>
      <inkml:brushProperty name="height" value="0.05" units="cm"/>
      <inkml:brushProperty name="color" value="#008C3A"/>
    </inkml:brush>
  </inkml:definitions>
  <inkml:trace contextRef="#ctx0" brushRef="#br0">0 146 24575,'5'0'0,"14"0"0,6 0 0,21 0 0,-20 0 0,25 0 0,-11 0 0,14 0 0,0 0 0,9 0 0,0 0 0,-6 0 0,12 0 0,-20 0 0,13 0 0,1 0 0,-7 6 0,-1-5 0,-2 11 0,-7-10 0,-7 4 0,3-6 0,-13-6 0,8 5 0,8-11 0,2 5 0,7-7 0,0 1 0,-1-1 0,2 7 0,-2-5 0,1 10 0,7-10 0,4 11 0,-2-12 0,0 6 0,-10-1 0,2 2 0,-1 0 0,-8 5 0,-1-11 0,-8 11 0,0-5 0,1 1 0,-1 4 0,-6-5 0,4 6 0,-11 0 0,12 0 0,-12 0 0,5 0 0,-6 0 0,-1 0 0,1 0 0,0 0 0,-1 0 0,7 0 0,-5 0 0,12 0 0,-12 0 0,12 0 0,-6 0 0,8 0 0,-8 0 0,6 0 0,-5 0 0,6 0 0,0 0 0,-6 0 0,4 6 0,-4-5 0,0 9 0,-2-8 0,-6 3 0,-1-5 0,1 0 0,-6 0 0,-1 0 0,-6 0 0,0 0 0,6 0 0,-4 0 0,4 0 0,-1 0 0,-3 0 0,4 0 0,-1 0 0,-3 0 0,9 0 0,-9 0 0,9 0 0,-9 0 0,4 0 0,-1 0 0,-3 0 0,9 0 0,-9 0 0,9 0 0,-4 0 0,6 0 0,0 0 0,-1 0 0,1 0 0,-1 0 0,1 0 0,0 0 0,-6 4 0,-2-3 0,-5 4 0,6-5 0,-5 0 0,5 0 0,-6 0 0,0 0 0,0 0 0,-1 0 0,1 0 0,6 0 0,1 0 0,6 0 0,0 0 0,-6 0 0,-2 0 0,-4 0 0,-1 0 0,0 0 0,0 0 0,0 0 0,-1 0 0,1 0 0,0 0 0,-1 0 0,7 0 0,1 0 0,6 0 0,0 0 0,-1 0 0,-5 0 0,-1 0 0,-6 0 0,1 0 0,-2 0 0,7 0 0,7 0 0,8 0 0,6 0 0,-12 0 0,3 0 0,-17 0 0,5 0 0,-6-5 0,1 4 0,-6 1 0,0 17 0,-5 8 0,0 12 0,0 8 0,0 10 0,0 9 0,0 9 0,0-9 0,0 7 0,12-16 0,-3 8 0,10-17 0,-7-1 0,1-8 0,-1-7 0,-5-1 0,-2 1 0,-5-6 0,0 11 0,0 4 0,0 0 0,6 13 0,-5-5 0,5 7 0,-6 0 0,6 0 0,-4-7 0,4-2 0,-6-15 0,0 6 0,0-12 0,0 0 0,0-3 0,0-4 0,0 0 0,0-1 0,0-1 0,0 2 0,0 0 0,0 5 0,0-11 0,0 5 0,0-6 0,0 0 0,0 1 0,0-1 0,0 0 0,0 0 0,0 0 0,0 1 0,0-1 0,0 0 0,0 0 0,0 0 0,0-1 0,0 1 0,0 0 0,0 0 0,0-1 0,0 1 0,0 0 0,0-1 0,0 1 0,0 0 0,0-1 0,0 1 0,-4-4 0,-8-2 0,1-4 0,-10 0 0,4 0 0,0 0 0,-4 0 0,9 0 0,-9 0 0,9 0 0,-3 0 0,-1 0 0,4 0 0,-3 0 0,-1 0 0,4 0 0,-9 0 0,10 0 0,-5 0 0,0 0 0,5 0 0,-11 0 0,11 0 0,-5 0 0,0 0 0,5 0 0,-5 0 0,6 0 0,0 0 0,-6 0 0,4 0 0,-4 4 0,6-3 0,-6 4 0,5 0 0,-5-4 0,0 3 0,5-4 0,-5 0 0,0 5 0,5-3 0,-10 2 0,9-4 0,-9 0 0,10 0 0,-10 0 0,9 5 0,-9-4 0,4 4 0,0-5 0,-5 0 0,11 4 0,-5-3 0,0 4 0,5-5 0,-10 5 0,9-4 0,-9 4 0,10-5 0,-11 0 0,5 5 0,-5-4 0,-7 4 0,5 1 0,-6-5 0,8 4 0,-1 0 0,0-4 0,1 4 0,-1-5 0,-6 6 0,4-5 0,-4 5 0,7-6 0,-1 0 0,0 0 0,1 0 0,-1 5 0,0-4 0,-6 4 0,5-5 0,-5 0 0,0 5 0,4-3 0,-10 3 0,11-5 0,-5 5 0,0-4 0,5 4 0,-5-5 0,0 6 0,5-5 0,-5 10 0,0-10 0,4 9 0,-4-9 0,0 10 0,5-10 0,-5 4 0,7 1 0,-7-5 0,4 9 0,-3-9 0,5 4 0,-10 0 0,8 1 0,-14 1 0,15-2 0,-5 0 0,0-4 0,4 4 0,-4 0 0,0-4 0,5 4 0,-5 0 0,6-3 0,0 3 0,1-5 0,-1 0 0,0 0 0,0 5 0,1-4 0,5 4 0,-5-5 0,11 0 0,-11 0 0,11 0 0,-5 0 0,0 0 0,5 0 0,-5 0 0,0 5 0,-1-4 0,0 4 0,-4 0 0,-3-3 0,0 3 0,-6 0 0,8-4 0,-1 4 0,-6-5 0,5 0 0,-5 5 0,-1-4 0,6 4 0,-11-5 0,10 0 0,-10 0 0,11 0 0,-6 0 0,1 0 0,5 0 0,-5 0 0,0 0 0,5 0 0,-6 0 0,8 0 0,-1 0 0,-6 0 0,5 0 0,-5 0 0,6 0 0,-6 0 0,5 0 0,-5 0 0,6 0 0,0 0 0,1 0 0,-1 0 0,0 0 0,6 0 0,-4 0 0,9 0 0,-9 0 0,9 0 0,-3 0 0,-1 0 0,-1 0 0,-6 0 0,6 0 0,-4 0 0,4-5 0,-1 4 0,-3-4 0,10 5 0,-10 0 0,9 0 0,-9-5 0,9 4 0,-9-4 0,10 5 0,-10-5 0,4 3 0,-6-8 0,0 9 0,6-8 0,-4 7 0,4-7 0,-6 8 0,1-4 0,5 0 0,-4 4 0,9-8 0,-4 8 0,6-4 0,0 1 0,0-2 0,0 1 0,4-4 0,-2 8 0,2-8 0,-4 8 0,1-4 0,-1 5 0,5-4 0,-4 3 0,4-3 0,-1 4 0,2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35:35.174"/>
    </inkml:context>
    <inkml:brush xml:id="br0">
      <inkml:brushProperty name="width" value="0.05" units="cm"/>
      <inkml:brushProperty name="height" value="0.05" units="cm"/>
      <inkml:brushProperty name="color" value="#008C3A"/>
    </inkml:brush>
  </inkml:definitions>
  <inkml:trace contextRef="#ctx0" brushRef="#br0">0 0 24575,'0'10'0,"0"4"0,0 3 0,0-1 0,0 5 0,0-4 0,0 6 0,0-1 0,0 1 0,0-6 0,0 5 0,0-11 0,0 5 0,0 0 0,0-5 0,0 5 0,0-6 0,0 6 0,0-5 0,0 11 0,0-11 0,0 5 0,0-6 0,0 0 0,0 1 0,0-1 0,0 0 0,0 0 0,0 0 0,0 0 0,0-1 0,0 7 0,0 1 0,0 5 0,0 7 0,0 2 0,0-1 0,0 6 0,0-6 0,0 7 0,0 0 0,0 1 0,0-2 0,0 2 0,0-8 0,0 6 0,0-12 0,0 11 0,0-10 0,0-2 0,0-2 0,0-9 0,0 4 0,0-6 0,0 0 0,0 6 0,0-4 0,0 3 0,0-5 0,0 1 0,0-1 0,0 0 0,0 6 0,0-4 0,0 3 0,0-4 0,0-1 0,0 0 0,0 0 0,0 1 0,0-1 0,0 0 0,0 0 0,0 0 0,0 1 0,0 4 0,0-3 0,0 9 0,0-9 0,0 3 0,0-5 0,0 1 0,0-1 0,0 0 0,0 0 0,0 0 0,0 1 0,0-1 0,0 0 0,0 0 0,0 0 0,0 0 0,0 0 0,0-1 0,0 1 0,0 0 0,0 0 0,0 0 0,0 0 0,0 0 0,0 0 0,0-1 0,0 1 0,0 0 0,0 0 0,0 0 0,0-4 0,0-2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35:38.148"/>
    </inkml:context>
    <inkml:brush xml:id="br0">
      <inkml:brushProperty name="width" value="0.05" units="cm"/>
      <inkml:brushProperty name="height" value="0.05" units="cm"/>
      <inkml:brushProperty name="color" value="#008C3A"/>
    </inkml:brush>
  </inkml:definitions>
  <inkml:trace contextRef="#ctx0" brushRef="#br0">146 0 24575,'0'4'0,"0"4"0,0 8 0,0 5 0,0-9 0,0 3 0,0-4 0,0-1 0,0 0 0,0 0 0,0 1 0,-4-1 0,3 0 0,-8 0 0,7 6 0,-7-4 0,3 9 0,-5-4 0,0 6 0,5-1 0,-4-5 0,4-1 0,1-6 0,0 1 0,1-1 0,2 0 0,-2 0 0,-1 1 0,4-1 0,-3 0 0,4 0 0,-5 1 0,4-1 0,-3-1 0,-1 1 0,4-1 0,-7 1 0,6 0 0,-2 0 0,4 1 0,0-1 0,-5-5 0,4 5 0,-3-9 0,4 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35:40.655"/>
    </inkml:context>
    <inkml:brush xml:id="br0">
      <inkml:brushProperty name="width" value="0.05" units="cm"/>
      <inkml:brushProperty name="height" value="0.05" units="cm"/>
      <inkml:brushProperty name="color" value="#008C3A"/>
    </inkml:brush>
  </inkml:definitions>
  <inkml:trace contextRef="#ctx0" brushRef="#br0">0 0 24575,'10'15'0,"6"2"0,7 16 0,-5-8 0,9 3 0,-15-7 0,4-9 0,-5 4 0,-1-6 0,0 0 0,-4 0 0,3 1 0,-8-1 0,8 0 0,-7 0 0,7 1 0,-8-1 0,8 0 0,-8 0 0,8 1 0,-8-2 0,4 1 0,-1-4 0,-3 2 0,3-2 0,1-1 0,-4 4 0,4-4 0,-1 0 0,-3 4 0,7-4 0,-7 5 0,8 0 0,-8-5 0,3-1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6T19:03:02.779"/>
    </inkml:context>
    <inkml:brush xml:id="br0">
      <inkml:brushProperty name="width" value="0.3" units="cm"/>
      <inkml:brushProperty name="height" value="0.6" units="cm"/>
      <inkml:brushProperty name="color" value="#00B44B"/>
      <inkml:brushProperty name="tip" value="rectangle"/>
      <inkml:brushProperty name="rasterOp" value="maskPen"/>
    </inkml:brush>
  </inkml:definitions>
  <inkml:trace contextRef="#ctx0" brushRef="#br0">0 1 16383,'54'0'0,"1"0"0,-24 5 0,23 15 0,2 3 0,-6 4 0,3-3 0,-4 1 0,-26-4 0,0-3 0,-6-1 0,4 4 0,-4-8 0,6 3 0,-5 0 0,3-3 0,-8 8 0,2-9 0,2 10 0,-5-5 0,4 0 0,0 4 0,-4-4 0,4 6 0,-4 0 0,-1-1 0,0 1 0,1 0 0,5 6 0,-4 2 0,5-1 0,-5 14 0,-1-12 0,7 21 0,-4-7 0,4 8 0,-5 1 0,-1-1 0,0-8 0,0-7 0,-1-10 0,-6-6 0,4-6 0,-9-1 0,3-2 0,1 2 0,0-1 0,0 4 0,4-2 0,-2 12 0,-1-4 0,5 10 0,-4-10 0,0-2 0,-2-7 0,0 0 0,-4-5 0,4 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6T19:03:07.020"/>
    </inkml:context>
    <inkml:brush xml:id="br0">
      <inkml:brushProperty name="width" value="0.3" units="cm"/>
      <inkml:brushProperty name="height" value="0.6" units="cm"/>
      <inkml:brushProperty name="color" value="#00B44B"/>
      <inkml:brushProperty name="tip" value="rectangle"/>
      <inkml:brushProperty name="rasterOp" value="maskPen"/>
    </inkml:brush>
  </inkml:definitions>
  <inkml:trace contextRef="#ctx0" brushRef="#br0">1 686 16383,'48'0'0,"2"0"0,-19 0 0,6 0 0,1 0 0,-7 0 0,-2 0 0,-7 0 0,-4 0 0,3 0 0,-10 0 0,5 9 0,-1-3 0,-4 4 0,8 3 0,-2-6 0,5 9 0,7-4 0,-5-1 0,5 1 0,-6-1 0,0 1 0,-6-2 0,-1 1 0,-6-1 0,0 1 0,0 3 0,0-3 0,0 7 0,0-7 0,0 3 0,0-4 0,1 6 0,-1 1 0,7 6 0,0 0 0,1-1 0,3-4 0,-8-2 0,2-5 0,-4-1 0,-1 0 0,0-39 0,-5 14 0,0-39 0,1 16 0,1-2 0,12-12 0,-4 5 0,10-7 0,-4 7 0,5-5 0,-7 19 0,0-10 0,-8 24 0,1-3 0,-2 12 0,0 0 0,0-4 0,1-3 0,0-11 0,0-2 0,8-15 0,2-2 0,6-7 0,0 0 0,0 0 0,-6 7 0,3 2 0,-10 14 0,3 8 0,-11 7 0,3 6 0,-3-1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6T19:03:28.614"/>
    </inkml:context>
    <inkml:brush xml:id="br0">
      <inkml:brushProperty name="width" value="0.3" units="cm"/>
      <inkml:brushProperty name="height" value="0.6" units="cm"/>
      <inkml:brushProperty name="color" value="#00B44B"/>
      <inkml:brushProperty name="tip" value="rectangle"/>
      <inkml:brushProperty name="rasterOp" value="maskPen"/>
    </inkml:brush>
  </inkml:definitions>
  <inkml:trace contextRef="#ctx0" brushRef="#br0">0 1804 16383,'60'0'0,"-2"0"0,-4 0 0,0 0 0,1 0 0,7 0 0,-6 0 0,16 0 0,-16 0 0,6 0 0,-7 0 0,-1 0 0,-8 0 0,6-6 0,-13 5 0,6-11 0,-14 1 0,4-3 0,-10-7 0,4 8 0,-6-9 0,-6 10 0,4-9 0,-9 4 0,4 0 0,-5-4 0,0 9 0,0-16 0,0 10 0,1-12 0,0 2 0,0-3 0,0-14 0,1 6 0,0-6 0,-1 8 0,0 6 0,1-4 0,-2 4 0,2-6 0,-1 0 0,1-8 0,-6-1 0,5-1 0,-11-4 0,10 11 0,-10-11 0,5 12 0,-6-6 0,0 1 0,0-3 0,0-7 0,0 1 0,0-1 0,0 1 0,0 6 0,0 14 0,0-1 0,0 15 0,0-4 0,0 7 0,0 2 0,-5-1 0,-1-6 0,-5 0 0,5 4 0,-4-4 0,4 9 0,-6-16 0,2 15 0,3-15 0,-2 17 0,3-11 0,0 11 0,-3-5 0,-2 6 0,0-1 0,-4 1 0,1 5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34:42.755"/>
    </inkml:context>
    <inkml:brush xml:id="br0">
      <inkml:brushProperty name="width" value="0.05" units="cm"/>
      <inkml:brushProperty name="height" value="0.05" units="cm"/>
      <inkml:brushProperty name="color" value="#008C3A"/>
    </inkml:brush>
  </inkml:definitions>
  <inkml:trace contextRef="#ctx0" brushRef="#br0">0 187 24575,'15'0'0,"4"0"0,5 0 0,0 0 0,12 0 0,-5 0 0,14 0 0,9 0 0,-5 0 0,39 0 0,-34 0 0,37 0 0,-26 0 0,7 0 0,-7-7 0,-4 6 0,-7-11 0,0-1 0,-8-2 0,-1-4 0,-8 7 0,0 0 0,8-1 0,1 0 0,8-1 0,8 7 0,-5-5 0,13 4 0,-6 0 0,0 2 0,7-1 0,-22 6 0,4-6 0,-16 7 0,-6 0 0,-2 0 0,-6 0 0,6 0 0,-5 0 0,12 0 0,2 0 0,8 0 0,0 0 0,7 0 0,-7 0 0,8 0 0,-8 6 0,-1-5 0,-14 4 0,-2-5 0,-7 0 0,1 0 0,0 0 0,6 0 0,-5 0 0,5 0 0,0 0 0,-5 0 0,5 0 0,-12 0 0,-1 0 0,-6 0 0,0 0 0,0 0 0,1 0 0,-2 0 0,7 0 0,-5 0 0,5 0 0,-6 0 0,0 0 0,1 0 0,-2 0 0,1 0 0,0 0 0,-1 0 0,1 0 0,0 0 0,1 0 0,-1 0 0,6 0 0,1 0 0,0 0 0,-2 0 0,-4 0 0,-1 0 0,0 0 0,4 0 0,-3 0 0,3 0 0,-4 0 0,0 0 0,0 0 0,-4 5 0,-1 0 0,-5 5 0,0-1 0,0 2 0,0 4 0,0-3 0,0 9 0,0-3 0,0 4 0,0 1 0,0 6 0,0-5 0,0 12 0,0-5 0,0 13 0,0 3 0,0 7 0,0 8 0,0-6 0,0 14 0,6-13 0,-5-3 0,5-9 0,-6-7 0,0-8 0,0 0 0,0-1 0,0-5 0,0 5 0,6 0 0,-5 2 0,5 6 0,-6-7 0,0 6 0,0-12 0,0 5 0,0-6 0,0-6 0,5 4 0,-4-9 0,4 4 0,-5-1 0,0-3 0,0 9 0,5-4 0,-4 1 0,4 3 0,-5-10 0,0 5 0,0-6 0,5 1 0,-4-1 0,3 0 0,-4-5 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6T19:03:29.903"/>
    </inkml:context>
    <inkml:brush xml:id="br0">
      <inkml:brushProperty name="width" value="0.3" units="cm"/>
      <inkml:brushProperty name="height" value="0.6" units="cm"/>
      <inkml:brushProperty name="color" value="#00B44B"/>
      <inkml:brushProperty name="tip" value="rectangle"/>
      <inkml:brushProperty name="rasterOp" value="maskPen"/>
    </inkml:brush>
  </inkml:definitions>
  <inkml:trace contextRef="#ctx0" brushRef="#br0">710 1 16383,'-40'24'0,"0"-2"0,23-6 0,-6-4 0,1 10 0,-7-4 0,4 5 0,-3 0 0,5-5 0,-6 4 0,4-4 0,-4 1 0,7 2 0,-1-8 0,6 3 0,-4 0 0,3-4 0,-4 9 0,-1-3 0,0 5 0,1-6 0,-1 5 0,1-5 0,-1 6 0,0 0 0,6-6 0,-4 4 0,14-9 0,-14 4 0,14-6 0,-8-4 0,5-1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6T19:03:34.404"/>
    </inkml:context>
    <inkml:brush xml:id="br0">
      <inkml:brushProperty name="width" value="0.3" units="cm"/>
      <inkml:brushProperty name="height" value="0.6" units="cm"/>
      <inkml:brushProperty name="color" value="#00B44B"/>
      <inkml:brushProperty name="tip" value="rectangle"/>
      <inkml:brushProperty name="rasterOp" value="maskPen"/>
    </inkml:brush>
  </inkml:definitions>
  <inkml:trace contextRef="#ctx0" brushRef="#br0">1 1 16383,'38'33'0,"-2"-7"0,-18-4 0,3-10 0,-8 10 0,8-10 0,-9 4 0,9-5 0,-10 0 0,5-1 0,0 1 0,-4-1 0,3 1 0,-4-1 0,-1 1 0,5-1 0,0-4 0,1 3 0,-2-4 0,-4 6 0,5 3 0,2-2 0,4 4 0,2-5 0,0-5 0,-1 4 0,-5-4 0,-1 0 0,-1 3 0,-4-7 0,8 7 0,-3-8 0,-1 8 0,4-3 0,-8-1 0,4 4 0,-5-4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34:58.524"/>
    </inkml:context>
    <inkml:brush xml:id="br0">
      <inkml:brushProperty name="width" value="0.05" units="cm"/>
      <inkml:brushProperty name="height" value="0.05" units="cm"/>
      <inkml:brushProperty name="color" value="#008C3A"/>
    </inkml:brush>
  </inkml:definitions>
  <inkml:trace contextRef="#ctx0" brushRef="#br0">0 95 24575,'16'0'0,"0"0"0,13 0 0,-10 0 0,15 0 0,-15 0 0,10 0 0,-6 0 0,6 0 0,-5 0 0,6 0 0,-1 0 0,1 0 0,1 0 0,-2 0 0,0 0 0,-4 0 0,10 0 0,-10 0 0,4 0 0,7 0 0,4 0 0,15 0 0,-9 0 0,15 0 0,5 0 0,10 0 0,-3 0 0,-2 0 0,-7 0 0,1 0 0,-3 0 0,1 0 0,-7 0 0,6-12 0,1 9 0,-7-9 0,16 12 0,-16 0 0,-1 0 0,-15 0 0,4 0 0,-2 0 0,21 0 0,-7 0 0,15 0 0,-16 0 0,8 0 0,-17-6 0,-2 5 0,-6-5 0,-1 1 0,-6 3 0,-2-3 0,-6 5 0,-1-5 0,1 4 0,-6-5 0,4 6 0,-4-5 0,1 4 0,3-4 0,-10 5 0,5 0 0,-5 0 0,-1 0 0,0 0 0,0 0 0,0 0 0,-1 0 0,-3-4 0,2 2 0,-2-2 0,3 4 0,1-4 0,0 2 0,0-2 0,0 4 0,0 0 0,0 0 0,0 4 0,0-3 0,0 3 0,5-4 0,3 5 0,-1-3 0,4 3 0,-10-5 0,5 0 0,-6 0 0,0 0 0,-4 4 0,-2 1 0,-4 5 0,0 6 0,0 1 0,0 6 0,0 6 0,0 2 0,0 13 0,0-5 0,0 13 0,0-5 0,0 6 0,0 1 0,0 0 0,0-7 0,0 5 0,0-13 0,0 5 0,0-7 0,0 0 0,-5 1 0,3-1 0,-3 0 0,5 0 0,0 0 0,0 0 0,0-6 0,0 4 0,0-10 0,0-2 0,0-1 0,0-11 0,0 10 0,0-9 0,0 4 0,0-6 0,0 0 0,0 0 0,0 0 0,0 0 0,0 0 0,0 0 0,0-1 0,0 7 0,0 8 0,0 0 0,0 12 0,0-6 0,0 1 0,0 5 0,0-18 0,0 10 0,0-16 0,0 4 0,0-6 0,0 0 0,0-4 0,0-2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34:47.981"/>
    </inkml:context>
    <inkml:brush xml:id="br0">
      <inkml:brushProperty name="width" value="0.05" units="cm"/>
      <inkml:brushProperty name="height" value="0.05" units="cm"/>
      <inkml:brushProperty name="color" value="#008C3A"/>
    </inkml:brush>
  </inkml:definitions>
  <inkml:trace contextRef="#ctx0" brushRef="#br0">70 1 24575,'0'20'0,"0"1"0,0 8 0,0-5 0,0 5 0,0-6 0,0-1 0,0 1 0,0-6 0,0-1 0,-10-6 0,8 0 0,-8 1 0,10-1 0,0-1 0,0 7 0,0 1 0,0 12 0,0 2 0,-6 6 0,5 0 0,-5 1 0,1-1 0,3 0 0,-3 0 0,5 1 0,0-1 0,0-7 0,0 6 0,0-17 0,0 8 0,0-10 0,0 6 0,-5 0 0,4-6 0,-4 4 0,5-9 0,0 3 0,0 1 0,0-4 0,0 3 0,-6 1 0,5-4 0,-4 9 0,5-9 0,0 9 0,0-4 0,0 0 0,0 4 0,0-9 0,0 9 0,0-9 0,0 9 0,0-9 0,0 9 0,0-9 0,0 3 0,0 1 0,0-5 0,0 5 0,0-6 0,0 1 0,0-1 0,0 0 0,0 0 0,0 0 0,0-1 0,0 1 0,0 0 0,0 0 0,0 0 0,0 1 0,0-1 0,0 0 0,0-1 0,0 1 0,0-1 0,0 1 0,0 0 0,0 0 0,0-4 0,0-2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34:49.868"/>
    </inkml:context>
    <inkml:brush xml:id="br0">
      <inkml:brushProperty name="width" value="0.05" units="cm"/>
      <inkml:brushProperty name="height" value="0.05" units="cm"/>
      <inkml:brushProperty name="color" value="#008C3A"/>
    </inkml:brush>
  </inkml:definitions>
  <inkml:trace contextRef="#ctx0" brushRef="#br0">0 0 24575,'15'0'0,"25"0"0,-5 0 0,19 0 0,-17 0 0,0 0 0,0 0 0,8 0 0,2 0 0,7 0 0,8 0 0,-13 0 0,19 0 0,-19 0 0,5 0 0,-9 0 0,-8 0 0,-6 0 0,-7 0 0,-9 0 0,-4 0 0,-1 0 0,0 0 0,0 0 0,0 0 0,0 0 0,1 0 0,4 0 0,2 0 0,6 0 0,0 0 0,-1 0 0,-5 0 0,-1 0 0,-6 0 0,0 0 0,0 0 0,0 0 0,0 0 0,0 0 0,0 0 0,1 0 0,-1 0 0,-5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34:51.983"/>
    </inkml:context>
    <inkml:brush xml:id="br0">
      <inkml:brushProperty name="width" value="0.05" units="cm"/>
      <inkml:brushProperty name="height" value="0.05" units="cm"/>
      <inkml:brushProperty name="color" value="#008C3A"/>
    </inkml:brush>
  </inkml:definitions>
  <inkml:trace contextRef="#ctx0" brushRef="#br0">0 0 24575,'16'5'0,"7"8"0,1 4 0,11 8 0,-4-1 0,6 1 0,-6-1 0,5 0 0,-12-1 0,6 1 0,-13-1 0,5-6 0,-10-1 0,3-5 0,-4-1 0,-1 0 0,0 1 0,0-1 0,0 0 0,0-5 0,-4 4 0,2-8 0,-2 9 0,4-5 0,0 1 0,-4 3 0,-6-8 0,-6 4 0,-3-5 0,-7 0 0,-1 0 0,-6 0 0,0 0 0,1 5 0,-1-4 0,1 9 0,5-4 0,-5 0 0,11 3 0,-5-8 0,10 8 0,-3-8 0,4 4 0,-5-1 0,0-3 0,0 3 0,5 1 0,-4-4 0,-2 4 0,0-1 0,-9 2 0,8 0 0,-3 4 0,4-9 0,1 3 0,0 1 0,0-4 0,4 4 0,2-5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34:54.105"/>
    </inkml:context>
    <inkml:brush xml:id="br0">
      <inkml:brushProperty name="width" value="0.05" units="cm"/>
      <inkml:brushProperty name="height" value="0.05" units="cm"/>
      <inkml:brushProperty name="color" value="#008C3A"/>
    </inkml:brush>
  </inkml:definitions>
  <inkml:trace contextRef="#ctx0" brushRef="#br0">24 0 24575,'0'16'0,"0"-5"0,0 17 0,0-15 0,0 21 0,0-9 0,0 6 0,0-2 0,0 0 0,0 2 0,0 13 0,0 3 0,0 0 0,0 5 0,0-6 0,0 8 0,0-7 0,0 4 0,0-12 0,0 6 0,0-8 0,0 0 0,0 1 0,0-8 0,0 6 0,0-12 0,0 6 0,0-13 0,0 4 0,0-4 0,0 6 0,0 0 0,0-6 0,0 4 0,0-4 0,0 6 0,-6 6 0,5-5 0,-4 11 0,0-10 0,3 10 0,-3-4 0,5 6 0,0-7 0,0 5 0,0-10 0,0 10 0,0-11 0,0 11 0,0-10 0,0 3 0,0-5 0,0 10 0,0-8 0,0 2 0,0-11 0,0-6 0,0 0 0,0 0 0,0-4 0,0-2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35:02.746"/>
    </inkml:context>
    <inkml:brush xml:id="br0">
      <inkml:brushProperty name="width" value="0.05" units="cm"/>
      <inkml:brushProperty name="height" value="0.05" units="cm"/>
      <inkml:brushProperty name="color" value="#008C3A"/>
    </inkml:brush>
  </inkml:definitions>
  <inkml:trace contextRef="#ctx0" brushRef="#br0">1 244 24575,'9'0'0,"6"0"0,1 0 0,13 0 0,1 0 0,15 0 0,1 0 0,17 0 0,1 0 0,18 0 0,-7 0 0,17 0 0,-17 0 0,17 0 0,-17 0 0,-1 0 0,-3 0 0,-15 0 0,7 0 0,-17 0 0,-1 0 0,-8 0 0,-6 0 0,5 0 0,-12 0 0,6 0 0,-1 0 0,-5 0 0,5 0 0,0 0 0,-5 0 0,12 0 0,-12 0 0,11 0 0,-5 0 0,7 0 0,-6 0 0,21 0 0,-17 0 0,12 0 0,-18 0 0,0 0 0,-10 0 0,9 0 0,-11 0 0,5 0 0,7 0 0,-4 0 0,10 0 0,-11 0 0,11 0 0,-10 0 0,10 0 0,-10 0 0,4 0 0,-7 0 0,1 0 0,-1 0 0,-5 0 0,5 0 0,-5 0 0,5 0 0,1 0 0,0 0 0,-1 0 0,1 0 0,-6 0 0,4 0 0,-4 0 0,1 0 0,-3 0 0,-4 0 0,-1 0 0,0 0 0,0 0 0,0 0 0,-1 0 0,1 0 0,1 0 0,-1 0 0,0 0 0,0 0 0,0 0 0,0 0 0,0 0 0,1 0 0,-1 0 0,0 0 0,0 0 0,0 0 0,0 0 0,0 0 0,6 0 0,-5 0 0,5 0 0,-6 0 0,0 0 0,1 0 0,-6-4 0,0-2 0,-10-3 0,4-1 0,-8 4 0,8-3 0,-8 3 0,8-4 0,-8 0 0,8 0 0,-4 0 0,1 4 0,3-3 0,-4 4 0,5-5 0,-4 5 0,3-4 0,-4 4 0,5-11 0,-4 4 0,3-3 0,-4 5 0,1-1 0,3 1 0,-4 0 0,1 4 0,3-3 0,-4 8 0,5-4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35:22.680"/>
    </inkml:context>
    <inkml:brush xml:id="br0">
      <inkml:brushProperty name="width" value="0.05" units="cm"/>
      <inkml:brushProperty name="height" value="0.05" units="cm"/>
      <inkml:brushProperty name="color" value="#008C3A"/>
    </inkml:brush>
  </inkml:definitions>
  <inkml:trace contextRef="#ctx0" brushRef="#br0">13 1 24575,'0'26'0,"0"-3"0,0 37 0,0-16 0,0 27 0,0-18 0,0 1 0,0-7 0,0 5 0,0-13 0,0-1 0,0-8 0,0-8 0,0-5 0,0 4 0,0-9 0,0 4 0,0 0 0,0-5 0,0 10 0,0-3 0,0 4 0,0 1 0,0 0 0,0-1 0,0 1 0,0-1 0,0 1 0,0 0 0,0-6 0,0 4 0,0-9 0,0 9 0,0-9 0,0 9 0,0-9 0,0 9 0,0-4 0,0 0 0,0 4 0,0-9 0,0 9 0,0-9 0,0 3 0,0-5 0,0 1 0,0 4 0,0-3 0,0 4 0,0 0 0,0-5 0,0 10 0,0-4 0,0 6 0,0 0 0,0-1 0,0-5 0,0 4 0,0-9 0,0 9 0,0-9 0,0 3 0,0-4 0,0-1 0,0 0 0,0 0 0,0 1 0,0-1 0,0 0 0,0 0 0,0-1 0,0 6 0,0-3 0,0 3 0,0 1 0,0-4 0,0 3 0,0-4 0,0-1 0,0 4 0,0 2 0,0 12 0,0 10 0,0 8 0,-6 1 0,5-3 0,-5-13 0,6-2 0,0-6 0,0-6 0,0-1 0,0-23 0,0-16 0,0 4 0,0-5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AF59-A885-A949-97DC-74B1E954F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E4AAF6-6AD2-9E40-A732-343CEFAD88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DBEC75-1F31-E74A-9B9A-046144AD0254}"/>
              </a:ext>
            </a:extLst>
          </p:cNvPr>
          <p:cNvSpPr>
            <a:spLocks noGrp="1"/>
          </p:cNvSpPr>
          <p:nvPr>
            <p:ph type="dt" sz="half" idx="10"/>
          </p:nvPr>
        </p:nvSpPr>
        <p:spPr/>
        <p:txBody>
          <a:bodyPr/>
          <a:lstStyle/>
          <a:p>
            <a:fld id="{81EBD58A-64F9-B64F-9203-F8AB074D756F}" type="datetimeFigureOut">
              <a:rPr lang="en-US" smtClean="0"/>
              <a:t>6/6/21</a:t>
            </a:fld>
            <a:endParaRPr lang="en-US"/>
          </a:p>
        </p:txBody>
      </p:sp>
      <p:sp>
        <p:nvSpPr>
          <p:cNvPr id="5" name="Footer Placeholder 4">
            <a:extLst>
              <a:ext uri="{FF2B5EF4-FFF2-40B4-BE49-F238E27FC236}">
                <a16:creationId xmlns:a16="http://schemas.microsoft.com/office/drawing/2014/main" id="{0AC39ED0-43AE-D548-8BEB-61F0067CF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0A9F8-3F6D-954A-B585-F9051AC22011}"/>
              </a:ext>
            </a:extLst>
          </p:cNvPr>
          <p:cNvSpPr>
            <a:spLocks noGrp="1"/>
          </p:cNvSpPr>
          <p:nvPr>
            <p:ph type="sldNum" sz="quarter" idx="12"/>
          </p:nvPr>
        </p:nvSpPr>
        <p:spPr/>
        <p:txBody>
          <a:bodyPr/>
          <a:lstStyle/>
          <a:p>
            <a:fld id="{78A1B10E-E32E-8C4C-851E-A6F9440AFD2E}" type="slidenum">
              <a:rPr lang="en-US" smtClean="0"/>
              <a:t>‹#›</a:t>
            </a:fld>
            <a:endParaRPr lang="en-US"/>
          </a:p>
        </p:txBody>
      </p:sp>
    </p:spTree>
    <p:extLst>
      <p:ext uri="{BB962C8B-B14F-4D97-AF65-F5344CB8AC3E}">
        <p14:creationId xmlns:p14="http://schemas.microsoft.com/office/powerpoint/2010/main" val="290185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BD96-CA8D-1541-8159-787BB7C5E1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1DF752-0B90-8946-9DC0-3B36DA3017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81FF7-BD26-DB4F-AA1B-E059BBE8DE75}"/>
              </a:ext>
            </a:extLst>
          </p:cNvPr>
          <p:cNvSpPr>
            <a:spLocks noGrp="1"/>
          </p:cNvSpPr>
          <p:nvPr>
            <p:ph type="dt" sz="half" idx="10"/>
          </p:nvPr>
        </p:nvSpPr>
        <p:spPr/>
        <p:txBody>
          <a:bodyPr/>
          <a:lstStyle/>
          <a:p>
            <a:fld id="{81EBD58A-64F9-B64F-9203-F8AB074D756F}" type="datetimeFigureOut">
              <a:rPr lang="en-US" smtClean="0"/>
              <a:t>6/6/21</a:t>
            </a:fld>
            <a:endParaRPr lang="en-US"/>
          </a:p>
        </p:txBody>
      </p:sp>
      <p:sp>
        <p:nvSpPr>
          <p:cNvPr id="5" name="Footer Placeholder 4">
            <a:extLst>
              <a:ext uri="{FF2B5EF4-FFF2-40B4-BE49-F238E27FC236}">
                <a16:creationId xmlns:a16="http://schemas.microsoft.com/office/drawing/2014/main" id="{39215C63-1B37-8644-A963-562A5CBF7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E11D0-C603-C84D-91DF-2D712AA17E23}"/>
              </a:ext>
            </a:extLst>
          </p:cNvPr>
          <p:cNvSpPr>
            <a:spLocks noGrp="1"/>
          </p:cNvSpPr>
          <p:nvPr>
            <p:ph type="sldNum" sz="quarter" idx="12"/>
          </p:nvPr>
        </p:nvSpPr>
        <p:spPr/>
        <p:txBody>
          <a:bodyPr/>
          <a:lstStyle/>
          <a:p>
            <a:fld id="{78A1B10E-E32E-8C4C-851E-A6F9440AFD2E}" type="slidenum">
              <a:rPr lang="en-US" smtClean="0"/>
              <a:t>‹#›</a:t>
            </a:fld>
            <a:endParaRPr lang="en-US"/>
          </a:p>
        </p:txBody>
      </p:sp>
    </p:spTree>
    <p:extLst>
      <p:ext uri="{BB962C8B-B14F-4D97-AF65-F5344CB8AC3E}">
        <p14:creationId xmlns:p14="http://schemas.microsoft.com/office/powerpoint/2010/main" val="340001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694FA-3067-324C-9CBD-59CBBC49CF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F9DB9B-97D4-BF4F-974B-B108FE8A82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F0964-5395-CD4D-A5D3-2BCC1CA13969}"/>
              </a:ext>
            </a:extLst>
          </p:cNvPr>
          <p:cNvSpPr>
            <a:spLocks noGrp="1"/>
          </p:cNvSpPr>
          <p:nvPr>
            <p:ph type="dt" sz="half" idx="10"/>
          </p:nvPr>
        </p:nvSpPr>
        <p:spPr/>
        <p:txBody>
          <a:bodyPr/>
          <a:lstStyle/>
          <a:p>
            <a:fld id="{81EBD58A-64F9-B64F-9203-F8AB074D756F}" type="datetimeFigureOut">
              <a:rPr lang="en-US" smtClean="0"/>
              <a:t>6/6/21</a:t>
            </a:fld>
            <a:endParaRPr lang="en-US"/>
          </a:p>
        </p:txBody>
      </p:sp>
      <p:sp>
        <p:nvSpPr>
          <p:cNvPr id="5" name="Footer Placeholder 4">
            <a:extLst>
              <a:ext uri="{FF2B5EF4-FFF2-40B4-BE49-F238E27FC236}">
                <a16:creationId xmlns:a16="http://schemas.microsoft.com/office/drawing/2014/main" id="{7873001D-3C96-E646-8AF9-3E752EF02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A2E10-B613-EE40-B833-B9A90138A299}"/>
              </a:ext>
            </a:extLst>
          </p:cNvPr>
          <p:cNvSpPr>
            <a:spLocks noGrp="1"/>
          </p:cNvSpPr>
          <p:nvPr>
            <p:ph type="sldNum" sz="quarter" idx="12"/>
          </p:nvPr>
        </p:nvSpPr>
        <p:spPr/>
        <p:txBody>
          <a:bodyPr/>
          <a:lstStyle/>
          <a:p>
            <a:fld id="{78A1B10E-E32E-8C4C-851E-A6F9440AFD2E}" type="slidenum">
              <a:rPr lang="en-US" smtClean="0"/>
              <a:t>‹#›</a:t>
            </a:fld>
            <a:endParaRPr lang="en-US"/>
          </a:p>
        </p:txBody>
      </p:sp>
    </p:spTree>
    <p:extLst>
      <p:ext uri="{BB962C8B-B14F-4D97-AF65-F5344CB8AC3E}">
        <p14:creationId xmlns:p14="http://schemas.microsoft.com/office/powerpoint/2010/main" val="16801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1890-44F1-AD4B-B323-F56D36995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4CC309-F69D-3545-990F-B333DF3328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86E32-E5DA-6144-9B1B-C147FAD02F58}"/>
              </a:ext>
            </a:extLst>
          </p:cNvPr>
          <p:cNvSpPr>
            <a:spLocks noGrp="1"/>
          </p:cNvSpPr>
          <p:nvPr>
            <p:ph type="dt" sz="half" idx="10"/>
          </p:nvPr>
        </p:nvSpPr>
        <p:spPr/>
        <p:txBody>
          <a:bodyPr/>
          <a:lstStyle/>
          <a:p>
            <a:fld id="{81EBD58A-64F9-B64F-9203-F8AB074D756F}" type="datetimeFigureOut">
              <a:rPr lang="en-US" smtClean="0"/>
              <a:t>6/6/21</a:t>
            </a:fld>
            <a:endParaRPr lang="en-US"/>
          </a:p>
        </p:txBody>
      </p:sp>
      <p:sp>
        <p:nvSpPr>
          <p:cNvPr id="5" name="Footer Placeholder 4">
            <a:extLst>
              <a:ext uri="{FF2B5EF4-FFF2-40B4-BE49-F238E27FC236}">
                <a16:creationId xmlns:a16="http://schemas.microsoft.com/office/drawing/2014/main" id="{C9017BFD-DC36-D443-BD3C-A25FD7EB9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6E818-4E21-3049-BBD2-C9080F9E91E1}"/>
              </a:ext>
            </a:extLst>
          </p:cNvPr>
          <p:cNvSpPr>
            <a:spLocks noGrp="1"/>
          </p:cNvSpPr>
          <p:nvPr>
            <p:ph type="sldNum" sz="quarter" idx="12"/>
          </p:nvPr>
        </p:nvSpPr>
        <p:spPr/>
        <p:txBody>
          <a:bodyPr/>
          <a:lstStyle/>
          <a:p>
            <a:fld id="{78A1B10E-E32E-8C4C-851E-A6F9440AFD2E}" type="slidenum">
              <a:rPr lang="en-US" smtClean="0"/>
              <a:t>‹#›</a:t>
            </a:fld>
            <a:endParaRPr lang="en-US"/>
          </a:p>
        </p:txBody>
      </p:sp>
    </p:spTree>
    <p:extLst>
      <p:ext uri="{BB962C8B-B14F-4D97-AF65-F5344CB8AC3E}">
        <p14:creationId xmlns:p14="http://schemas.microsoft.com/office/powerpoint/2010/main" val="137659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DC97-6F72-C044-A9DB-95608E964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F83F6E-312D-FE46-A84C-0D32C268AA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FDB798-F44C-2C44-BE6F-32840F864E27}"/>
              </a:ext>
            </a:extLst>
          </p:cNvPr>
          <p:cNvSpPr>
            <a:spLocks noGrp="1"/>
          </p:cNvSpPr>
          <p:nvPr>
            <p:ph type="dt" sz="half" idx="10"/>
          </p:nvPr>
        </p:nvSpPr>
        <p:spPr/>
        <p:txBody>
          <a:bodyPr/>
          <a:lstStyle/>
          <a:p>
            <a:fld id="{81EBD58A-64F9-B64F-9203-F8AB074D756F}" type="datetimeFigureOut">
              <a:rPr lang="en-US" smtClean="0"/>
              <a:t>6/6/21</a:t>
            </a:fld>
            <a:endParaRPr lang="en-US"/>
          </a:p>
        </p:txBody>
      </p:sp>
      <p:sp>
        <p:nvSpPr>
          <p:cNvPr id="5" name="Footer Placeholder 4">
            <a:extLst>
              <a:ext uri="{FF2B5EF4-FFF2-40B4-BE49-F238E27FC236}">
                <a16:creationId xmlns:a16="http://schemas.microsoft.com/office/drawing/2014/main" id="{4F9487FE-7A54-A34B-BB67-05FD5D817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F8ABF-D46E-4A40-B211-0E4E6C690C8C}"/>
              </a:ext>
            </a:extLst>
          </p:cNvPr>
          <p:cNvSpPr>
            <a:spLocks noGrp="1"/>
          </p:cNvSpPr>
          <p:nvPr>
            <p:ph type="sldNum" sz="quarter" idx="12"/>
          </p:nvPr>
        </p:nvSpPr>
        <p:spPr/>
        <p:txBody>
          <a:bodyPr/>
          <a:lstStyle/>
          <a:p>
            <a:fld id="{78A1B10E-E32E-8C4C-851E-A6F9440AFD2E}" type="slidenum">
              <a:rPr lang="en-US" smtClean="0"/>
              <a:t>‹#›</a:t>
            </a:fld>
            <a:endParaRPr lang="en-US"/>
          </a:p>
        </p:txBody>
      </p:sp>
    </p:spTree>
    <p:extLst>
      <p:ext uri="{BB962C8B-B14F-4D97-AF65-F5344CB8AC3E}">
        <p14:creationId xmlns:p14="http://schemas.microsoft.com/office/powerpoint/2010/main" val="1847861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6ECC-BB44-E54F-863B-5321FFADD4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FF3E40-2B89-CB4E-9C64-4DA3B47C7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134F6-EBEA-354C-AE7B-7652BBC780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FD5D14-F177-6842-858B-E3E897F1EB89}"/>
              </a:ext>
            </a:extLst>
          </p:cNvPr>
          <p:cNvSpPr>
            <a:spLocks noGrp="1"/>
          </p:cNvSpPr>
          <p:nvPr>
            <p:ph type="dt" sz="half" idx="10"/>
          </p:nvPr>
        </p:nvSpPr>
        <p:spPr/>
        <p:txBody>
          <a:bodyPr/>
          <a:lstStyle/>
          <a:p>
            <a:fld id="{81EBD58A-64F9-B64F-9203-F8AB074D756F}" type="datetimeFigureOut">
              <a:rPr lang="en-US" smtClean="0"/>
              <a:t>6/6/21</a:t>
            </a:fld>
            <a:endParaRPr lang="en-US"/>
          </a:p>
        </p:txBody>
      </p:sp>
      <p:sp>
        <p:nvSpPr>
          <p:cNvPr id="6" name="Footer Placeholder 5">
            <a:extLst>
              <a:ext uri="{FF2B5EF4-FFF2-40B4-BE49-F238E27FC236}">
                <a16:creationId xmlns:a16="http://schemas.microsoft.com/office/drawing/2014/main" id="{C6981737-EEBF-E540-BF8E-0739E7993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56604-003E-AF4F-AECF-79C93D39A147}"/>
              </a:ext>
            </a:extLst>
          </p:cNvPr>
          <p:cNvSpPr>
            <a:spLocks noGrp="1"/>
          </p:cNvSpPr>
          <p:nvPr>
            <p:ph type="sldNum" sz="quarter" idx="12"/>
          </p:nvPr>
        </p:nvSpPr>
        <p:spPr/>
        <p:txBody>
          <a:bodyPr/>
          <a:lstStyle/>
          <a:p>
            <a:fld id="{78A1B10E-E32E-8C4C-851E-A6F9440AFD2E}" type="slidenum">
              <a:rPr lang="en-US" smtClean="0"/>
              <a:t>‹#›</a:t>
            </a:fld>
            <a:endParaRPr lang="en-US"/>
          </a:p>
        </p:txBody>
      </p:sp>
    </p:spTree>
    <p:extLst>
      <p:ext uri="{BB962C8B-B14F-4D97-AF65-F5344CB8AC3E}">
        <p14:creationId xmlns:p14="http://schemas.microsoft.com/office/powerpoint/2010/main" val="100287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46F5-02A6-3249-9BDB-57DDE95296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6A323F-C45A-B448-B64A-6BCAE8CA80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4BA913-BA3D-C449-B3AC-1808EAB5BC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8A0000-80F3-8940-9367-5ACCACCA6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DDFD51-F6C6-584E-944F-257CF09B00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5E0371-F375-8C42-B516-B5E038CE0705}"/>
              </a:ext>
            </a:extLst>
          </p:cNvPr>
          <p:cNvSpPr>
            <a:spLocks noGrp="1"/>
          </p:cNvSpPr>
          <p:nvPr>
            <p:ph type="dt" sz="half" idx="10"/>
          </p:nvPr>
        </p:nvSpPr>
        <p:spPr/>
        <p:txBody>
          <a:bodyPr/>
          <a:lstStyle/>
          <a:p>
            <a:fld id="{81EBD58A-64F9-B64F-9203-F8AB074D756F}" type="datetimeFigureOut">
              <a:rPr lang="en-US" smtClean="0"/>
              <a:t>6/6/21</a:t>
            </a:fld>
            <a:endParaRPr lang="en-US"/>
          </a:p>
        </p:txBody>
      </p:sp>
      <p:sp>
        <p:nvSpPr>
          <p:cNvPr id="8" name="Footer Placeholder 7">
            <a:extLst>
              <a:ext uri="{FF2B5EF4-FFF2-40B4-BE49-F238E27FC236}">
                <a16:creationId xmlns:a16="http://schemas.microsoft.com/office/drawing/2014/main" id="{C9857B4A-BC17-D443-BBA2-178ADB6456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B2BC99-87F9-7744-A0D2-3033B15788D6}"/>
              </a:ext>
            </a:extLst>
          </p:cNvPr>
          <p:cNvSpPr>
            <a:spLocks noGrp="1"/>
          </p:cNvSpPr>
          <p:nvPr>
            <p:ph type="sldNum" sz="quarter" idx="12"/>
          </p:nvPr>
        </p:nvSpPr>
        <p:spPr/>
        <p:txBody>
          <a:bodyPr/>
          <a:lstStyle/>
          <a:p>
            <a:fld id="{78A1B10E-E32E-8C4C-851E-A6F9440AFD2E}" type="slidenum">
              <a:rPr lang="en-US" smtClean="0"/>
              <a:t>‹#›</a:t>
            </a:fld>
            <a:endParaRPr lang="en-US"/>
          </a:p>
        </p:txBody>
      </p:sp>
    </p:spTree>
    <p:extLst>
      <p:ext uri="{BB962C8B-B14F-4D97-AF65-F5344CB8AC3E}">
        <p14:creationId xmlns:p14="http://schemas.microsoft.com/office/powerpoint/2010/main" val="167604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B6A5A-5FAF-5C44-A38D-B738AE986D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1C132A-A195-0E4A-9F06-320FB5BDCA51}"/>
              </a:ext>
            </a:extLst>
          </p:cNvPr>
          <p:cNvSpPr>
            <a:spLocks noGrp="1"/>
          </p:cNvSpPr>
          <p:nvPr>
            <p:ph type="dt" sz="half" idx="10"/>
          </p:nvPr>
        </p:nvSpPr>
        <p:spPr/>
        <p:txBody>
          <a:bodyPr/>
          <a:lstStyle/>
          <a:p>
            <a:fld id="{81EBD58A-64F9-B64F-9203-F8AB074D756F}" type="datetimeFigureOut">
              <a:rPr lang="en-US" smtClean="0"/>
              <a:t>6/6/21</a:t>
            </a:fld>
            <a:endParaRPr lang="en-US"/>
          </a:p>
        </p:txBody>
      </p:sp>
      <p:sp>
        <p:nvSpPr>
          <p:cNvPr id="4" name="Footer Placeholder 3">
            <a:extLst>
              <a:ext uri="{FF2B5EF4-FFF2-40B4-BE49-F238E27FC236}">
                <a16:creationId xmlns:a16="http://schemas.microsoft.com/office/drawing/2014/main" id="{35AF633F-1B2B-304B-9A44-CD7D2D98E7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BA4CFB-BF85-3D4A-995D-C078D1F92FB3}"/>
              </a:ext>
            </a:extLst>
          </p:cNvPr>
          <p:cNvSpPr>
            <a:spLocks noGrp="1"/>
          </p:cNvSpPr>
          <p:nvPr>
            <p:ph type="sldNum" sz="quarter" idx="12"/>
          </p:nvPr>
        </p:nvSpPr>
        <p:spPr/>
        <p:txBody>
          <a:bodyPr/>
          <a:lstStyle/>
          <a:p>
            <a:fld id="{78A1B10E-E32E-8C4C-851E-A6F9440AFD2E}" type="slidenum">
              <a:rPr lang="en-US" smtClean="0"/>
              <a:t>‹#›</a:t>
            </a:fld>
            <a:endParaRPr lang="en-US"/>
          </a:p>
        </p:txBody>
      </p:sp>
    </p:spTree>
    <p:extLst>
      <p:ext uri="{BB962C8B-B14F-4D97-AF65-F5344CB8AC3E}">
        <p14:creationId xmlns:p14="http://schemas.microsoft.com/office/powerpoint/2010/main" val="179228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BAABAA-DB8F-554B-A59E-0B02025CD31C}"/>
              </a:ext>
            </a:extLst>
          </p:cNvPr>
          <p:cNvSpPr>
            <a:spLocks noGrp="1"/>
          </p:cNvSpPr>
          <p:nvPr>
            <p:ph type="dt" sz="half" idx="10"/>
          </p:nvPr>
        </p:nvSpPr>
        <p:spPr/>
        <p:txBody>
          <a:bodyPr/>
          <a:lstStyle/>
          <a:p>
            <a:fld id="{81EBD58A-64F9-B64F-9203-F8AB074D756F}" type="datetimeFigureOut">
              <a:rPr lang="en-US" smtClean="0"/>
              <a:t>6/6/21</a:t>
            </a:fld>
            <a:endParaRPr lang="en-US"/>
          </a:p>
        </p:txBody>
      </p:sp>
      <p:sp>
        <p:nvSpPr>
          <p:cNvPr id="3" name="Footer Placeholder 2">
            <a:extLst>
              <a:ext uri="{FF2B5EF4-FFF2-40B4-BE49-F238E27FC236}">
                <a16:creationId xmlns:a16="http://schemas.microsoft.com/office/drawing/2014/main" id="{8ED792FA-52BD-FE44-AAF7-D7164A63AA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580DE8-767B-F945-AD4F-DCDE5B666CB9}"/>
              </a:ext>
            </a:extLst>
          </p:cNvPr>
          <p:cNvSpPr>
            <a:spLocks noGrp="1"/>
          </p:cNvSpPr>
          <p:nvPr>
            <p:ph type="sldNum" sz="quarter" idx="12"/>
          </p:nvPr>
        </p:nvSpPr>
        <p:spPr/>
        <p:txBody>
          <a:bodyPr/>
          <a:lstStyle/>
          <a:p>
            <a:fld id="{78A1B10E-E32E-8C4C-851E-A6F9440AFD2E}" type="slidenum">
              <a:rPr lang="en-US" smtClean="0"/>
              <a:t>‹#›</a:t>
            </a:fld>
            <a:endParaRPr lang="en-US"/>
          </a:p>
        </p:txBody>
      </p:sp>
    </p:spTree>
    <p:extLst>
      <p:ext uri="{BB962C8B-B14F-4D97-AF65-F5344CB8AC3E}">
        <p14:creationId xmlns:p14="http://schemas.microsoft.com/office/powerpoint/2010/main" val="1932030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9755-1854-764F-88FD-1147504F0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174430-7547-1A40-A186-391CD6D487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17285C-3DB6-5842-B3D4-46123F830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86517B-5916-254F-8F2D-966E20D1783D}"/>
              </a:ext>
            </a:extLst>
          </p:cNvPr>
          <p:cNvSpPr>
            <a:spLocks noGrp="1"/>
          </p:cNvSpPr>
          <p:nvPr>
            <p:ph type="dt" sz="half" idx="10"/>
          </p:nvPr>
        </p:nvSpPr>
        <p:spPr/>
        <p:txBody>
          <a:bodyPr/>
          <a:lstStyle/>
          <a:p>
            <a:fld id="{81EBD58A-64F9-B64F-9203-F8AB074D756F}" type="datetimeFigureOut">
              <a:rPr lang="en-US" smtClean="0"/>
              <a:t>6/6/21</a:t>
            </a:fld>
            <a:endParaRPr lang="en-US"/>
          </a:p>
        </p:txBody>
      </p:sp>
      <p:sp>
        <p:nvSpPr>
          <p:cNvPr id="6" name="Footer Placeholder 5">
            <a:extLst>
              <a:ext uri="{FF2B5EF4-FFF2-40B4-BE49-F238E27FC236}">
                <a16:creationId xmlns:a16="http://schemas.microsoft.com/office/drawing/2014/main" id="{7799AB61-ED68-2D4E-9FB6-6C866B98B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09A9B-204B-9E47-859A-CE0762AEC915}"/>
              </a:ext>
            </a:extLst>
          </p:cNvPr>
          <p:cNvSpPr>
            <a:spLocks noGrp="1"/>
          </p:cNvSpPr>
          <p:nvPr>
            <p:ph type="sldNum" sz="quarter" idx="12"/>
          </p:nvPr>
        </p:nvSpPr>
        <p:spPr/>
        <p:txBody>
          <a:bodyPr/>
          <a:lstStyle/>
          <a:p>
            <a:fld id="{78A1B10E-E32E-8C4C-851E-A6F9440AFD2E}" type="slidenum">
              <a:rPr lang="en-US" smtClean="0"/>
              <a:t>‹#›</a:t>
            </a:fld>
            <a:endParaRPr lang="en-US"/>
          </a:p>
        </p:txBody>
      </p:sp>
    </p:spTree>
    <p:extLst>
      <p:ext uri="{BB962C8B-B14F-4D97-AF65-F5344CB8AC3E}">
        <p14:creationId xmlns:p14="http://schemas.microsoft.com/office/powerpoint/2010/main" val="77357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4F9A-DDD2-414F-A7A9-2A9E27C542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8C6A0-4743-F340-8805-2A6BF8D253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166CC9-96B8-D740-A05F-093C352CC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8E84C-107F-5A4F-B7E0-21B40A29EB75}"/>
              </a:ext>
            </a:extLst>
          </p:cNvPr>
          <p:cNvSpPr>
            <a:spLocks noGrp="1"/>
          </p:cNvSpPr>
          <p:nvPr>
            <p:ph type="dt" sz="half" idx="10"/>
          </p:nvPr>
        </p:nvSpPr>
        <p:spPr/>
        <p:txBody>
          <a:bodyPr/>
          <a:lstStyle/>
          <a:p>
            <a:fld id="{81EBD58A-64F9-B64F-9203-F8AB074D756F}" type="datetimeFigureOut">
              <a:rPr lang="en-US" smtClean="0"/>
              <a:t>6/6/21</a:t>
            </a:fld>
            <a:endParaRPr lang="en-US"/>
          </a:p>
        </p:txBody>
      </p:sp>
      <p:sp>
        <p:nvSpPr>
          <p:cNvPr id="6" name="Footer Placeholder 5">
            <a:extLst>
              <a:ext uri="{FF2B5EF4-FFF2-40B4-BE49-F238E27FC236}">
                <a16:creationId xmlns:a16="http://schemas.microsoft.com/office/drawing/2014/main" id="{6244AA6E-C792-A341-A4C5-FCEAC40BE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1A3E2-E76C-4148-9F22-28F710732A8A}"/>
              </a:ext>
            </a:extLst>
          </p:cNvPr>
          <p:cNvSpPr>
            <a:spLocks noGrp="1"/>
          </p:cNvSpPr>
          <p:nvPr>
            <p:ph type="sldNum" sz="quarter" idx="12"/>
          </p:nvPr>
        </p:nvSpPr>
        <p:spPr/>
        <p:txBody>
          <a:bodyPr/>
          <a:lstStyle/>
          <a:p>
            <a:fld id="{78A1B10E-E32E-8C4C-851E-A6F9440AFD2E}" type="slidenum">
              <a:rPr lang="en-US" smtClean="0"/>
              <a:t>‹#›</a:t>
            </a:fld>
            <a:endParaRPr lang="en-US"/>
          </a:p>
        </p:txBody>
      </p:sp>
    </p:spTree>
    <p:extLst>
      <p:ext uri="{BB962C8B-B14F-4D97-AF65-F5344CB8AC3E}">
        <p14:creationId xmlns:p14="http://schemas.microsoft.com/office/powerpoint/2010/main" val="35238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1840A0-3232-D54C-9BCD-1D4ACFA370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BB683B-F025-604F-96D5-C120729187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55949-5235-F948-90E8-A5ABF27B0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EBD58A-64F9-B64F-9203-F8AB074D756F}" type="datetimeFigureOut">
              <a:rPr lang="en-US" smtClean="0"/>
              <a:t>6/6/21</a:t>
            </a:fld>
            <a:endParaRPr lang="en-US"/>
          </a:p>
        </p:txBody>
      </p:sp>
      <p:sp>
        <p:nvSpPr>
          <p:cNvPr id="5" name="Footer Placeholder 4">
            <a:extLst>
              <a:ext uri="{FF2B5EF4-FFF2-40B4-BE49-F238E27FC236}">
                <a16:creationId xmlns:a16="http://schemas.microsoft.com/office/drawing/2014/main" id="{DB1B8C42-84F6-5E49-8F6F-C7254C0D85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B5C678-F489-7B49-BB9C-D76518851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1B10E-E32E-8C4C-851E-A6F9440AFD2E}" type="slidenum">
              <a:rPr lang="en-US" smtClean="0"/>
              <a:t>‹#›</a:t>
            </a:fld>
            <a:endParaRPr lang="en-US"/>
          </a:p>
        </p:txBody>
      </p:sp>
    </p:spTree>
    <p:extLst>
      <p:ext uri="{BB962C8B-B14F-4D97-AF65-F5344CB8AC3E}">
        <p14:creationId xmlns:p14="http://schemas.microsoft.com/office/powerpoint/2010/main" val="310511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1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customXml" Target="../ink/ink21.xml"/><Relationship Id="rId5" Type="http://schemas.openxmlformats.org/officeDocument/2006/relationships/image" Target="../media/image20.png"/><Relationship Id="rId4" Type="http://schemas.openxmlformats.org/officeDocument/2006/relationships/customXml" Target="../ink/ink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onlinegdb.com/online_c++_compiler"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aryash.github.io/235/slides/07_LinkedBag.pdf" TargetMode="External"/><Relationship Id="rId2" Type="http://schemas.openxmlformats.org/officeDocument/2006/relationships/hyperlink" Target="https://maryash.github.io/235/slides/04_adt_templates.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1.png"/><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24" Type="http://schemas.openxmlformats.org/officeDocument/2006/relationships/customXml" Target="../ink/ink12.xml"/><Relationship Id="rId32" Type="http://schemas.openxmlformats.org/officeDocument/2006/relationships/customXml" Target="../ink/ink16.xml"/><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9.png"/><Relationship Id="rId31" Type="http://schemas.openxmlformats.org/officeDocument/2006/relationships/image" Target="../media/image15.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8" Type="http://schemas.openxmlformats.org/officeDocument/2006/relationships/customXml" Target="../ink/ink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7E79-A515-4B4E-AB87-0CCF2A5C6939}"/>
              </a:ext>
            </a:extLst>
          </p:cNvPr>
          <p:cNvSpPr>
            <a:spLocks noGrp="1"/>
          </p:cNvSpPr>
          <p:nvPr>
            <p:ph type="ctrTitle"/>
          </p:nvPr>
        </p:nvSpPr>
        <p:spPr/>
        <p:txBody>
          <a:bodyPr/>
          <a:lstStyle/>
          <a:p>
            <a:r>
              <a:rPr lang="en-US" dirty="0" err="1"/>
              <a:t>LinkedBag</a:t>
            </a:r>
            <a:endParaRPr lang="en-US" dirty="0"/>
          </a:p>
        </p:txBody>
      </p:sp>
      <p:sp>
        <p:nvSpPr>
          <p:cNvPr id="3" name="Subtitle 2">
            <a:extLst>
              <a:ext uri="{FF2B5EF4-FFF2-40B4-BE49-F238E27FC236}">
                <a16:creationId xmlns:a16="http://schemas.microsoft.com/office/drawing/2014/main" id="{B537509D-2A12-C54D-A632-31CE45E068D4}"/>
              </a:ext>
            </a:extLst>
          </p:cNvPr>
          <p:cNvSpPr>
            <a:spLocks noGrp="1"/>
          </p:cNvSpPr>
          <p:nvPr>
            <p:ph type="subTitle" idx="1"/>
          </p:nvPr>
        </p:nvSpPr>
        <p:spPr/>
        <p:txBody>
          <a:bodyPr/>
          <a:lstStyle/>
          <a:p>
            <a:r>
              <a:rPr lang="en-US" dirty="0"/>
              <a:t>Another Class Template Example</a:t>
            </a:r>
          </a:p>
        </p:txBody>
      </p:sp>
    </p:spTree>
    <p:extLst>
      <p:ext uri="{BB962C8B-B14F-4D97-AF65-F5344CB8AC3E}">
        <p14:creationId xmlns:p14="http://schemas.microsoft.com/office/powerpoint/2010/main" val="958651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2A86-889B-6948-840D-CC0527AF2475}"/>
              </a:ext>
            </a:extLst>
          </p:cNvPr>
          <p:cNvSpPr>
            <a:spLocks noGrp="1"/>
          </p:cNvSpPr>
          <p:nvPr>
            <p:ph type="title"/>
          </p:nvPr>
        </p:nvSpPr>
        <p:spPr/>
        <p:txBody>
          <a:bodyPr/>
          <a:lstStyle/>
          <a:p>
            <a:r>
              <a:rPr lang="en-US" dirty="0"/>
              <a:t>Method Members in </a:t>
            </a:r>
            <a:r>
              <a:rPr lang="en-US" dirty="0" err="1"/>
              <a:t>LinkedBag.hpp</a:t>
            </a:r>
            <a:endParaRPr lang="en-US" dirty="0"/>
          </a:p>
        </p:txBody>
      </p:sp>
      <p:sp>
        <p:nvSpPr>
          <p:cNvPr id="3" name="Content Placeholder 2">
            <a:extLst>
              <a:ext uri="{FF2B5EF4-FFF2-40B4-BE49-F238E27FC236}">
                <a16:creationId xmlns:a16="http://schemas.microsoft.com/office/drawing/2014/main" id="{BABA598D-487F-DF4F-B5CD-A230B9B81A92}"/>
              </a:ext>
            </a:extLst>
          </p:cNvPr>
          <p:cNvSpPr>
            <a:spLocks noGrp="1"/>
          </p:cNvSpPr>
          <p:nvPr>
            <p:ph idx="1"/>
          </p:nvPr>
        </p:nvSpPr>
        <p:spPr>
          <a:xfrm>
            <a:off x="838200" y="1555668"/>
            <a:ext cx="10515600" cy="4937207"/>
          </a:xfrm>
        </p:spPr>
        <p:txBody>
          <a:bodyPr>
            <a:normAutofit lnSpcReduction="10000"/>
          </a:bodyPr>
          <a:lstStyle/>
          <a:p>
            <a:pPr marL="0" indent="0">
              <a:buNone/>
            </a:pPr>
            <a:r>
              <a:rPr lang="en-US" dirty="0">
                <a:solidFill>
                  <a:srgbClr val="AF5F00"/>
                </a:solidFill>
              </a:rPr>
              <a:t>public</a:t>
            </a:r>
            <a:r>
              <a:rPr lang="en-US" dirty="0"/>
              <a:t>: </a:t>
            </a:r>
          </a:p>
          <a:p>
            <a:pPr marL="457200" lvl="1" indent="0">
              <a:buNone/>
            </a:pPr>
            <a:r>
              <a:rPr lang="en-US" dirty="0" err="1"/>
              <a:t>LinkedBag</a:t>
            </a:r>
            <a:r>
              <a:rPr lang="en-US" dirty="0"/>
              <a:t>(); </a:t>
            </a:r>
          </a:p>
          <a:p>
            <a:pPr marL="457200" lvl="1" indent="0">
              <a:buNone/>
            </a:pPr>
            <a:r>
              <a:rPr lang="en-US" dirty="0"/>
              <a:t>~</a:t>
            </a:r>
            <a:r>
              <a:rPr lang="en-US" dirty="0" err="1"/>
              <a:t>LinkedBag</a:t>
            </a:r>
            <a:r>
              <a:rPr lang="en-US" dirty="0"/>
              <a:t>(); </a:t>
            </a:r>
          </a:p>
          <a:p>
            <a:pPr marL="457200" lvl="1" indent="0">
              <a:buNone/>
            </a:pPr>
            <a:endParaRPr lang="en-US" dirty="0"/>
          </a:p>
          <a:p>
            <a:pPr marL="457200" lvl="1" indent="0">
              <a:buNone/>
            </a:pPr>
            <a:r>
              <a:rPr lang="en-US" dirty="0">
                <a:solidFill>
                  <a:srgbClr val="008000"/>
                </a:solidFill>
              </a:rPr>
              <a:t>int</a:t>
            </a:r>
            <a:r>
              <a:rPr lang="en-US" dirty="0"/>
              <a:t> </a:t>
            </a:r>
            <a:r>
              <a:rPr lang="en-US" dirty="0" err="1"/>
              <a:t>getCurrentSize</a:t>
            </a:r>
            <a:r>
              <a:rPr lang="en-US" dirty="0"/>
              <a:t>() </a:t>
            </a:r>
            <a:r>
              <a:rPr lang="en-US" dirty="0">
                <a:solidFill>
                  <a:srgbClr val="008000"/>
                </a:solidFill>
              </a:rPr>
              <a:t>const</a:t>
            </a:r>
            <a:r>
              <a:rPr lang="en-US" dirty="0"/>
              <a:t>; //</a:t>
            </a:r>
            <a:r>
              <a:rPr lang="en-US" dirty="0">
                <a:solidFill>
                  <a:srgbClr val="0000C0"/>
                </a:solidFill>
              </a:rPr>
              <a:t>reports the current number of objects </a:t>
            </a:r>
          </a:p>
          <a:p>
            <a:pPr marL="457200" lvl="1" indent="0">
              <a:buNone/>
            </a:pPr>
            <a:endParaRPr lang="en-US" dirty="0"/>
          </a:p>
          <a:p>
            <a:pPr marL="457200" lvl="1" indent="0">
              <a:buNone/>
            </a:pPr>
            <a:r>
              <a:rPr lang="en-US" dirty="0">
                <a:solidFill>
                  <a:srgbClr val="008000"/>
                </a:solidFill>
              </a:rPr>
              <a:t>bool</a:t>
            </a:r>
            <a:r>
              <a:rPr lang="en-US" dirty="0"/>
              <a:t> </a:t>
            </a:r>
            <a:r>
              <a:rPr lang="en-US" dirty="0" err="1"/>
              <a:t>isEmpty</a:t>
            </a:r>
            <a:r>
              <a:rPr lang="en-US" dirty="0"/>
              <a:t>() </a:t>
            </a:r>
            <a:r>
              <a:rPr lang="en-US" dirty="0">
                <a:solidFill>
                  <a:srgbClr val="008000"/>
                </a:solidFill>
              </a:rPr>
              <a:t>const</a:t>
            </a:r>
            <a:r>
              <a:rPr lang="en-US" dirty="0"/>
              <a:t>; //</a:t>
            </a:r>
            <a:r>
              <a:rPr lang="en-US" dirty="0">
                <a:solidFill>
                  <a:srgbClr val="0000C0"/>
                </a:solidFill>
              </a:rPr>
              <a:t>checks whether the bag is empty or not</a:t>
            </a:r>
            <a:endParaRPr lang="en-US" dirty="0"/>
          </a:p>
          <a:p>
            <a:pPr marL="457200" lvl="1" indent="0">
              <a:buNone/>
            </a:pPr>
            <a:endParaRPr lang="en-US" dirty="0"/>
          </a:p>
          <a:p>
            <a:pPr marL="457200" lvl="1" indent="0">
              <a:buNone/>
            </a:pPr>
            <a:r>
              <a:rPr lang="en-US" dirty="0">
                <a:solidFill>
                  <a:srgbClr val="008000"/>
                </a:solidFill>
              </a:rPr>
              <a:t>bool</a:t>
            </a:r>
            <a:r>
              <a:rPr lang="en-US" dirty="0"/>
              <a:t> add(</a:t>
            </a:r>
            <a:r>
              <a:rPr lang="en-US" dirty="0">
                <a:solidFill>
                  <a:srgbClr val="008000"/>
                </a:solidFill>
              </a:rPr>
              <a:t>const</a:t>
            </a:r>
            <a:r>
              <a:rPr lang="en-US" dirty="0"/>
              <a:t> T&amp; </a:t>
            </a:r>
            <a:r>
              <a:rPr lang="en-US" dirty="0" err="1"/>
              <a:t>new_entry</a:t>
            </a:r>
            <a:r>
              <a:rPr lang="en-US" dirty="0"/>
              <a:t>); //</a:t>
            </a:r>
            <a:r>
              <a:rPr lang="en-US" dirty="0">
                <a:solidFill>
                  <a:srgbClr val="0000C0"/>
                </a:solidFill>
              </a:rPr>
              <a:t>adds a given object to the bag</a:t>
            </a:r>
            <a:r>
              <a:rPr lang="en-US" dirty="0"/>
              <a:t> </a:t>
            </a:r>
          </a:p>
          <a:p>
            <a:pPr marL="457200" lvl="1" indent="0">
              <a:buNone/>
            </a:pPr>
            <a:endParaRPr lang="en-US" dirty="0"/>
          </a:p>
          <a:p>
            <a:pPr marL="457200" lvl="1" indent="0">
              <a:buNone/>
            </a:pPr>
            <a:r>
              <a:rPr lang="en-US" dirty="0">
                <a:solidFill>
                  <a:srgbClr val="008000"/>
                </a:solidFill>
              </a:rPr>
              <a:t>bool</a:t>
            </a:r>
            <a:r>
              <a:rPr lang="en-US" dirty="0"/>
              <a:t> remove(</a:t>
            </a:r>
            <a:r>
              <a:rPr lang="en-US" dirty="0">
                <a:solidFill>
                  <a:srgbClr val="008000"/>
                </a:solidFill>
              </a:rPr>
              <a:t>const</a:t>
            </a:r>
            <a:r>
              <a:rPr lang="en-US" dirty="0"/>
              <a:t> T&amp; </a:t>
            </a:r>
            <a:r>
              <a:rPr lang="en-US" dirty="0" err="1"/>
              <a:t>an_entry</a:t>
            </a:r>
            <a:r>
              <a:rPr lang="en-US" dirty="0"/>
              <a:t>); //</a:t>
            </a:r>
            <a:r>
              <a:rPr lang="en-US" dirty="0">
                <a:solidFill>
                  <a:srgbClr val="0000C0"/>
                </a:solidFill>
              </a:rPr>
              <a:t>removes an object from the bag</a:t>
            </a:r>
            <a:r>
              <a:rPr lang="en-US" dirty="0"/>
              <a:t> </a:t>
            </a:r>
          </a:p>
          <a:p>
            <a:pPr marL="457200" lvl="1" indent="0">
              <a:buNone/>
            </a:pPr>
            <a:endParaRPr lang="en-US" dirty="0"/>
          </a:p>
          <a:p>
            <a:pPr marL="457200" lvl="1" indent="0">
              <a:buNone/>
            </a:pPr>
            <a:r>
              <a:rPr lang="en-US" dirty="0">
                <a:solidFill>
                  <a:srgbClr val="008000"/>
                </a:solidFill>
              </a:rPr>
              <a:t>void</a:t>
            </a:r>
            <a:r>
              <a:rPr lang="en-US" dirty="0"/>
              <a:t> clear(); //</a:t>
            </a:r>
            <a:r>
              <a:rPr lang="en-US" dirty="0">
                <a:solidFill>
                  <a:srgbClr val="0000C0"/>
                </a:solidFill>
              </a:rPr>
              <a:t>removes all objects from the bag</a:t>
            </a:r>
            <a:r>
              <a:rPr lang="en-US" dirty="0"/>
              <a:t> </a:t>
            </a:r>
            <a:endParaRPr lang="en-US" b="1" dirty="0"/>
          </a:p>
        </p:txBody>
      </p:sp>
      <p:sp>
        <p:nvSpPr>
          <p:cNvPr id="4" name="Rounded Rectangle 3">
            <a:extLst>
              <a:ext uri="{FF2B5EF4-FFF2-40B4-BE49-F238E27FC236}">
                <a16:creationId xmlns:a16="http://schemas.microsoft.com/office/drawing/2014/main" id="{FDD40CDD-9ADB-1044-B1D4-E8545145FFAF}"/>
              </a:ext>
            </a:extLst>
          </p:cNvPr>
          <p:cNvSpPr/>
          <p:nvPr/>
        </p:nvSpPr>
        <p:spPr>
          <a:xfrm>
            <a:off x="8704613" y="5902036"/>
            <a:ext cx="2018805" cy="439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be continued…</a:t>
            </a: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4CDD9F25-3B04-AE45-8FC9-C94F720C9A66}"/>
                  </a:ext>
                </a:extLst>
              </p14:cNvPr>
              <p14:cNvContentPartPr/>
              <p14:nvPr/>
            </p14:nvContentPartPr>
            <p14:xfrm>
              <a:off x="10834222" y="5924587"/>
              <a:ext cx="366840" cy="495360"/>
            </p14:xfrm>
          </p:contentPart>
        </mc:Choice>
        <mc:Fallback>
          <p:pic>
            <p:nvPicPr>
              <p:cNvPr id="8" name="Ink 7">
                <a:extLst>
                  <a:ext uri="{FF2B5EF4-FFF2-40B4-BE49-F238E27FC236}">
                    <a16:creationId xmlns:a16="http://schemas.microsoft.com/office/drawing/2014/main" id="{4CDD9F25-3B04-AE45-8FC9-C94F720C9A66}"/>
                  </a:ext>
                </a:extLst>
              </p:cNvPr>
              <p:cNvPicPr/>
              <p:nvPr/>
            </p:nvPicPr>
            <p:blipFill>
              <a:blip r:embed="rId3"/>
              <a:stretch>
                <a:fillRect/>
              </a:stretch>
            </p:blipFill>
            <p:spPr>
              <a:xfrm>
                <a:off x="10780222" y="5816947"/>
                <a:ext cx="474480" cy="711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2C2AAE69-7BF8-9E4D-B9E0-E14FA482BEBB}"/>
                  </a:ext>
                </a:extLst>
              </p14:cNvPr>
              <p14:cNvContentPartPr/>
              <p14:nvPr/>
            </p14:nvContentPartPr>
            <p14:xfrm>
              <a:off x="10909102" y="6169387"/>
              <a:ext cx="468720" cy="393120"/>
            </p14:xfrm>
          </p:contentPart>
        </mc:Choice>
        <mc:Fallback>
          <p:pic>
            <p:nvPicPr>
              <p:cNvPr id="9" name="Ink 8">
                <a:extLst>
                  <a:ext uri="{FF2B5EF4-FFF2-40B4-BE49-F238E27FC236}">
                    <a16:creationId xmlns:a16="http://schemas.microsoft.com/office/drawing/2014/main" id="{2C2AAE69-7BF8-9E4D-B9E0-E14FA482BEBB}"/>
                  </a:ext>
                </a:extLst>
              </p:cNvPr>
              <p:cNvPicPr/>
              <p:nvPr/>
            </p:nvPicPr>
            <p:blipFill>
              <a:blip r:embed="rId5"/>
              <a:stretch>
                <a:fillRect/>
              </a:stretch>
            </p:blipFill>
            <p:spPr>
              <a:xfrm>
                <a:off x="10855462" y="6061387"/>
                <a:ext cx="576360" cy="608760"/>
              </a:xfrm>
              <a:prstGeom prst="rect">
                <a:avLst/>
              </a:prstGeom>
            </p:spPr>
          </p:pic>
        </mc:Fallback>
      </mc:AlternateContent>
      <p:sp>
        <p:nvSpPr>
          <p:cNvPr id="10" name="Rounded Rectangle 9">
            <a:extLst>
              <a:ext uri="{FF2B5EF4-FFF2-40B4-BE49-F238E27FC236}">
                <a16:creationId xmlns:a16="http://schemas.microsoft.com/office/drawing/2014/main" id="{957DF3B5-709B-5C40-BB65-FC29A855762D}"/>
              </a:ext>
            </a:extLst>
          </p:cNvPr>
          <p:cNvSpPr/>
          <p:nvPr/>
        </p:nvSpPr>
        <p:spPr>
          <a:xfrm>
            <a:off x="3357562" y="1690688"/>
            <a:ext cx="7551539" cy="1209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Constructors are NOT method members.</a:t>
            </a:r>
          </a:p>
          <a:p>
            <a:r>
              <a:rPr lang="en-US" dirty="0"/>
              <a:t>2. Method members of </a:t>
            </a:r>
            <a:r>
              <a:rPr lang="en-US" dirty="0" err="1"/>
              <a:t>LinkedBag</a:t>
            </a:r>
            <a:r>
              <a:rPr lang="en-US" dirty="0"/>
              <a:t> are the same as those of </a:t>
            </a:r>
            <a:r>
              <a:rPr lang="en-US" dirty="0" err="1"/>
              <a:t>ArrayBag</a:t>
            </a:r>
            <a:r>
              <a:rPr lang="en-US" dirty="0"/>
              <a:t>. </a:t>
            </a:r>
          </a:p>
          <a:p>
            <a:r>
              <a:rPr lang="en-US" dirty="0"/>
              <a:t>Reason: implementation should not affect service provided to users of a class. A bag holds items, whether it is array- or linked node- implementation.</a:t>
            </a:r>
          </a:p>
        </p:txBody>
      </p:sp>
    </p:spTree>
    <p:extLst>
      <p:ext uri="{BB962C8B-B14F-4D97-AF65-F5344CB8AC3E}">
        <p14:creationId xmlns:p14="http://schemas.microsoft.com/office/powerpoint/2010/main" val="341902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2A86-889B-6948-840D-CC0527AF2475}"/>
              </a:ext>
            </a:extLst>
          </p:cNvPr>
          <p:cNvSpPr>
            <a:spLocks noGrp="1"/>
          </p:cNvSpPr>
          <p:nvPr>
            <p:ph type="title"/>
          </p:nvPr>
        </p:nvSpPr>
        <p:spPr/>
        <p:txBody>
          <a:bodyPr/>
          <a:lstStyle/>
          <a:p>
            <a:r>
              <a:rPr lang="en-US" dirty="0"/>
              <a:t>Method Members in </a:t>
            </a:r>
            <a:r>
              <a:rPr lang="en-US" dirty="0" err="1"/>
              <a:t>LinkedBag.hpp</a:t>
            </a:r>
            <a:r>
              <a:rPr lang="en-US" dirty="0"/>
              <a:t>: continued</a:t>
            </a:r>
          </a:p>
        </p:txBody>
      </p:sp>
      <p:sp>
        <p:nvSpPr>
          <p:cNvPr id="3" name="Content Placeholder 2">
            <a:extLst>
              <a:ext uri="{FF2B5EF4-FFF2-40B4-BE49-F238E27FC236}">
                <a16:creationId xmlns:a16="http://schemas.microsoft.com/office/drawing/2014/main" id="{BABA598D-487F-DF4F-B5CD-A230B9B81A92}"/>
              </a:ext>
            </a:extLst>
          </p:cNvPr>
          <p:cNvSpPr>
            <a:spLocks noGrp="1"/>
          </p:cNvSpPr>
          <p:nvPr>
            <p:ph idx="1"/>
          </p:nvPr>
        </p:nvSpPr>
        <p:spPr>
          <a:xfrm>
            <a:off x="838200" y="1690689"/>
            <a:ext cx="10515600" cy="4531982"/>
          </a:xfrm>
        </p:spPr>
        <p:txBody>
          <a:bodyPr>
            <a:normAutofit/>
          </a:bodyPr>
          <a:lstStyle/>
          <a:p>
            <a:pPr marL="457200" lvl="1" indent="0">
              <a:buNone/>
            </a:pPr>
            <a:r>
              <a:rPr lang="en-US" dirty="0">
                <a:solidFill>
                  <a:srgbClr val="0000C0"/>
                </a:solidFill>
              </a:rPr>
              <a:t>//Counts the number of times an object occurs in bag</a:t>
            </a:r>
            <a:r>
              <a:rPr lang="en-US" dirty="0"/>
              <a:t> </a:t>
            </a:r>
          </a:p>
          <a:p>
            <a:pPr marL="457200" lvl="1" indent="0">
              <a:buNone/>
            </a:pPr>
            <a:r>
              <a:rPr lang="en-US" dirty="0">
                <a:solidFill>
                  <a:srgbClr val="008000"/>
                </a:solidFill>
              </a:rPr>
              <a:t>int</a:t>
            </a:r>
            <a:r>
              <a:rPr lang="en-US" dirty="0"/>
              <a:t> </a:t>
            </a:r>
            <a:r>
              <a:rPr lang="en-US" dirty="0" err="1"/>
              <a:t>getFrequencyOf</a:t>
            </a:r>
            <a:r>
              <a:rPr lang="en-US" dirty="0"/>
              <a:t>(</a:t>
            </a:r>
            <a:r>
              <a:rPr lang="en-US" dirty="0">
                <a:solidFill>
                  <a:srgbClr val="008000"/>
                </a:solidFill>
              </a:rPr>
              <a:t>const</a:t>
            </a:r>
            <a:r>
              <a:rPr lang="en-US" dirty="0"/>
              <a:t> T&amp; </a:t>
            </a:r>
            <a:r>
              <a:rPr lang="en-US" dirty="0" err="1"/>
              <a:t>an_entry</a:t>
            </a:r>
            <a:r>
              <a:rPr lang="en-US" dirty="0"/>
              <a:t>) </a:t>
            </a:r>
            <a:r>
              <a:rPr lang="en-US" dirty="0">
                <a:solidFill>
                  <a:srgbClr val="008000"/>
                </a:solidFill>
              </a:rPr>
              <a:t>const</a:t>
            </a:r>
            <a:r>
              <a:rPr lang="en-US" dirty="0"/>
              <a:t>; </a:t>
            </a:r>
          </a:p>
          <a:p>
            <a:pPr marL="457200" lvl="1" indent="0">
              <a:buNone/>
            </a:pPr>
            <a:endParaRPr lang="en-US" dirty="0">
              <a:solidFill>
                <a:srgbClr val="0000C0"/>
              </a:solidFill>
            </a:endParaRPr>
          </a:p>
          <a:p>
            <a:pPr marL="457200" lvl="1" indent="0">
              <a:buNone/>
            </a:pPr>
            <a:r>
              <a:rPr lang="en-US" dirty="0">
                <a:solidFill>
                  <a:srgbClr val="0000C0"/>
                </a:solidFill>
              </a:rPr>
              <a:t>//Checks whether bag object contains a particular object</a:t>
            </a:r>
            <a:r>
              <a:rPr lang="en-US" dirty="0"/>
              <a:t> </a:t>
            </a:r>
          </a:p>
          <a:p>
            <a:pPr marL="457200" lvl="1" indent="0">
              <a:buNone/>
            </a:pPr>
            <a:r>
              <a:rPr lang="en-US" dirty="0">
                <a:solidFill>
                  <a:srgbClr val="008000"/>
                </a:solidFill>
              </a:rPr>
              <a:t>bool</a:t>
            </a:r>
            <a:r>
              <a:rPr lang="en-US" dirty="0"/>
              <a:t> contains(</a:t>
            </a:r>
            <a:r>
              <a:rPr lang="en-US" dirty="0">
                <a:solidFill>
                  <a:srgbClr val="008000"/>
                </a:solidFill>
              </a:rPr>
              <a:t>const</a:t>
            </a:r>
            <a:r>
              <a:rPr lang="en-US" dirty="0"/>
              <a:t> T&amp; </a:t>
            </a:r>
            <a:r>
              <a:rPr lang="en-US" dirty="0" err="1"/>
              <a:t>an_entry</a:t>
            </a:r>
            <a:r>
              <a:rPr lang="en-US" dirty="0"/>
              <a:t>) </a:t>
            </a:r>
            <a:r>
              <a:rPr lang="en-US" dirty="0">
                <a:solidFill>
                  <a:srgbClr val="008000"/>
                </a:solidFill>
              </a:rPr>
              <a:t>const</a:t>
            </a:r>
            <a:r>
              <a:rPr lang="en-US" dirty="0"/>
              <a:t>; </a:t>
            </a:r>
          </a:p>
          <a:p>
            <a:pPr marL="457200" lvl="1" indent="0">
              <a:buNone/>
            </a:pPr>
            <a:endParaRPr lang="en-US" dirty="0">
              <a:solidFill>
                <a:srgbClr val="0000C0"/>
              </a:solidFill>
            </a:endParaRPr>
          </a:p>
          <a:p>
            <a:pPr marL="457200" lvl="1" indent="0">
              <a:buNone/>
            </a:pPr>
            <a:r>
              <a:rPr lang="en-US" dirty="0">
                <a:solidFill>
                  <a:srgbClr val="0000C0"/>
                </a:solidFill>
              </a:rPr>
              <a:t>//Gets all objects in bag, put in a vector</a:t>
            </a:r>
            <a:endParaRPr lang="en-US" dirty="0"/>
          </a:p>
          <a:p>
            <a:pPr marL="457200" lvl="1" indent="0">
              <a:buNone/>
            </a:pPr>
            <a:r>
              <a:rPr lang="en-US" dirty="0"/>
              <a:t>std::vector&lt;T&gt; </a:t>
            </a:r>
            <a:r>
              <a:rPr lang="en-US" dirty="0" err="1"/>
              <a:t>toVector</a:t>
            </a:r>
            <a:r>
              <a:rPr lang="en-US" dirty="0"/>
              <a:t>() </a:t>
            </a:r>
            <a:r>
              <a:rPr lang="en-US" dirty="0">
                <a:solidFill>
                  <a:srgbClr val="008000"/>
                </a:solidFill>
              </a:rPr>
              <a:t>const</a:t>
            </a:r>
            <a:r>
              <a:rPr lang="en-US" dirty="0"/>
              <a:t>;</a:t>
            </a:r>
            <a:endParaRPr lang="en-US" b="1"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4438A32-8951-154B-BC6A-CA272E4C34C6}"/>
                  </a:ext>
                </a:extLst>
              </p14:cNvPr>
              <p14:cNvContentPartPr/>
              <p14:nvPr/>
            </p14:nvContentPartPr>
            <p14:xfrm>
              <a:off x="10201342" y="1479307"/>
              <a:ext cx="479520" cy="649800"/>
            </p14:xfrm>
          </p:contentPart>
        </mc:Choice>
        <mc:Fallback>
          <p:pic>
            <p:nvPicPr>
              <p:cNvPr id="4" name="Ink 3">
                <a:extLst>
                  <a:ext uri="{FF2B5EF4-FFF2-40B4-BE49-F238E27FC236}">
                    <a16:creationId xmlns:a16="http://schemas.microsoft.com/office/drawing/2014/main" id="{84438A32-8951-154B-BC6A-CA272E4C34C6}"/>
                  </a:ext>
                </a:extLst>
              </p:cNvPr>
              <p:cNvPicPr/>
              <p:nvPr/>
            </p:nvPicPr>
            <p:blipFill>
              <a:blip r:embed="rId3"/>
              <a:stretch>
                <a:fillRect/>
              </a:stretch>
            </p:blipFill>
            <p:spPr>
              <a:xfrm>
                <a:off x="10147342" y="1371667"/>
                <a:ext cx="587160" cy="865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3058B70-FE2A-6841-AE39-A5B8BE1D1E4C}"/>
                  </a:ext>
                </a:extLst>
              </p14:cNvPr>
              <p14:cNvContentPartPr/>
              <p14:nvPr/>
            </p14:nvContentPartPr>
            <p14:xfrm>
              <a:off x="10360462" y="1489027"/>
              <a:ext cx="255960" cy="204120"/>
            </p14:xfrm>
          </p:contentPart>
        </mc:Choice>
        <mc:Fallback>
          <p:pic>
            <p:nvPicPr>
              <p:cNvPr id="5" name="Ink 4">
                <a:extLst>
                  <a:ext uri="{FF2B5EF4-FFF2-40B4-BE49-F238E27FC236}">
                    <a16:creationId xmlns:a16="http://schemas.microsoft.com/office/drawing/2014/main" id="{53058B70-FE2A-6841-AE39-A5B8BE1D1E4C}"/>
                  </a:ext>
                </a:extLst>
              </p:cNvPr>
              <p:cNvPicPr/>
              <p:nvPr/>
            </p:nvPicPr>
            <p:blipFill>
              <a:blip r:embed="rId5"/>
              <a:stretch>
                <a:fillRect/>
              </a:stretch>
            </p:blipFill>
            <p:spPr>
              <a:xfrm>
                <a:off x="10306462" y="1381387"/>
                <a:ext cx="36360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76CE8C8B-368E-BA47-9233-E7D14C13DF19}"/>
                  </a:ext>
                </a:extLst>
              </p14:cNvPr>
              <p14:cNvContentPartPr/>
              <p14:nvPr/>
            </p14:nvContentPartPr>
            <p14:xfrm>
              <a:off x="10715782" y="1514947"/>
              <a:ext cx="226080" cy="146520"/>
            </p14:xfrm>
          </p:contentPart>
        </mc:Choice>
        <mc:Fallback>
          <p:pic>
            <p:nvPicPr>
              <p:cNvPr id="6" name="Ink 5">
                <a:extLst>
                  <a:ext uri="{FF2B5EF4-FFF2-40B4-BE49-F238E27FC236}">
                    <a16:creationId xmlns:a16="http://schemas.microsoft.com/office/drawing/2014/main" id="{76CE8C8B-368E-BA47-9233-E7D14C13DF19}"/>
                  </a:ext>
                </a:extLst>
              </p:cNvPr>
              <p:cNvPicPr/>
              <p:nvPr/>
            </p:nvPicPr>
            <p:blipFill>
              <a:blip r:embed="rId7"/>
              <a:stretch>
                <a:fillRect/>
              </a:stretch>
            </p:blipFill>
            <p:spPr>
              <a:xfrm>
                <a:off x="10662142" y="1407307"/>
                <a:ext cx="333720" cy="362160"/>
              </a:xfrm>
              <a:prstGeom prst="rect">
                <a:avLst/>
              </a:prstGeom>
            </p:spPr>
          </p:pic>
        </mc:Fallback>
      </mc:AlternateContent>
    </p:spTree>
    <p:extLst>
      <p:ext uri="{BB962C8B-B14F-4D97-AF65-F5344CB8AC3E}">
        <p14:creationId xmlns:p14="http://schemas.microsoft.com/office/powerpoint/2010/main" val="342103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8E95-AE48-E74F-8024-21E4EC58A029}"/>
              </a:ext>
            </a:extLst>
          </p:cNvPr>
          <p:cNvSpPr>
            <a:spLocks noGrp="1"/>
          </p:cNvSpPr>
          <p:nvPr>
            <p:ph type="title"/>
          </p:nvPr>
        </p:nvSpPr>
        <p:spPr/>
        <p:txBody>
          <a:bodyPr/>
          <a:lstStyle/>
          <a:p>
            <a:r>
              <a:rPr lang="en-US" dirty="0"/>
              <a:t>Implementation in </a:t>
            </a:r>
            <a:r>
              <a:rPr lang="en-US" dirty="0" err="1"/>
              <a:t>LinkedBag.cpp</a:t>
            </a:r>
            <a:endParaRPr lang="en-US" dirty="0"/>
          </a:p>
        </p:txBody>
      </p:sp>
      <p:sp>
        <p:nvSpPr>
          <p:cNvPr id="3" name="Content Placeholder 2">
            <a:extLst>
              <a:ext uri="{FF2B5EF4-FFF2-40B4-BE49-F238E27FC236}">
                <a16:creationId xmlns:a16="http://schemas.microsoft.com/office/drawing/2014/main" id="{46168D79-1EFB-F947-851B-8C27F752D0E9}"/>
              </a:ext>
            </a:extLst>
          </p:cNvPr>
          <p:cNvSpPr>
            <a:spLocks noGrp="1"/>
          </p:cNvSpPr>
          <p:nvPr>
            <p:ph idx="1"/>
          </p:nvPr>
        </p:nvSpPr>
        <p:spPr/>
        <p:txBody>
          <a:bodyPr>
            <a:normAutofit lnSpcReduction="10000"/>
          </a:bodyPr>
          <a:lstStyle/>
          <a:p>
            <a:pPr marL="0" indent="0">
              <a:buNone/>
            </a:pPr>
            <a:r>
              <a:rPr lang="en-US" dirty="0">
                <a:solidFill>
                  <a:srgbClr val="C000C0"/>
                </a:solidFill>
              </a:rPr>
              <a:t>#include </a:t>
            </a:r>
            <a:r>
              <a:rPr lang="en-US" dirty="0">
                <a:solidFill>
                  <a:srgbClr val="C00000"/>
                </a:solidFill>
              </a:rPr>
              <a:t>”</a:t>
            </a:r>
            <a:r>
              <a:rPr lang="en-US" dirty="0" err="1">
                <a:solidFill>
                  <a:srgbClr val="C00000"/>
                </a:solidFill>
              </a:rPr>
              <a:t>LinkedBag.hpp</a:t>
            </a:r>
            <a:r>
              <a:rPr lang="en-US" dirty="0">
                <a:solidFill>
                  <a:srgbClr val="C00000"/>
                </a:solidFill>
              </a:rPr>
              <a:t>"</a:t>
            </a:r>
            <a:r>
              <a:rPr lang="en-US" dirty="0"/>
              <a:t> </a:t>
            </a:r>
          </a:p>
          <a:p>
            <a:pPr marL="0" indent="0">
              <a:buNone/>
            </a:pPr>
            <a:endParaRPr lang="en-US" dirty="0"/>
          </a:p>
          <a:p>
            <a:pPr marL="0" indent="0">
              <a:buNone/>
            </a:pPr>
            <a:r>
              <a:rPr lang="en-US" dirty="0">
                <a:solidFill>
                  <a:srgbClr val="008000"/>
                </a:solidFill>
                <a:highlight>
                  <a:srgbClr val="FFFF00"/>
                </a:highlight>
              </a:rPr>
              <a:t>template</a:t>
            </a:r>
            <a:r>
              <a:rPr lang="en-US" dirty="0">
                <a:highlight>
                  <a:srgbClr val="FFFF00"/>
                </a:highlight>
              </a:rPr>
              <a:t>&lt;</a:t>
            </a:r>
            <a:r>
              <a:rPr lang="en-US" dirty="0">
                <a:solidFill>
                  <a:srgbClr val="008000"/>
                </a:solidFill>
                <a:highlight>
                  <a:srgbClr val="FFFF00"/>
                </a:highlight>
              </a:rPr>
              <a:t>class</a:t>
            </a:r>
            <a:r>
              <a:rPr lang="en-US" dirty="0">
                <a:highlight>
                  <a:srgbClr val="FFFF00"/>
                </a:highlight>
              </a:rPr>
              <a:t> T&gt;</a:t>
            </a:r>
            <a:r>
              <a:rPr lang="en-US" dirty="0"/>
              <a:t> </a:t>
            </a:r>
          </a:p>
          <a:p>
            <a:pPr marL="0" indent="0">
              <a:buNone/>
            </a:pPr>
            <a:r>
              <a:rPr lang="en-US" dirty="0" err="1">
                <a:highlight>
                  <a:srgbClr val="FFFF00"/>
                </a:highlight>
              </a:rPr>
              <a:t>LinkedBag</a:t>
            </a:r>
            <a:r>
              <a:rPr lang="en-US" dirty="0">
                <a:highlight>
                  <a:srgbClr val="FFFF00"/>
                </a:highlight>
              </a:rPr>
              <a:t>&lt;T&gt;</a:t>
            </a:r>
            <a:r>
              <a:rPr lang="en-US" dirty="0"/>
              <a:t>::</a:t>
            </a:r>
            <a:r>
              <a:rPr lang="en-US" dirty="0" err="1"/>
              <a:t>LinkedBag</a:t>
            </a:r>
            <a:r>
              <a:rPr lang="en-US" dirty="0"/>
              <a:t>() </a:t>
            </a:r>
          </a:p>
          <a:p>
            <a:pPr marL="0" indent="0">
              <a:buNone/>
            </a:pPr>
            <a:r>
              <a:rPr lang="en-US" dirty="0"/>
              <a:t>{ </a:t>
            </a:r>
          </a:p>
          <a:p>
            <a:pPr marL="0" indent="0">
              <a:buNone/>
            </a:pPr>
            <a:r>
              <a:rPr lang="en-US" dirty="0"/>
              <a:t>     head = </a:t>
            </a:r>
            <a:r>
              <a:rPr lang="en-US">
                <a:solidFill>
                  <a:srgbClr val="AF5F00"/>
                </a:solidFill>
              </a:rPr>
              <a:t>nullptr</a:t>
            </a:r>
            <a:r>
              <a:rPr lang="en-US"/>
              <a:t>; </a:t>
            </a:r>
            <a:endParaRPr lang="en-US" dirty="0"/>
          </a:p>
          <a:p>
            <a:pPr marL="0" indent="0">
              <a:buNone/>
            </a:pPr>
            <a:r>
              <a:rPr lang="en-US" dirty="0"/>
              <a:t>     size = </a:t>
            </a:r>
            <a:r>
              <a:rPr lang="en-US" dirty="0">
                <a:solidFill>
                  <a:srgbClr val="C00000"/>
                </a:solidFill>
              </a:rPr>
              <a:t>0</a:t>
            </a:r>
            <a:r>
              <a:rPr lang="en-US" dirty="0"/>
              <a:t>; </a:t>
            </a:r>
          </a:p>
          <a:p>
            <a:pPr marL="0" indent="0">
              <a:buNone/>
            </a:pPr>
            <a:r>
              <a:rPr lang="en-US" dirty="0"/>
              <a:t>}</a:t>
            </a:r>
          </a:p>
        </p:txBody>
      </p:sp>
    </p:spTree>
    <p:extLst>
      <p:ext uri="{BB962C8B-B14F-4D97-AF65-F5344CB8AC3E}">
        <p14:creationId xmlns:p14="http://schemas.microsoft.com/office/powerpoint/2010/main" val="217503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41E4-F49A-C943-8604-FBE8CE00D75F}"/>
              </a:ext>
            </a:extLst>
          </p:cNvPr>
          <p:cNvSpPr>
            <a:spLocks noGrp="1"/>
          </p:cNvSpPr>
          <p:nvPr>
            <p:ph type="title"/>
          </p:nvPr>
        </p:nvSpPr>
        <p:spPr/>
        <p:txBody>
          <a:bodyPr/>
          <a:lstStyle/>
          <a:p>
            <a:r>
              <a:rPr lang="en-US" dirty="0"/>
              <a:t>Instantiate </a:t>
            </a:r>
            <a:r>
              <a:rPr lang="en-US" dirty="0" err="1"/>
              <a:t>LinkedBag</a:t>
            </a:r>
            <a:r>
              <a:rPr lang="en-US" dirty="0"/>
              <a:t> template and test it</a:t>
            </a:r>
          </a:p>
        </p:txBody>
      </p:sp>
      <p:sp>
        <p:nvSpPr>
          <p:cNvPr id="3" name="Content Placeholder 2">
            <a:extLst>
              <a:ext uri="{FF2B5EF4-FFF2-40B4-BE49-F238E27FC236}">
                <a16:creationId xmlns:a16="http://schemas.microsoft.com/office/drawing/2014/main" id="{B77CA453-934C-3A40-AF23-75E3F044B3A1}"/>
              </a:ext>
            </a:extLst>
          </p:cNvPr>
          <p:cNvSpPr>
            <a:spLocks noGrp="1"/>
          </p:cNvSpPr>
          <p:nvPr>
            <p:ph idx="1"/>
          </p:nvPr>
        </p:nvSpPr>
        <p:spPr/>
        <p:txBody>
          <a:bodyPr>
            <a:normAutofit lnSpcReduction="10000"/>
          </a:bodyPr>
          <a:lstStyle/>
          <a:p>
            <a:pPr marL="0" indent="0">
              <a:buNone/>
            </a:pPr>
            <a:r>
              <a:rPr lang="en-US" dirty="0">
                <a:solidFill>
                  <a:srgbClr val="C000C0"/>
                </a:solidFill>
              </a:rPr>
              <a:t>#include </a:t>
            </a:r>
            <a:r>
              <a:rPr lang="en-US" dirty="0">
                <a:solidFill>
                  <a:srgbClr val="C00000"/>
                </a:solidFill>
              </a:rPr>
              <a:t>”</a:t>
            </a:r>
            <a:r>
              <a:rPr lang="en-US" dirty="0" err="1">
                <a:solidFill>
                  <a:srgbClr val="C00000"/>
                </a:solidFill>
              </a:rPr>
              <a:t>LinkedBag.hpp</a:t>
            </a:r>
            <a:r>
              <a:rPr lang="en-US" dirty="0">
                <a:solidFill>
                  <a:srgbClr val="C00000"/>
                </a:solidFill>
              </a:rPr>
              <a:t>"</a:t>
            </a:r>
            <a:endParaRPr lang="en-US" dirty="0">
              <a:solidFill>
                <a:srgbClr val="C000C0"/>
              </a:solidFill>
            </a:endParaRPr>
          </a:p>
          <a:p>
            <a:pPr marL="0" indent="0">
              <a:buNone/>
            </a:pPr>
            <a:r>
              <a:rPr lang="en-US" dirty="0">
                <a:solidFill>
                  <a:srgbClr val="C000C0"/>
                </a:solidFill>
              </a:rPr>
              <a:t>#include </a:t>
            </a:r>
            <a:r>
              <a:rPr lang="en-US" dirty="0">
                <a:solidFill>
                  <a:srgbClr val="C00000"/>
                </a:solidFill>
              </a:rPr>
              <a:t>&lt;iostream&gt;</a:t>
            </a:r>
            <a:r>
              <a:rPr lang="en-US" dirty="0"/>
              <a:t> </a:t>
            </a:r>
          </a:p>
          <a:p>
            <a:pPr marL="0" indent="0">
              <a:buNone/>
            </a:pPr>
            <a:r>
              <a:rPr lang="en-US" dirty="0">
                <a:solidFill>
                  <a:srgbClr val="AF5F00"/>
                </a:solidFill>
              </a:rPr>
              <a:t>using</a:t>
            </a:r>
            <a:r>
              <a:rPr lang="en-US" dirty="0"/>
              <a:t> </a:t>
            </a:r>
            <a:r>
              <a:rPr lang="en-US" dirty="0">
                <a:solidFill>
                  <a:srgbClr val="008000"/>
                </a:solidFill>
              </a:rPr>
              <a:t>namespace</a:t>
            </a:r>
            <a:r>
              <a:rPr lang="en-US" dirty="0"/>
              <a:t> std; </a:t>
            </a:r>
          </a:p>
          <a:p>
            <a:pPr marL="0" indent="0">
              <a:buNone/>
            </a:pPr>
            <a:r>
              <a:rPr lang="en-US" dirty="0">
                <a:solidFill>
                  <a:srgbClr val="008000"/>
                </a:solidFill>
              </a:rPr>
              <a:t>int</a:t>
            </a:r>
            <a:r>
              <a:rPr lang="en-US" dirty="0"/>
              <a:t> main() </a:t>
            </a:r>
          </a:p>
          <a:p>
            <a:pPr marL="0" indent="0">
              <a:buNone/>
            </a:pPr>
            <a:r>
              <a:rPr lang="en-US" dirty="0"/>
              <a:t>{ </a:t>
            </a:r>
          </a:p>
          <a:p>
            <a:pPr marL="0" indent="0">
              <a:buNone/>
            </a:pPr>
            <a:r>
              <a:rPr lang="en-US" dirty="0">
                <a:solidFill>
                  <a:srgbClr val="0000C0"/>
                </a:solidFill>
              </a:rPr>
              <a:t>       //instantiate an int bag called </a:t>
            </a:r>
            <a:r>
              <a:rPr lang="en-US" dirty="0" err="1">
                <a:solidFill>
                  <a:srgbClr val="0000C0"/>
                </a:solidFill>
              </a:rPr>
              <a:t>num_bag</a:t>
            </a:r>
            <a:endParaRPr lang="en-US" dirty="0">
              <a:solidFill>
                <a:srgbClr val="0000C0"/>
              </a:solidFill>
            </a:endParaRPr>
          </a:p>
          <a:p>
            <a:pPr marL="0" indent="0">
              <a:lnSpc>
                <a:spcPct val="100000"/>
              </a:lnSpc>
              <a:buNone/>
            </a:pPr>
            <a:r>
              <a:rPr lang="en-US" dirty="0"/>
              <a:t>       </a:t>
            </a:r>
            <a:r>
              <a:rPr lang="en-US" dirty="0">
                <a:solidFill>
                  <a:srgbClr val="0000C0"/>
                </a:solidFill>
              </a:rPr>
              <a:t>//add 1, 2, 3, to </a:t>
            </a:r>
            <a:r>
              <a:rPr lang="en-US" dirty="0" err="1">
                <a:solidFill>
                  <a:srgbClr val="0000C0"/>
                </a:solidFill>
              </a:rPr>
              <a:t>num_bag</a:t>
            </a:r>
            <a:endParaRPr lang="en-US" dirty="0">
              <a:solidFill>
                <a:srgbClr val="0000C0"/>
              </a:solidFill>
            </a:endParaRPr>
          </a:p>
          <a:p>
            <a:pPr marL="0" indent="0">
              <a:buNone/>
            </a:pPr>
            <a:r>
              <a:rPr lang="en-US" dirty="0"/>
              <a:t>       </a:t>
            </a:r>
            <a:r>
              <a:rPr lang="en-US" dirty="0">
                <a:solidFill>
                  <a:srgbClr val="0000C0"/>
                </a:solidFill>
              </a:rPr>
              <a:t>//find out number of elements in </a:t>
            </a:r>
            <a:r>
              <a:rPr lang="en-US" dirty="0" err="1">
                <a:solidFill>
                  <a:srgbClr val="0000C0"/>
                </a:solidFill>
              </a:rPr>
              <a:t>num_bag</a:t>
            </a:r>
            <a:r>
              <a:rPr lang="en-US" dirty="0">
                <a:solidFill>
                  <a:srgbClr val="0000C0"/>
                </a:solidFill>
              </a:rPr>
              <a:t> </a:t>
            </a:r>
            <a:br>
              <a:rPr lang="en-US" dirty="0"/>
            </a:br>
            <a:r>
              <a:rPr lang="en-US" dirty="0"/>
              <a:t>}</a:t>
            </a:r>
          </a:p>
        </p:txBody>
      </p:sp>
    </p:spTree>
    <p:extLst>
      <p:ext uri="{BB962C8B-B14F-4D97-AF65-F5344CB8AC3E}">
        <p14:creationId xmlns:p14="http://schemas.microsoft.com/office/powerpoint/2010/main" val="177214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268E-07DC-BD47-9859-1A904F79AB28}"/>
              </a:ext>
            </a:extLst>
          </p:cNvPr>
          <p:cNvSpPr>
            <a:spLocks noGrp="1"/>
          </p:cNvSpPr>
          <p:nvPr>
            <p:ph type="title"/>
          </p:nvPr>
        </p:nvSpPr>
        <p:spPr/>
        <p:txBody>
          <a:bodyPr/>
          <a:lstStyle/>
          <a:p>
            <a:r>
              <a:rPr lang="en-US" dirty="0"/>
              <a:t>Linking with Template</a:t>
            </a:r>
          </a:p>
        </p:txBody>
      </p:sp>
      <p:sp>
        <p:nvSpPr>
          <p:cNvPr id="3" name="Content Placeholder 2">
            <a:extLst>
              <a:ext uri="{FF2B5EF4-FFF2-40B4-BE49-F238E27FC236}">
                <a16:creationId xmlns:a16="http://schemas.microsoft.com/office/drawing/2014/main" id="{F55B82CC-BF5F-A84E-8191-9B3192A70A4A}"/>
              </a:ext>
            </a:extLst>
          </p:cNvPr>
          <p:cNvSpPr>
            <a:spLocks noGrp="1"/>
          </p:cNvSpPr>
          <p:nvPr>
            <p:ph idx="1"/>
          </p:nvPr>
        </p:nvSpPr>
        <p:spPr/>
        <p:txBody>
          <a:bodyPr>
            <a:normAutofit fontScale="92500" lnSpcReduction="10000"/>
          </a:bodyPr>
          <a:lstStyle/>
          <a:p>
            <a:r>
              <a:rPr lang="en-US" dirty="0"/>
              <a:t>We have the following files.</a:t>
            </a:r>
          </a:p>
          <a:p>
            <a:pPr lvl="1"/>
            <a:r>
              <a:rPr lang="en-US" dirty="0" err="1"/>
              <a:t>LinkedBag.hpp</a:t>
            </a:r>
            <a:endParaRPr lang="en-US" dirty="0"/>
          </a:p>
          <a:p>
            <a:pPr lvl="1"/>
            <a:r>
              <a:rPr lang="en-US" dirty="0" err="1"/>
              <a:t>LinkedBag.cpp</a:t>
            </a:r>
            <a:endParaRPr lang="en-US" dirty="0"/>
          </a:p>
          <a:p>
            <a:pPr lvl="1"/>
            <a:r>
              <a:rPr lang="en-US" dirty="0" err="1"/>
              <a:t>LinkedBagTest.cpp</a:t>
            </a:r>
            <a:endParaRPr lang="en-US" dirty="0"/>
          </a:p>
          <a:p>
            <a:r>
              <a:rPr lang="en-US" dirty="0"/>
              <a:t>Always #include the .</a:t>
            </a:r>
            <a:r>
              <a:rPr lang="en-US" dirty="0" err="1"/>
              <a:t>cpp</a:t>
            </a:r>
            <a:r>
              <a:rPr lang="en-US" dirty="0"/>
              <a:t> file of a class template in its .</a:t>
            </a:r>
            <a:r>
              <a:rPr lang="en-US" dirty="0" err="1"/>
              <a:t>hpp</a:t>
            </a:r>
            <a:r>
              <a:rPr lang="en-US" dirty="0"/>
              <a:t> file.</a:t>
            </a:r>
          </a:p>
          <a:p>
            <a:r>
              <a:rPr lang="en-US" dirty="0"/>
              <a:t>Do not include </a:t>
            </a:r>
            <a:r>
              <a:rPr lang="en-US" dirty="0" err="1"/>
              <a:t>LinkedBag.cpp</a:t>
            </a:r>
            <a:r>
              <a:rPr lang="en-US" dirty="0"/>
              <a:t> in the command to compile.</a:t>
            </a:r>
          </a:p>
          <a:p>
            <a:pPr marL="0" indent="0">
              <a:buNone/>
            </a:pPr>
            <a:r>
              <a:rPr lang="en-US" dirty="0"/>
              <a:t>   </a:t>
            </a:r>
            <a:r>
              <a:rPr lang="en-US" dirty="0">
                <a:solidFill>
                  <a:srgbClr val="FF0000"/>
                </a:solidFill>
              </a:rPr>
              <a:t>g++ </a:t>
            </a:r>
            <a:r>
              <a:rPr lang="en-US" strike="sngStrike" dirty="0" err="1">
                <a:solidFill>
                  <a:srgbClr val="FF0000"/>
                </a:solidFill>
              </a:rPr>
              <a:t>LinkedBag.cpp</a:t>
            </a:r>
            <a:r>
              <a:rPr lang="en-US" dirty="0">
                <a:solidFill>
                  <a:srgbClr val="FF0000"/>
                </a:solidFill>
              </a:rPr>
              <a:t> </a:t>
            </a:r>
            <a:r>
              <a:rPr lang="en-US" dirty="0" err="1">
                <a:solidFill>
                  <a:srgbClr val="FF0000"/>
                </a:solidFill>
              </a:rPr>
              <a:t>LinkedBagTest.cpp</a:t>
            </a:r>
            <a:endParaRPr lang="en-US" dirty="0"/>
          </a:p>
          <a:p>
            <a:pPr marL="0" indent="0">
              <a:buNone/>
            </a:pPr>
            <a:r>
              <a:rPr lang="en-US" dirty="0"/>
              <a:t>Reason: </a:t>
            </a:r>
            <a:r>
              <a:rPr lang="en-US" dirty="0" err="1"/>
              <a:t>LinkedBagTest.cpp</a:t>
            </a:r>
            <a:r>
              <a:rPr lang="en-US" dirty="0"/>
              <a:t> includes </a:t>
            </a:r>
            <a:r>
              <a:rPr lang="en-US" dirty="0" err="1"/>
              <a:t>LinkedBag.hpp</a:t>
            </a:r>
            <a:r>
              <a:rPr lang="en-US" dirty="0"/>
              <a:t>, which in turn contains </a:t>
            </a:r>
            <a:r>
              <a:rPr lang="en-US" dirty="0" err="1"/>
              <a:t>LinkedBag.cpp</a:t>
            </a:r>
            <a:r>
              <a:rPr lang="en-US" dirty="0"/>
              <a:t>. So </a:t>
            </a:r>
            <a:r>
              <a:rPr lang="en-US" dirty="0" err="1"/>
              <a:t>LinkedBagTest.cpp</a:t>
            </a:r>
            <a:r>
              <a:rPr lang="en-US" dirty="0"/>
              <a:t> includes </a:t>
            </a:r>
            <a:r>
              <a:rPr lang="en-US" dirty="0" err="1"/>
              <a:t>LinkedBag.cpp</a:t>
            </a:r>
            <a:r>
              <a:rPr lang="en-US" dirty="0"/>
              <a:t> indirectly.</a:t>
            </a:r>
          </a:p>
          <a:p>
            <a:r>
              <a:rPr lang="en-US" dirty="0"/>
              <a:t>If put </a:t>
            </a:r>
            <a:r>
              <a:rPr lang="en-US" dirty="0" err="1"/>
              <a:t>LinkedBag.cpp</a:t>
            </a:r>
            <a:r>
              <a:rPr lang="en-US" dirty="0"/>
              <a:t> in compilation line, methods in that file are defined more than once. Then errors like redefinition of ‘</a:t>
            </a:r>
            <a:r>
              <a:rPr lang="en-US" dirty="0" err="1"/>
              <a:t>getCurrentSize</a:t>
            </a:r>
            <a:r>
              <a:rPr lang="en-US" dirty="0"/>
              <a:t>’ shows. </a:t>
            </a:r>
          </a:p>
        </p:txBody>
      </p:sp>
    </p:spTree>
    <p:extLst>
      <p:ext uri="{BB962C8B-B14F-4D97-AF65-F5344CB8AC3E}">
        <p14:creationId xmlns:p14="http://schemas.microsoft.com/office/powerpoint/2010/main" val="3026888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83C8-7C44-864E-989E-5DF2F8EDD862}"/>
              </a:ext>
            </a:extLst>
          </p:cNvPr>
          <p:cNvSpPr>
            <a:spLocks noGrp="1"/>
          </p:cNvSpPr>
          <p:nvPr>
            <p:ph type="title"/>
          </p:nvPr>
        </p:nvSpPr>
        <p:spPr/>
        <p:txBody>
          <a:bodyPr/>
          <a:lstStyle/>
          <a:p>
            <a:r>
              <a:rPr lang="en-US" dirty="0"/>
              <a:t>Test in </a:t>
            </a:r>
            <a:r>
              <a:rPr lang="en-US" dirty="0" err="1"/>
              <a:t>onlinegdb</a:t>
            </a:r>
            <a:r>
              <a:rPr lang="en-US" dirty="0"/>
              <a:t> </a:t>
            </a:r>
            <a:r>
              <a:rPr lang="en-US" dirty="0" err="1"/>
              <a:t>c++</a:t>
            </a:r>
            <a:endParaRPr lang="en-US" dirty="0"/>
          </a:p>
        </p:txBody>
      </p:sp>
      <p:sp>
        <p:nvSpPr>
          <p:cNvPr id="3" name="Content Placeholder 2">
            <a:extLst>
              <a:ext uri="{FF2B5EF4-FFF2-40B4-BE49-F238E27FC236}">
                <a16:creationId xmlns:a16="http://schemas.microsoft.com/office/drawing/2014/main" id="{B828FAF1-4D72-0241-85DB-6853DC7D3101}"/>
              </a:ext>
            </a:extLst>
          </p:cNvPr>
          <p:cNvSpPr>
            <a:spLocks noGrp="1"/>
          </p:cNvSpPr>
          <p:nvPr>
            <p:ph idx="1"/>
          </p:nvPr>
        </p:nvSpPr>
        <p:spPr>
          <a:xfrm>
            <a:off x="838200" y="1690688"/>
            <a:ext cx="10739437" cy="4486275"/>
          </a:xfrm>
        </p:spPr>
        <p:txBody>
          <a:bodyPr>
            <a:normAutofit lnSpcReduction="10000"/>
          </a:bodyPr>
          <a:lstStyle/>
          <a:p>
            <a:r>
              <a:rPr lang="en-US" dirty="0"/>
              <a:t>Google “</a:t>
            </a:r>
            <a:r>
              <a:rPr lang="en-US" dirty="0" err="1"/>
              <a:t>onlinegdb</a:t>
            </a:r>
            <a:r>
              <a:rPr lang="en-US" dirty="0"/>
              <a:t> </a:t>
            </a:r>
            <a:r>
              <a:rPr lang="en-US" dirty="0" err="1"/>
              <a:t>c++</a:t>
            </a:r>
            <a:r>
              <a:rPr lang="en-US" dirty="0"/>
              <a:t>”, choose </a:t>
            </a:r>
            <a:r>
              <a:rPr lang="en-US" dirty="0">
                <a:hlinkClick r:id="rId2"/>
              </a:rPr>
              <a:t>https://www.onlinegdb.com/online_c++_compiler#</a:t>
            </a:r>
            <a:r>
              <a:rPr lang="en-US" dirty="0"/>
              <a:t>.</a:t>
            </a:r>
          </a:p>
          <a:p>
            <a:r>
              <a:rPr lang="en-US" dirty="0"/>
              <a:t>Get rid of </a:t>
            </a:r>
            <a:r>
              <a:rPr lang="en-US" dirty="0" err="1"/>
              <a:t>main.cpp</a:t>
            </a:r>
            <a:r>
              <a:rPr lang="en-US" dirty="0"/>
              <a:t> in the setting (a </a:t>
            </a:r>
            <a:r>
              <a:rPr lang="en-US" dirty="0" err="1"/>
              <a:t>c++</a:t>
            </a:r>
            <a:r>
              <a:rPr lang="en-US" dirty="0"/>
              <a:t> project can have only one main function).</a:t>
            </a:r>
          </a:p>
          <a:p>
            <a:r>
              <a:rPr lang="en-US" dirty="0"/>
              <a:t>Upload </a:t>
            </a:r>
            <a:r>
              <a:rPr lang="en-US" dirty="0" err="1"/>
              <a:t>LinkedBag.hpp</a:t>
            </a:r>
            <a:r>
              <a:rPr lang="en-US" dirty="0"/>
              <a:t> and </a:t>
            </a:r>
            <a:r>
              <a:rPr lang="en-US" dirty="0" err="1"/>
              <a:t>LinkedBagTest.cpp</a:t>
            </a:r>
            <a:r>
              <a:rPr lang="en-US" dirty="0"/>
              <a:t> to online </a:t>
            </a:r>
            <a:r>
              <a:rPr lang="en-US" dirty="0" err="1"/>
              <a:t>gdb</a:t>
            </a:r>
            <a:r>
              <a:rPr lang="en-US" dirty="0"/>
              <a:t> using upload file icon     .</a:t>
            </a:r>
          </a:p>
          <a:p>
            <a:r>
              <a:rPr lang="en-US" dirty="0"/>
              <a:t>In </a:t>
            </a:r>
            <a:r>
              <a:rPr lang="en-US" dirty="0" err="1"/>
              <a:t>LinkedBag.hpp</a:t>
            </a:r>
            <a:endParaRPr lang="en-US" dirty="0"/>
          </a:p>
          <a:p>
            <a:pPr marL="0" indent="0">
              <a:buNone/>
            </a:pPr>
            <a:r>
              <a:rPr lang="en-US" dirty="0"/>
              <a:t>   (1) Comment line #include ”</a:t>
            </a:r>
            <a:r>
              <a:rPr lang="en-US" dirty="0" err="1"/>
              <a:t>LinkedBag.cpp</a:t>
            </a:r>
            <a:r>
              <a:rPr lang="en-US" dirty="0"/>
              <a:t>”.</a:t>
            </a:r>
          </a:p>
          <a:p>
            <a:pPr marL="0" indent="0">
              <a:buNone/>
            </a:pPr>
            <a:r>
              <a:rPr lang="en-US" dirty="0"/>
              <a:t>   (2) Paste every line of </a:t>
            </a:r>
            <a:r>
              <a:rPr lang="en-US" dirty="0" err="1"/>
              <a:t>LinkedBag.cpp</a:t>
            </a:r>
            <a:r>
              <a:rPr lang="en-US" dirty="0"/>
              <a:t> except #include “</a:t>
            </a:r>
            <a:r>
              <a:rPr lang="en-US" dirty="0" err="1"/>
              <a:t>LinkedBag.hpp</a:t>
            </a:r>
            <a:r>
              <a:rPr lang="en-US" dirty="0"/>
              <a:t>”. </a:t>
            </a:r>
          </a:p>
          <a:p>
            <a:r>
              <a:rPr lang="en-US" dirty="0"/>
              <a:t>Click Run icon               to run project.</a:t>
            </a:r>
          </a:p>
          <a:p>
            <a:endParaRPr lang="en-US" dirty="0"/>
          </a:p>
        </p:txBody>
      </p:sp>
      <p:pic>
        <p:nvPicPr>
          <p:cNvPr id="5" name="Picture 4">
            <a:extLst>
              <a:ext uri="{FF2B5EF4-FFF2-40B4-BE49-F238E27FC236}">
                <a16:creationId xmlns:a16="http://schemas.microsoft.com/office/drawing/2014/main" id="{2EFF409B-7C9E-0048-B39C-7562996A2A0F}"/>
              </a:ext>
            </a:extLst>
          </p:cNvPr>
          <p:cNvPicPr>
            <a:picLocks noChangeAspect="1"/>
          </p:cNvPicPr>
          <p:nvPr/>
        </p:nvPicPr>
        <p:blipFill>
          <a:blip r:embed="rId3"/>
          <a:stretch>
            <a:fillRect/>
          </a:stretch>
        </p:blipFill>
        <p:spPr>
          <a:xfrm>
            <a:off x="3400301" y="3734316"/>
            <a:ext cx="355600" cy="355600"/>
          </a:xfrm>
          <a:prstGeom prst="rect">
            <a:avLst/>
          </a:prstGeom>
        </p:spPr>
      </p:pic>
      <p:pic>
        <p:nvPicPr>
          <p:cNvPr id="6" name="Picture 5">
            <a:extLst>
              <a:ext uri="{FF2B5EF4-FFF2-40B4-BE49-F238E27FC236}">
                <a16:creationId xmlns:a16="http://schemas.microsoft.com/office/drawing/2014/main" id="{08CE145F-1E13-7B4B-B1C8-C2EFF4ACB497}"/>
              </a:ext>
            </a:extLst>
          </p:cNvPr>
          <p:cNvPicPr>
            <a:picLocks noChangeAspect="1"/>
          </p:cNvPicPr>
          <p:nvPr/>
        </p:nvPicPr>
        <p:blipFill>
          <a:blip r:embed="rId4"/>
          <a:stretch>
            <a:fillRect/>
          </a:stretch>
        </p:blipFill>
        <p:spPr>
          <a:xfrm>
            <a:off x="3254251" y="5517636"/>
            <a:ext cx="1003300" cy="393700"/>
          </a:xfrm>
          <a:prstGeom prst="rect">
            <a:avLst/>
          </a:prstGeom>
        </p:spPr>
      </p:pic>
    </p:spTree>
    <p:extLst>
      <p:ext uri="{BB962C8B-B14F-4D97-AF65-F5344CB8AC3E}">
        <p14:creationId xmlns:p14="http://schemas.microsoft.com/office/powerpoint/2010/main" val="319748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829A-42CD-E046-9F2D-77AAE8E924CF}"/>
              </a:ext>
            </a:extLst>
          </p:cNvPr>
          <p:cNvSpPr>
            <a:spLocks noGrp="1"/>
          </p:cNvSpPr>
          <p:nvPr>
            <p:ph type="title"/>
          </p:nvPr>
        </p:nvSpPr>
        <p:spPr/>
        <p:txBody>
          <a:bodyPr/>
          <a:lstStyle/>
          <a:p>
            <a:r>
              <a:rPr lang="en-US" dirty="0"/>
              <a:t>Pros and Cons of Linked List </a:t>
            </a:r>
          </a:p>
        </p:txBody>
      </p:sp>
      <p:sp>
        <p:nvSpPr>
          <p:cNvPr id="3" name="Content Placeholder 2">
            <a:extLst>
              <a:ext uri="{FF2B5EF4-FFF2-40B4-BE49-F238E27FC236}">
                <a16:creationId xmlns:a16="http://schemas.microsoft.com/office/drawing/2014/main" id="{2091D8AF-1DB2-8648-ADCC-C1CAEEB0DF36}"/>
              </a:ext>
            </a:extLst>
          </p:cNvPr>
          <p:cNvSpPr>
            <a:spLocks noGrp="1"/>
          </p:cNvSpPr>
          <p:nvPr>
            <p:ph idx="1"/>
          </p:nvPr>
        </p:nvSpPr>
        <p:spPr/>
        <p:txBody>
          <a:bodyPr/>
          <a:lstStyle/>
          <a:p>
            <a:r>
              <a:rPr lang="en-US" dirty="0"/>
              <a:t>A linked list “strings” up linked nodes.</a:t>
            </a:r>
          </a:p>
          <a:p>
            <a:r>
              <a:rPr lang="en-US" dirty="0"/>
              <a:t>Pro: Do not ask for sufficient spaces in the very beginning. Can grow the list gradually.</a:t>
            </a:r>
          </a:p>
          <a:p>
            <a:pPr lvl="1"/>
            <a:r>
              <a:rPr lang="en-US" dirty="0"/>
              <a:t>However, for the same amount of data, total memory of linked nodes is bigger than that of an array, since each node needs to store address of the next neighbor. The good thing is memory in linked list does not need to be consecutive.</a:t>
            </a:r>
          </a:p>
          <a:p>
            <a:r>
              <a:rPr lang="en-US" dirty="0"/>
              <a:t>Insertion and deletion are easier than an array (details will come).</a:t>
            </a:r>
          </a:p>
          <a:p>
            <a:r>
              <a:rPr lang="en-US" dirty="0"/>
              <a:t>Con: to access an element in the list, need to start from the head of a linked list, continue until the element is found or reach the end of list.</a:t>
            </a:r>
          </a:p>
        </p:txBody>
      </p:sp>
    </p:spTree>
    <p:extLst>
      <p:ext uri="{BB962C8B-B14F-4D97-AF65-F5344CB8AC3E}">
        <p14:creationId xmlns:p14="http://schemas.microsoft.com/office/powerpoint/2010/main" val="414183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85C3-3F1C-EC42-8C6E-B2D8528F82D7}"/>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70D9FE91-92AB-CD4D-A590-7D163616B354}"/>
              </a:ext>
            </a:extLst>
          </p:cNvPr>
          <p:cNvSpPr>
            <a:spLocks noGrp="1"/>
          </p:cNvSpPr>
          <p:nvPr>
            <p:ph idx="1"/>
          </p:nvPr>
        </p:nvSpPr>
        <p:spPr/>
        <p:txBody>
          <a:bodyPr/>
          <a:lstStyle/>
          <a:p>
            <a:pPr marL="0" indent="0">
              <a:buNone/>
            </a:pPr>
            <a:r>
              <a:rPr lang="en-US" dirty="0"/>
              <a:t>Slides are modified from the following sources.</a:t>
            </a:r>
          </a:p>
          <a:p>
            <a:pPr marL="0" indent="0">
              <a:buNone/>
            </a:pPr>
            <a:r>
              <a:rPr lang="en-US" dirty="0"/>
              <a:t>Pointer</a:t>
            </a:r>
          </a:p>
          <a:p>
            <a:pPr marL="0" indent="0">
              <a:buNone/>
            </a:pPr>
            <a:r>
              <a:rPr lang="en-US" dirty="0">
                <a:hlinkClick r:id="rId2"/>
              </a:rPr>
              <a:t>https://maryash.github.io/235/slides/06_Pointers.pdf</a:t>
            </a:r>
          </a:p>
          <a:p>
            <a:pPr marL="0" indent="0">
              <a:buNone/>
            </a:pPr>
            <a:r>
              <a:rPr lang="en-US" dirty="0"/>
              <a:t>Bag Template implemented using linked list</a:t>
            </a:r>
          </a:p>
          <a:p>
            <a:r>
              <a:rPr lang="en-US" dirty="0">
                <a:hlinkClick r:id="rId3"/>
              </a:rPr>
              <a:t>https://maryash.github.io/235/slides/07_LinkedBag.pdf</a:t>
            </a:r>
            <a:endParaRPr lang="en-US" dirty="0"/>
          </a:p>
          <a:p>
            <a:pPr marL="0" indent="0">
              <a:buNone/>
            </a:pPr>
            <a:endParaRPr lang="en-US" dirty="0"/>
          </a:p>
        </p:txBody>
      </p:sp>
    </p:spTree>
    <p:extLst>
      <p:ext uri="{BB962C8B-B14F-4D97-AF65-F5344CB8AC3E}">
        <p14:creationId xmlns:p14="http://schemas.microsoft.com/office/powerpoint/2010/main" val="2657854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E99D-8BAB-FD44-BDE8-6EB82BF015EA}"/>
              </a:ext>
            </a:extLst>
          </p:cNvPr>
          <p:cNvSpPr>
            <a:spLocks noGrp="1"/>
          </p:cNvSpPr>
          <p:nvPr>
            <p:ph type="title"/>
          </p:nvPr>
        </p:nvSpPr>
        <p:spPr/>
        <p:txBody>
          <a:bodyPr/>
          <a:lstStyle/>
          <a:p>
            <a:r>
              <a:rPr lang="en-US" dirty="0"/>
              <a:t>Bag as a class </a:t>
            </a:r>
            <a:r>
              <a:rPr lang="en-US" dirty="0">
                <a:solidFill>
                  <a:srgbClr val="4F58C1"/>
                </a:solidFill>
              </a:rPr>
              <a:t>template</a:t>
            </a:r>
          </a:p>
        </p:txBody>
      </p:sp>
      <p:sp>
        <p:nvSpPr>
          <p:cNvPr id="3" name="Content Placeholder 2">
            <a:extLst>
              <a:ext uri="{FF2B5EF4-FFF2-40B4-BE49-F238E27FC236}">
                <a16:creationId xmlns:a16="http://schemas.microsoft.com/office/drawing/2014/main" id="{C21C0B12-67BF-7F44-B05C-A5828BD8226C}"/>
              </a:ext>
            </a:extLst>
          </p:cNvPr>
          <p:cNvSpPr>
            <a:spLocks noGrp="1"/>
          </p:cNvSpPr>
          <p:nvPr>
            <p:ph idx="1"/>
          </p:nvPr>
        </p:nvSpPr>
        <p:spPr>
          <a:xfrm>
            <a:off x="838200" y="1448790"/>
            <a:ext cx="10515600" cy="5165766"/>
          </a:xfrm>
        </p:spPr>
        <p:txBody>
          <a:bodyPr>
            <a:normAutofit/>
          </a:bodyPr>
          <a:lstStyle/>
          <a:p>
            <a:r>
              <a:rPr lang="en-US" dirty="0"/>
              <a:t>Data member: items of same type, can be </a:t>
            </a:r>
            <a:r>
              <a:rPr lang="en-US" dirty="0">
                <a:solidFill>
                  <a:srgbClr val="4F58C1"/>
                </a:solidFill>
              </a:rPr>
              <a:t>any type</a:t>
            </a:r>
          </a:p>
          <a:p>
            <a:r>
              <a:rPr lang="en-US" dirty="0"/>
              <a:t>Method members (aka operations)</a:t>
            </a:r>
          </a:p>
          <a:p>
            <a:pPr lvl="1"/>
            <a:r>
              <a:rPr lang="en-US" dirty="0"/>
              <a:t>Increase the bag by adding an item</a:t>
            </a:r>
          </a:p>
          <a:p>
            <a:pPr lvl="1"/>
            <a:r>
              <a:rPr lang="en-US" dirty="0"/>
              <a:t>Decrease the bag</a:t>
            </a:r>
          </a:p>
          <a:p>
            <a:pPr marL="1371600" lvl="2" indent="-457200">
              <a:buAutoNum type="alphaLcParenBoth"/>
            </a:pPr>
            <a:r>
              <a:rPr lang="en-US" dirty="0"/>
              <a:t>Remove an item</a:t>
            </a:r>
          </a:p>
          <a:p>
            <a:pPr marL="1371600" lvl="2" indent="-457200">
              <a:buAutoNum type="alphaLcParenBoth"/>
            </a:pPr>
            <a:r>
              <a:rPr lang="en-US" dirty="0"/>
              <a:t>Remove all items</a:t>
            </a:r>
          </a:p>
          <a:p>
            <a:pPr lvl="1"/>
            <a:r>
              <a:rPr lang="en-US" dirty="0"/>
              <a:t>Inquiry</a:t>
            </a:r>
          </a:p>
          <a:p>
            <a:pPr marL="914400" lvl="2" indent="0">
              <a:buNone/>
            </a:pPr>
            <a:r>
              <a:rPr lang="en-US" dirty="0"/>
              <a:t>In terms of number of items</a:t>
            </a:r>
          </a:p>
          <a:p>
            <a:pPr marL="1371600" lvl="3" indent="0">
              <a:buNone/>
            </a:pPr>
            <a:r>
              <a:rPr lang="en-US" dirty="0"/>
              <a:t>(a) number of items currently in the bag</a:t>
            </a:r>
          </a:p>
          <a:p>
            <a:pPr marL="1371600" lvl="3" indent="0">
              <a:buNone/>
            </a:pPr>
            <a:r>
              <a:rPr lang="en-US" dirty="0"/>
              <a:t>(b) Is bag empty?</a:t>
            </a:r>
          </a:p>
          <a:p>
            <a:pPr marL="914400" lvl="2" indent="0">
              <a:buNone/>
            </a:pPr>
            <a:r>
              <a:rPr lang="en-US" dirty="0"/>
              <a:t>For a specific item</a:t>
            </a:r>
          </a:p>
          <a:p>
            <a:pPr marL="1371600" lvl="3" indent="0">
              <a:buNone/>
            </a:pPr>
            <a:r>
              <a:rPr lang="en-US" dirty="0"/>
              <a:t>(d) Is the item contained in the bag?</a:t>
            </a:r>
          </a:p>
          <a:p>
            <a:pPr marL="1371600" lvl="3" indent="0">
              <a:buNone/>
            </a:pPr>
            <a:r>
              <a:rPr lang="en-US" dirty="0"/>
              <a:t>(e) How many such items contained in the bag?</a:t>
            </a:r>
          </a:p>
          <a:p>
            <a:pPr marL="914400" lvl="2" indent="0">
              <a:buNone/>
            </a:pPr>
            <a:r>
              <a:rPr lang="en-US" dirty="0"/>
              <a:t>List all items in a bag.</a:t>
            </a:r>
          </a:p>
        </p:txBody>
      </p:sp>
    </p:spTree>
    <p:extLst>
      <p:ext uri="{BB962C8B-B14F-4D97-AF65-F5344CB8AC3E}">
        <p14:creationId xmlns:p14="http://schemas.microsoft.com/office/powerpoint/2010/main" val="182248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E99D-8BAB-FD44-BDE8-6EB82BF015EA}"/>
              </a:ext>
            </a:extLst>
          </p:cNvPr>
          <p:cNvSpPr>
            <a:spLocks noGrp="1"/>
          </p:cNvSpPr>
          <p:nvPr>
            <p:ph type="title"/>
          </p:nvPr>
        </p:nvSpPr>
        <p:spPr/>
        <p:txBody>
          <a:bodyPr/>
          <a:lstStyle/>
          <a:p>
            <a:r>
              <a:rPr lang="en-US" dirty="0"/>
              <a:t>Bag as a class </a:t>
            </a:r>
            <a:r>
              <a:rPr lang="en-US" dirty="0">
                <a:solidFill>
                  <a:srgbClr val="4F58C1"/>
                </a:solidFill>
              </a:rPr>
              <a:t>template: II</a:t>
            </a:r>
          </a:p>
        </p:txBody>
      </p:sp>
      <p:sp>
        <p:nvSpPr>
          <p:cNvPr id="3" name="Content Placeholder 2">
            <a:extLst>
              <a:ext uri="{FF2B5EF4-FFF2-40B4-BE49-F238E27FC236}">
                <a16:creationId xmlns:a16="http://schemas.microsoft.com/office/drawing/2014/main" id="{C21C0B12-67BF-7F44-B05C-A5828BD8226C}"/>
              </a:ext>
            </a:extLst>
          </p:cNvPr>
          <p:cNvSpPr>
            <a:spLocks noGrp="1"/>
          </p:cNvSpPr>
          <p:nvPr>
            <p:ph idx="1"/>
          </p:nvPr>
        </p:nvSpPr>
        <p:spPr>
          <a:xfrm>
            <a:off x="838200" y="1603169"/>
            <a:ext cx="10515600" cy="4889706"/>
          </a:xfrm>
        </p:spPr>
        <p:txBody>
          <a:bodyPr>
            <a:normAutofit/>
          </a:bodyPr>
          <a:lstStyle/>
          <a:p>
            <a:r>
              <a:rPr lang="en-US" dirty="0"/>
              <a:t>Data member: items of same type, can be </a:t>
            </a:r>
            <a:r>
              <a:rPr lang="en-US" dirty="0">
                <a:solidFill>
                  <a:srgbClr val="4F58C1"/>
                </a:solidFill>
              </a:rPr>
              <a:t>any type</a:t>
            </a:r>
          </a:p>
          <a:p>
            <a:r>
              <a:rPr lang="en-US" dirty="0"/>
              <a:t>Method members (aka operations)</a:t>
            </a:r>
          </a:p>
          <a:p>
            <a:pPr marL="457200" lvl="1" indent="0">
              <a:buNone/>
            </a:pPr>
            <a:r>
              <a:rPr lang="en-US" dirty="0"/>
              <a:t>1. Add an object to the bag: add(</a:t>
            </a:r>
            <a:r>
              <a:rPr lang="en-US" dirty="0" err="1"/>
              <a:t>new_entry</a:t>
            </a:r>
            <a:r>
              <a:rPr lang="en-US" dirty="0"/>
              <a:t>)</a:t>
            </a:r>
          </a:p>
          <a:p>
            <a:pPr marL="457200" lvl="1" indent="0">
              <a:buNone/>
            </a:pPr>
            <a:r>
              <a:rPr lang="en-US" dirty="0"/>
              <a:t>2. Remove an occurrence of a specific object form the bag if it’s there: remove(</a:t>
            </a:r>
            <a:r>
              <a:rPr lang="en-US" dirty="0" err="1"/>
              <a:t>an_entry</a:t>
            </a:r>
            <a:r>
              <a:rPr lang="en-US" dirty="0"/>
              <a:t>)</a:t>
            </a:r>
          </a:p>
          <a:p>
            <a:pPr marL="457200" lvl="1" indent="0">
              <a:buNone/>
            </a:pPr>
            <a:r>
              <a:rPr lang="en-US" dirty="0"/>
              <a:t>3. Remove all objects from the bag: clear()</a:t>
            </a:r>
          </a:p>
          <a:p>
            <a:pPr marL="457200" lvl="1" indent="0">
              <a:buNone/>
            </a:pPr>
            <a:r>
              <a:rPr lang="en-US" dirty="0"/>
              <a:t>4. Get the number of items currently in the bag: </a:t>
            </a:r>
            <a:r>
              <a:rPr lang="en-US" dirty="0" err="1"/>
              <a:t>getCurrentSize</a:t>
            </a:r>
            <a:r>
              <a:rPr lang="en-US" dirty="0"/>
              <a:t>()</a:t>
            </a:r>
          </a:p>
          <a:p>
            <a:pPr marL="457200" lvl="1" indent="0">
              <a:buNone/>
            </a:pPr>
            <a:r>
              <a:rPr lang="en-US" dirty="0"/>
              <a:t>5. Check if the bag is empty: </a:t>
            </a:r>
            <a:r>
              <a:rPr lang="en-US" dirty="0" err="1"/>
              <a:t>isEmpty</a:t>
            </a:r>
            <a:r>
              <a:rPr lang="en-US" dirty="0"/>
              <a:t>()</a:t>
            </a:r>
          </a:p>
          <a:p>
            <a:pPr marL="457200" lvl="1" indent="0">
              <a:buNone/>
            </a:pPr>
            <a:r>
              <a:rPr lang="en-US" dirty="0"/>
              <a:t>6. Test whether the bag contains a particular object: contains(</a:t>
            </a:r>
            <a:r>
              <a:rPr lang="en-US" dirty="0" err="1"/>
              <a:t>an_entry</a:t>
            </a:r>
            <a:r>
              <a:rPr lang="en-US" dirty="0"/>
              <a:t>)</a:t>
            </a:r>
          </a:p>
          <a:p>
            <a:pPr marL="457200" lvl="1" indent="0">
              <a:buNone/>
            </a:pPr>
            <a:r>
              <a:rPr lang="en-US" dirty="0"/>
              <a:t>7. Count the number of times a certain object is found in the bag: </a:t>
            </a:r>
            <a:r>
              <a:rPr lang="en-US" dirty="0" err="1"/>
              <a:t>getFrequencyOf</a:t>
            </a:r>
            <a:r>
              <a:rPr lang="en-US" dirty="0"/>
              <a:t>(</a:t>
            </a:r>
            <a:r>
              <a:rPr lang="en-US" dirty="0" err="1"/>
              <a:t>an_entry</a:t>
            </a:r>
            <a:r>
              <a:rPr lang="en-US" dirty="0"/>
              <a:t>)</a:t>
            </a:r>
          </a:p>
          <a:p>
            <a:pPr marL="457200" lvl="1" indent="0">
              <a:buNone/>
            </a:pPr>
            <a:r>
              <a:rPr lang="en-US" dirty="0"/>
              <a:t>8. Look at all the objects that are in the bag: </a:t>
            </a:r>
            <a:r>
              <a:rPr lang="en-US" dirty="0" err="1"/>
              <a:t>toVector</a:t>
            </a:r>
            <a:r>
              <a:rPr lang="en-US" dirty="0"/>
              <a:t>()</a:t>
            </a:r>
          </a:p>
        </p:txBody>
      </p:sp>
    </p:spTree>
    <p:extLst>
      <p:ext uri="{BB962C8B-B14F-4D97-AF65-F5344CB8AC3E}">
        <p14:creationId xmlns:p14="http://schemas.microsoft.com/office/powerpoint/2010/main" val="190058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9F4F-7245-534D-BBBB-0BB7FFCCA244}"/>
              </a:ext>
            </a:extLst>
          </p:cNvPr>
          <p:cNvSpPr>
            <a:spLocks noGrp="1"/>
          </p:cNvSpPr>
          <p:nvPr>
            <p:ph type="title"/>
          </p:nvPr>
        </p:nvSpPr>
        <p:spPr/>
        <p:txBody>
          <a:bodyPr/>
          <a:lstStyle/>
          <a:p>
            <a:r>
              <a:rPr lang="en-US" dirty="0"/>
              <a:t>Pros and Cons for array bag</a:t>
            </a:r>
          </a:p>
        </p:txBody>
      </p:sp>
      <p:sp>
        <p:nvSpPr>
          <p:cNvPr id="3" name="Content Placeholder 2">
            <a:extLst>
              <a:ext uri="{FF2B5EF4-FFF2-40B4-BE49-F238E27FC236}">
                <a16:creationId xmlns:a16="http://schemas.microsoft.com/office/drawing/2014/main" id="{9C1CB96A-7507-5E48-B6E9-9C1DE86BCEDC}"/>
              </a:ext>
            </a:extLst>
          </p:cNvPr>
          <p:cNvSpPr>
            <a:spLocks noGrp="1"/>
          </p:cNvSpPr>
          <p:nvPr>
            <p:ph idx="1"/>
          </p:nvPr>
        </p:nvSpPr>
        <p:spPr>
          <a:xfrm>
            <a:off x="838200" y="1514475"/>
            <a:ext cx="10515600" cy="4662488"/>
          </a:xfrm>
        </p:spPr>
        <p:txBody>
          <a:bodyPr/>
          <a:lstStyle/>
          <a:p>
            <a:r>
              <a:rPr lang="en-US" dirty="0"/>
              <a:t>Pro: access any element in constant time, since address is calculated from initial address (implied by array name) and index.</a:t>
            </a:r>
          </a:p>
          <a:p>
            <a:r>
              <a:rPr lang="en-US" dirty="0"/>
              <a:t>Con 1: Need to apply for sufficient memory in advance.</a:t>
            </a:r>
          </a:p>
          <a:p>
            <a:r>
              <a:rPr lang="en-US" dirty="0"/>
              <a:t>Con 2: Expand an array can be done, but need extra work.</a:t>
            </a:r>
          </a:p>
          <a:p>
            <a:pPr lvl="1"/>
            <a:r>
              <a:rPr lang="en-US" dirty="0"/>
              <a:t>Declare an array whose capacity is twice of that of the original array.</a:t>
            </a:r>
          </a:p>
          <a:p>
            <a:pPr lvl="1"/>
            <a:r>
              <a:rPr lang="en-US" dirty="0"/>
              <a:t>Copy every element in the old array to the new array.</a:t>
            </a:r>
          </a:p>
          <a:p>
            <a:pPr lvl="1"/>
            <a:r>
              <a:rPr lang="en-US" dirty="0"/>
              <a:t>Release memory for the old array.</a:t>
            </a:r>
          </a:p>
          <a:p>
            <a:pPr lvl="1"/>
            <a:r>
              <a:rPr lang="en-US" dirty="0"/>
              <a:t>Rename the new array as the old array, so the user of the original array will not notice any difference.</a:t>
            </a:r>
          </a:p>
          <a:p>
            <a:pPr lvl="1"/>
            <a:r>
              <a:rPr lang="en-US" dirty="0"/>
              <a:t>The above steps are similar to create a new building that twice the capacity of an old building.</a:t>
            </a:r>
          </a:p>
          <a:p>
            <a:pPr lvl="2"/>
            <a:endParaRPr lang="en-US" dirty="0"/>
          </a:p>
          <a:p>
            <a:pPr lvl="2"/>
            <a:endParaRPr lang="en-US" dirty="0"/>
          </a:p>
        </p:txBody>
      </p:sp>
      <p:sp>
        <p:nvSpPr>
          <p:cNvPr id="4" name="Rounded Rectangle 3">
            <a:extLst>
              <a:ext uri="{FF2B5EF4-FFF2-40B4-BE49-F238E27FC236}">
                <a16:creationId xmlns:a16="http://schemas.microsoft.com/office/drawing/2014/main" id="{99F0C8CD-FFE6-BA43-9C42-917FB4A694B6}"/>
              </a:ext>
            </a:extLst>
          </p:cNvPr>
          <p:cNvSpPr/>
          <p:nvPr/>
        </p:nvSpPr>
        <p:spPr>
          <a:xfrm>
            <a:off x="8360229" y="3788229"/>
            <a:ext cx="2885703" cy="665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if memory has no </a:t>
            </a:r>
            <a:r>
              <a:rPr lang="en-US" dirty="0">
                <a:solidFill>
                  <a:srgbClr val="FFFF00"/>
                </a:solidFill>
              </a:rPr>
              <a:t>CONSECUTIVE</a:t>
            </a:r>
            <a:r>
              <a:rPr lang="en-US" dirty="0"/>
              <a:t> spaces?</a:t>
            </a:r>
          </a:p>
        </p:txBody>
      </p:sp>
    </p:spTree>
    <p:extLst>
      <p:ext uri="{BB962C8B-B14F-4D97-AF65-F5344CB8AC3E}">
        <p14:creationId xmlns:p14="http://schemas.microsoft.com/office/powerpoint/2010/main" val="3874099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35BA-3894-0941-8E7E-3E9D936372A0}"/>
              </a:ext>
            </a:extLst>
          </p:cNvPr>
          <p:cNvSpPr>
            <a:spLocks noGrp="1"/>
          </p:cNvSpPr>
          <p:nvPr>
            <p:ph type="title"/>
          </p:nvPr>
        </p:nvSpPr>
        <p:spPr/>
        <p:txBody>
          <a:bodyPr/>
          <a:lstStyle/>
          <a:p>
            <a:r>
              <a:rPr lang="en-US" dirty="0"/>
              <a:t>Node in a linked list</a:t>
            </a:r>
          </a:p>
        </p:txBody>
      </p:sp>
      <p:sp>
        <p:nvSpPr>
          <p:cNvPr id="3" name="Content Placeholder 2">
            <a:extLst>
              <a:ext uri="{FF2B5EF4-FFF2-40B4-BE49-F238E27FC236}">
                <a16:creationId xmlns:a16="http://schemas.microsoft.com/office/drawing/2014/main" id="{FE788510-C241-A946-A4CC-9FD876412CC9}"/>
              </a:ext>
            </a:extLst>
          </p:cNvPr>
          <p:cNvSpPr>
            <a:spLocks noGrp="1"/>
          </p:cNvSpPr>
          <p:nvPr>
            <p:ph idx="1"/>
          </p:nvPr>
        </p:nvSpPr>
        <p:spPr>
          <a:xfrm>
            <a:off x="838200" y="1500188"/>
            <a:ext cx="10515600" cy="4676775"/>
          </a:xfrm>
        </p:spPr>
        <p:txBody>
          <a:bodyPr/>
          <a:lstStyle/>
          <a:p>
            <a:r>
              <a:rPr lang="en-US" dirty="0"/>
              <a:t>System may not have consecutive spaces to hold a </a:t>
            </a:r>
            <a:r>
              <a:rPr lang="en-US" dirty="0">
                <a:highlight>
                  <a:srgbClr val="00FFFF"/>
                </a:highlight>
              </a:rPr>
              <a:t>whole</a:t>
            </a:r>
            <a:r>
              <a:rPr lang="en-US" dirty="0"/>
              <a:t> array. However, system may have spaces holding elements here and there.</a:t>
            </a:r>
          </a:p>
          <a:p>
            <a:pPr lvl="1"/>
            <a:r>
              <a:rPr lang="en-US" dirty="0"/>
              <a:t>For example, Ann, Bob, and Charles attending a conference, a hotel does not have consecutive three rooms, but one room here and another room there.</a:t>
            </a:r>
          </a:p>
          <a:p>
            <a:endParaRPr lang="en-US" dirty="0"/>
          </a:p>
          <a:p>
            <a:pPr marL="0" indent="0">
              <a:buNone/>
            </a:pPr>
            <a:r>
              <a:rPr lang="en-US" dirty="0"/>
              <a:t>                                                                                Ann          Bob          Charles</a:t>
            </a:r>
          </a:p>
          <a:p>
            <a:pPr marL="0" indent="0" fontAlgn="t">
              <a:buNone/>
            </a:pPr>
            <a:endParaRPr lang="en-US" dirty="0"/>
          </a:p>
          <a:p>
            <a:pPr lvl="1"/>
            <a:r>
              <a:rPr lang="en-US" dirty="0"/>
              <a:t>Each node (piece of information) contains </a:t>
            </a:r>
            <a:r>
              <a:rPr lang="en-US" b="1" dirty="0"/>
              <a:t>data</a:t>
            </a:r>
            <a:r>
              <a:rPr lang="en-US" dirty="0"/>
              <a:t> of the current element and </a:t>
            </a:r>
            <a:r>
              <a:rPr lang="en-US" b="1" dirty="0"/>
              <a:t>address</a:t>
            </a:r>
            <a:r>
              <a:rPr lang="en-US" dirty="0"/>
              <a:t> for info of next neighbor. The last member does not have next neighbor info.</a:t>
            </a:r>
          </a:p>
          <a:p>
            <a:pPr lvl="1"/>
            <a:r>
              <a:rPr lang="en-US" dirty="0"/>
              <a:t>We just need to keep the </a:t>
            </a:r>
            <a:r>
              <a:rPr lang="en-US" b="1" dirty="0"/>
              <a:t>address</a:t>
            </a:r>
            <a:r>
              <a:rPr lang="en-US" dirty="0"/>
              <a:t> of the first node, call it head.</a:t>
            </a:r>
          </a:p>
          <a:p>
            <a:pPr lvl="1"/>
            <a:endParaRPr lang="en-US" dirty="0"/>
          </a:p>
        </p:txBody>
      </p:sp>
      <p:graphicFrame>
        <p:nvGraphicFramePr>
          <p:cNvPr id="4" name="Table 4">
            <a:extLst>
              <a:ext uri="{FF2B5EF4-FFF2-40B4-BE49-F238E27FC236}">
                <a16:creationId xmlns:a16="http://schemas.microsoft.com/office/drawing/2014/main" id="{4A2809E5-70C9-0848-9C09-FE620085DDCE}"/>
              </a:ext>
            </a:extLst>
          </p:cNvPr>
          <p:cNvGraphicFramePr>
            <a:graphicFrameLocks noGrp="1"/>
          </p:cNvGraphicFramePr>
          <p:nvPr>
            <p:extLst>
              <p:ext uri="{D42A27DB-BD31-4B8C-83A1-F6EECF244321}">
                <p14:modId xmlns:p14="http://schemas.microsoft.com/office/powerpoint/2010/main" val="2038717095"/>
              </p:ext>
            </p:extLst>
          </p:nvPr>
        </p:nvGraphicFramePr>
        <p:xfrm>
          <a:off x="1331356" y="3181826"/>
          <a:ext cx="5598082" cy="370840"/>
        </p:xfrm>
        <a:graphic>
          <a:graphicData uri="http://schemas.openxmlformats.org/drawingml/2006/table">
            <a:tbl>
              <a:tblPr firstRow="1" bandRow="1">
                <a:tableStyleId>{5C22544A-7EE6-4342-B048-85BDC9FD1C3A}</a:tableStyleId>
              </a:tblPr>
              <a:tblGrid>
                <a:gridCol w="1154669">
                  <a:extLst>
                    <a:ext uri="{9D8B030D-6E8A-4147-A177-3AD203B41FA5}">
                      <a16:colId xmlns:a16="http://schemas.microsoft.com/office/drawing/2014/main" val="2759413958"/>
                    </a:ext>
                  </a:extLst>
                </a:gridCol>
                <a:gridCol w="4443413">
                  <a:extLst>
                    <a:ext uri="{9D8B030D-6E8A-4147-A177-3AD203B41FA5}">
                      <a16:colId xmlns:a16="http://schemas.microsoft.com/office/drawing/2014/main" val="2698103788"/>
                    </a:ext>
                  </a:extLst>
                </a:gridCol>
              </a:tblGrid>
              <a:tr h="370840">
                <a:tc>
                  <a:txBody>
                    <a:bodyPr/>
                    <a:lstStyle/>
                    <a:p>
                      <a:r>
                        <a:rPr lang="en-US" dirty="0"/>
                        <a:t>Ann</a:t>
                      </a:r>
                    </a:p>
                  </a:txBody>
                  <a:tcPr/>
                </a:tc>
                <a:tc>
                  <a:txBody>
                    <a:bodyPr/>
                    <a:lstStyle/>
                    <a:p>
                      <a:r>
                        <a:rPr lang="en-US" dirty="0"/>
                        <a:t>Location of  info for next neighbor Bob</a:t>
                      </a:r>
                    </a:p>
                  </a:txBody>
                  <a:tcPr/>
                </a:tc>
                <a:extLst>
                  <a:ext uri="{0D108BD9-81ED-4DB2-BD59-A6C34878D82A}">
                    <a16:rowId xmlns:a16="http://schemas.microsoft.com/office/drawing/2014/main" val="1517369184"/>
                  </a:ext>
                </a:extLst>
              </a:tr>
            </a:tbl>
          </a:graphicData>
        </a:graphic>
      </p:graphicFrame>
      <p:graphicFrame>
        <p:nvGraphicFramePr>
          <p:cNvPr id="5" name="Table 5">
            <a:extLst>
              <a:ext uri="{FF2B5EF4-FFF2-40B4-BE49-F238E27FC236}">
                <a16:creationId xmlns:a16="http://schemas.microsoft.com/office/drawing/2014/main" id="{41543F34-B25B-0B46-B256-F6A217503DC5}"/>
              </a:ext>
            </a:extLst>
          </p:cNvPr>
          <p:cNvGraphicFramePr>
            <a:graphicFrameLocks noGrp="1"/>
          </p:cNvGraphicFramePr>
          <p:nvPr>
            <p:extLst>
              <p:ext uri="{D42A27DB-BD31-4B8C-83A1-F6EECF244321}">
                <p14:modId xmlns:p14="http://schemas.microsoft.com/office/powerpoint/2010/main" val="2213205148"/>
              </p:ext>
            </p:extLst>
          </p:nvPr>
        </p:nvGraphicFramePr>
        <p:xfrm>
          <a:off x="1343232" y="3653155"/>
          <a:ext cx="5598082" cy="370840"/>
        </p:xfrm>
        <a:graphic>
          <a:graphicData uri="http://schemas.openxmlformats.org/drawingml/2006/table">
            <a:tbl>
              <a:tblPr firstRow="1" bandRow="1">
                <a:tableStyleId>{5C22544A-7EE6-4342-B048-85BDC9FD1C3A}</a:tableStyleId>
              </a:tblPr>
              <a:tblGrid>
                <a:gridCol w="1085053">
                  <a:extLst>
                    <a:ext uri="{9D8B030D-6E8A-4147-A177-3AD203B41FA5}">
                      <a16:colId xmlns:a16="http://schemas.microsoft.com/office/drawing/2014/main" val="78470117"/>
                    </a:ext>
                  </a:extLst>
                </a:gridCol>
                <a:gridCol w="4513029">
                  <a:extLst>
                    <a:ext uri="{9D8B030D-6E8A-4147-A177-3AD203B41FA5}">
                      <a16:colId xmlns:a16="http://schemas.microsoft.com/office/drawing/2014/main" val="3288917235"/>
                    </a:ext>
                  </a:extLst>
                </a:gridCol>
              </a:tblGrid>
              <a:tr h="370840">
                <a:tc>
                  <a:txBody>
                    <a:bodyPr/>
                    <a:lstStyle/>
                    <a:p>
                      <a:r>
                        <a:rPr lang="en-US" dirty="0"/>
                        <a:t>Bob</a:t>
                      </a:r>
                    </a:p>
                  </a:txBody>
                  <a:tcPr/>
                </a:tc>
                <a:tc>
                  <a:txBody>
                    <a:bodyPr/>
                    <a:lstStyle/>
                    <a:p>
                      <a:r>
                        <a:rPr lang="en-US" dirty="0"/>
                        <a:t>Location of info for next neighbor Charles</a:t>
                      </a:r>
                    </a:p>
                  </a:txBody>
                  <a:tcPr/>
                </a:tc>
                <a:extLst>
                  <a:ext uri="{0D108BD9-81ED-4DB2-BD59-A6C34878D82A}">
                    <a16:rowId xmlns:a16="http://schemas.microsoft.com/office/drawing/2014/main" val="3347867432"/>
                  </a:ext>
                </a:extLst>
              </a:tr>
            </a:tbl>
          </a:graphicData>
        </a:graphic>
      </p:graphicFrame>
      <p:graphicFrame>
        <p:nvGraphicFramePr>
          <p:cNvPr id="8" name="Table 8">
            <a:extLst>
              <a:ext uri="{FF2B5EF4-FFF2-40B4-BE49-F238E27FC236}">
                <a16:creationId xmlns:a16="http://schemas.microsoft.com/office/drawing/2014/main" id="{6C6641A8-A86D-D346-828A-362E1FC75E61}"/>
              </a:ext>
            </a:extLst>
          </p:cNvPr>
          <p:cNvGraphicFramePr>
            <a:graphicFrameLocks noGrp="1"/>
          </p:cNvGraphicFramePr>
          <p:nvPr>
            <p:extLst>
              <p:ext uri="{D42A27DB-BD31-4B8C-83A1-F6EECF244321}">
                <p14:modId xmlns:p14="http://schemas.microsoft.com/office/powerpoint/2010/main" val="3036296529"/>
              </p:ext>
            </p:extLst>
          </p:nvPr>
        </p:nvGraphicFramePr>
        <p:xfrm>
          <a:off x="1343231" y="4124484"/>
          <a:ext cx="5598082" cy="365760"/>
        </p:xfrm>
        <a:graphic>
          <a:graphicData uri="http://schemas.openxmlformats.org/drawingml/2006/table">
            <a:tbl>
              <a:tblPr firstRow="1" bandRow="1">
                <a:tableStyleId>{5C22544A-7EE6-4342-B048-85BDC9FD1C3A}</a:tableStyleId>
              </a:tblPr>
              <a:tblGrid>
                <a:gridCol w="1056508">
                  <a:extLst>
                    <a:ext uri="{9D8B030D-6E8A-4147-A177-3AD203B41FA5}">
                      <a16:colId xmlns:a16="http://schemas.microsoft.com/office/drawing/2014/main" val="1685670383"/>
                    </a:ext>
                  </a:extLst>
                </a:gridCol>
                <a:gridCol w="4541574">
                  <a:extLst>
                    <a:ext uri="{9D8B030D-6E8A-4147-A177-3AD203B41FA5}">
                      <a16:colId xmlns:a16="http://schemas.microsoft.com/office/drawing/2014/main" val="809544535"/>
                    </a:ext>
                  </a:extLst>
                </a:gridCol>
              </a:tblGrid>
              <a:tr h="0">
                <a:tc>
                  <a:txBody>
                    <a:bodyPr/>
                    <a:lstStyle/>
                    <a:p>
                      <a:r>
                        <a:rPr lang="en-US" dirty="0"/>
                        <a:t>Charles</a:t>
                      </a:r>
                    </a:p>
                  </a:txBody>
                  <a:tcPr/>
                </a:tc>
                <a:tc>
                  <a:txBody>
                    <a:bodyPr/>
                    <a:lstStyle/>
                    <a:p>
                      <a:r>
                        <a:rPr lang="en-US" dirty="0"/>
                        <a:t>no next neighbor</a:t>
                      </a:r>
                    </a:p>
                  </a:txBody>
                  <a:tcPr/>
                </a:tc>
                <a:extLst>
                  <a:ext uri="{0D108BD9-81ED-4DB2-BD59-A6C34878D82A}">
                    <a16:rowId xmlns:a16="http://schemas.microsoft.com/office/drawing/2014/main" val="3760254297"/>
                  </a:ext>
                </a:extLst>
              </a:tr>
            </a:tbl>
          </a:graphicData>
        </a:graphic>
      </p:graphicFrame>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D1EDF3D2-BA3E-8D49-A5CA-44067CEC39EC}"/>
                  </a:ext>
                </a:extLst>
              </p14:cNvPr>
              <p14:cNvContentPartPr/>
              <p14:nvPr/>
            </p14:nvContentPartPr>
            <p14:xfrm>
              <a:off x="7272022" y="3602227"/>
              <a:ext cx="1211040" cy="506880"/>
            </p14:xfrm>
          </p:contentPart>
        </mc:Choice>
        <mc:Fallback>
          <p:pic>
            <p:nvPicPr>
              <p:cNvPr id="9" name="Ink 8">
                <a:extLst>
                  <a:ext uri="{FF2B5EF4-FFF2-40B4-BE49-F238E27FC236}">
                    <a16:creationId xmlns:a16="http://schemas.microsoft.com/office/drawing/2014/main" id="{D1EDF3D2-BA3E-8D49-A5CA-44067CEC39EC}"/>
                  </a:ext>
                </a:extLst>
              </p:cNvPr>
              <p:cNvPicPr/>
              <p:nvPr/>
            </p:nvPicPr>
            <p:blipFill>
              <a:blip r:embed="rId3"/>
              <a:stretch>
                <a:fillRect/>
              </a:stretch>
            </p:blipFill>
            <p:spPr>
              <a:xfrm>
                <a:off x="7263022" y="3593587"/>
                <a:ext cx="1228680" cy="524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8EA72413-0D8D-464C-8222-7475A9A675D5}"/>
                  </a:ext>
                </a:extLst>
              </p14:cNvPr>
              <p14:cNvContentPartPr/>
              <p14:nvPr/>
            </p14:nvContentPartPr>
            <p14:xfrm>
              <a:off x="7352662" y="3523027"/>
              <a:ext cx="1096920" cy="518400"/>
            </p14:xfrm>
          </p:contentPart>
        </mc:Choice>
        <mc:Fallback>
          <p:pic>
            <p:nvPicPr>
              <p:cNvPr id="10" name="Ink 9">
                <a:extLst>
                  <a:ext uri="{FF2B5EF4-FFF2-40B4-BE49-F238E27FC236}">
                    <a16:creationId xmlns:a16="http://schemas.microsoft.com/office/drawing/2014/main" id="{8EA72413-0D8D-464C-8222-7475A9A675D5}"/>
                  </a:ext>
                </a:extLst>
              </p:cNvPr>
              <p:cNvPicPr/>
              <p:nvPr/>
            </p:nvPicPr>
            <p:blipFill>
              <a:blip r:embed="rId5"/>
              <a:stretch>
                <a:fillRect/>
              </a:stretch>
            </p:blipFill>
            <p:spPr>
              <a:xfrm>
                <a:off x="7343662" y="3514027"/>
                <a:ext cx="1114560" cy="536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8" name="Ink 17">
                <a:extLst>
                  <a:ext uri="{FF2B5EF4-FFF2-40B4-BE49-F238E27FC236}">
                    <a16:creationId xmlns:a16="http://schemas.microsoft.com/office/drawing/2014/main" id="{4A72C799-63C1-794A-BF2A-9F3596801A38}"/>
                  </a:ext>
                </a:extLst>
              </p14:cNvPr>
              <p14:cNvContentPartPr/>
              <p14:nvPr/>
            </p14:nvContentPartPr>
            <p14:xfrm>
              <a:off x="8725702" y="3517267"/>
              <a:ext cx="1038240" cy="559800"/>
            </p14:xfrm>
          </p:contentPart>
        </mc:Choice>
        <mc:Fallback>
          <p:pic>
            <p:nvPicPr>
              <p:cNvPr id="18" name="Ink 17">
                <a:extLst>
                  <a:ext uri="{FF2B5EF4-FFF2-40B4-BE49-F238E27FC236}">
                    <a16:creationId xmlns:a16="http://schemas.microsoft.com/office/drawing/2014/main" id="{4A72C799-63C1-794A-BF2A-9F3596801A38}"/>
                  </a:ext>
                </a:extLst>
              </p:cNvPr>
              <p:cNvPicPr/>
              <p:nvPr/>
            </p:nvPicPr>
            <p:blipFill>
              <a:blip r:embed="rId7"/>
              <a:stretch>
                <a:fillRect/>
              </a:stretch>
            </p:blipFill>
            <p:spPr>
              <a:xfrm>
                <a:off x="8716702" y="3508267"/>
                <a:ext cx="1055880" cy="577440"/>
              </a:xfrm>
              <a:prstGeom prst="rect">
                <a:avLst/>
              </a:prstGeom>
            </p:spPr>
          </p:pic>
        </mc:Fallback>
      </mc:AlternateContent>
      <p:grpSp>
        <p:nvGrpSpPr>
          <p:cNvPr id="21" name="Group 20">
            <a:extLst>
              <a:ext uri="{FF2B5EF4-FFF2-40B4-BE49-F238E27FC236}">
                <a16:creationId xmlns:a16="http://schemas.microsoft.com/office/drawing/2014/main" id="{453FCCBB-FC04-6B42-ABAF-78E0B0A7AABF}"/>
              </a:ext>
            </a:extLst>
          </p:cNvPr>
          <p:cNvGrpSpPr/>
          <p:nvPr/>
        </p:nvGrpSpPr>
        <p:grpSpPr>
          <a:xfrm>
            <a:off x="8129542" y="3538507"/>
            <a:ext cx="1684440" cy="629280"/>
            <a:chOff x="8129542" y="3538507"/>
            <a:chExt cx="1684440" cy="629280"/>
          </a:xfrm>
        </p:grpSpPr>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28140B38-FC7F-204F-8139-E97D67ADBC06}"/>
                    </a:ext>
                  </a:extLst>
                </p14:cNvPr>
                <p14:cNvContentPartPr/>
                <p14:nvPr/>
              </p14:nvContentPartPr>
              <p14:xfrm>
                <a:off x="8129542" y="3558307"/>
                <a:ext cx="25560" cy="527040"/>
              </p14:xfrm>
            </p:contentPart>
          </mc:Choice>
          <mc:Fallback>
            <p:pic>
              <p:nvPicPr>
                <p:cNvPr id="11" name="Ink 10">
                  <a:extLst>
                    <a:ext uri="{FF2B5EF4-FFF2-40B4-BE49-F238E27FC236}">
                      <a16:creationId xmlns:a16="http://schemas.microsoft.com/office/drawing/2014/main" id="{28140B38-FC7F-204F-8139-E97D67ADBC06}"/>
                    </a:ext>
                  </a:extLst>
                </p:cNvPr>
                <p:cNvPicPr/>
                <p:nvPr/>
              </p:nvPicPr>
              <p:blipFill>
                <a:blip r:embed="rId9"/>
                <a:stretch>
                  <a:fillRect/>
                </a:stretch>
              </p:blipFill>
              <p:spPr>
                <a:xfrm>
                  <a:off x="8120542" y="3549667"/>
                  <a:ext cx="43200" cy="544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21D9877C-64D8-DD43-B6BA-02F9FEAFE93C}"/>
                    </a:ext>
                  </a:extLst>
                </p14:cNvPr>
                <p14:cNvContentPartPr/>
                <p14:nvPr/>
              </p14:nvContentPartPr>
              <p14:xfrm>
                <a:off x="8272822" y="3838027"/>
                <a:ext cx="411120" cy="360"/>
              </p14:xfrm>
            </p:contentPart>
          </mc:Choice>
          <mc:Fallback>
            <p:pic>
              <p:nvPicPr>
                <p:cNvPr id="12" name="Ink 11">
                  <a:extLst>
                    <a:ext uri="{FF2B5EF4-FFF2-40B4-BE49-F238E27FC236}">
                      <a16:creationId xmlns:a16="http://schemas.microsoft.com/office/drawing/2014/main" id="{21D9877C-64D8-DD43-B6BA-02F9FEAFE93C}"/>
                    </a:ext>
                  </a:extLst>
                </p:cNvPr>
                <p:cNvPicPr/>
                <p:nvPr/>
              </p:nvPicPr>
              <p:blipFill>
                <a:blip r:embed="rId11"/>
                <a:stretch>
                  <a:fillRect/>
                </a:stretch>
              </p:blipFill>
              <p:spPr>
                <a:xfrm>
                  <a:off x="8263822" y="3829027"/>
                  <a:ext cx="428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DB4DBC9F-92A6-3640-B021-98FF10904DE7}"/>
                    </a:ext>
                  </a:extLst>
                </p14:cNvPr>
                <p14:cNvContentPartPr/>
                <p14:nvPr/>
              </p14:nvContentPartPr>
              <p14:xfrm>
                <a:off x="8602222" y="3771067"/>
                <a:ext cx="165960" cy="175680"/>
              </p14:xfrm>
            </p:contentPart>
          </mc:Choice>
          <mc:Fallback>
            <p:pic>
              <p:nvPicPr>
                <p:cNvPr id="14" name="Ink 13">
                  <a:extLst>
                    <a:ext uri="{FF2B5EF4-FFF2-40B4-BE49-F238E27FC236}">
                      <a16:creationId xmlns:a16="http://schemas.microsoft.com/office/drawing/2014/main" id="{DB4DBC9F-92A6-3640-B021-98FF10904DE7}"/>
                    </a:ext>
                  </a:extLst>
                </p:cNvPr>
                <p:cNvPicPr/>
                <p:nvPr/>
              </p:nvPicPr>
              <p:blipFill>
                <a:blip r:embed="rId13"/>
                <a:stretch>
                  <a:fillRect/>
                </a:stretch>
              </p:blipFill>
              <p:spPr>
                <a:xfrm>
                  <a:off x="8593222" y="3762067"/>
                  <a:ext cx="18360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563AFAD7-AAD1-F449-90F7-59D076B2DBB9}"/>
                    </a:ext>
                  </a:extLst>
                </p14:cNvPr>
                <p14:cNvContentPartPr/>
                <p14:nvPr/>
              </p14:nvContentPartPr>
              <p14:xfrm>
                <a:off x="8734342" y="3538507"/>
                <a:ext cx="9000" cy="629280"/>
              </p14:xfrm>
            </p:contentPart>
          </mc:Choice>
          <mc:Fallback>
            <p:pic>
              <p:nvPicPr>
                <p:cNvPr id="16" name="Ink 15">
                  <a:extLst>
                    <a:ext uri="{FF2B5EF4-FFF2-40B4-BE49-F238E27FC236}">
                      <a16:creationId xmlns:a16="http://schemas.microsoft.com/office/drawing/2014/main" id="{563AFAD7-AAD1-F449-90F7-59D076B2DBB9}"/>
                    </a:ext>
                  </a:extLst>
                </p:cNvPr>
                <p:cNvPicPr/>
                <p:nvPr/>
              </p:nvPicPr>
              <p:blipFill>
                <a:blip r:embed="rId15"/>
                <a:stretch>
                  <a:fillRect/>
                </a:stretch>
              </p:blipFill>
              <p:spPr>
                <a:xfrm>
                  <a:off x="8725342" y="3529507"/>
                  <a:ext cx="26640" cy="646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0" name="Ink 19">
                  <a:extLst>
                    <a:ext uri="{FF2B5EF4-FFF2-40B4-BE49-F238E27FC236}">
                      <a16:creationId xmlns:a16="http://schemas.microsoft.com/office/drawing/2014/main" id="{AE388ECB-BFB7-6244-BBA8-7ED6A0852024}"/>
                    </a:ext>
                  </a:extLst>
                </p14:cNvPr>
                <p14:cNvContentPartPr/>
                <p14:nvPr/>
              </p14:nvContentPartPr>
              <p14:xfrm>
                <a:off x="8802382" y="4070227"/>
                <a:ext cx="1011600" cy="87840"/>
              </p14:xfrm>
            </p:contentPart>
          </mc:Choice>
          <mc:Fallback>
            <p:pic>
              <p:nvPicPr>
                <p:cNvPr id="20" name="Ink 19">
                  <a:extLst>
                    <a:ext uri="{FF2B5EF4-FFF2-40B4-BE49-F238E27FC236}">
                      <a16:creationId xmlns:a16="http://schemas.microsoft.com/office/drawing/2014/main" id="{AE388ECB-BFB7-6244-BBA8-7ED6A0852024}"/>
                    </a:ext>
                  </a:extLst>
                </p:cNvPr>
                <p:cNvPicPr/>
                <p:nvPr/>
              </p:nvPicPr>
              <p:blipFill>
                <a:blip r:embed="rId17"/>
                <a:stretch>
                  <a:fillRect/>
                </a:stretch>
              </p:blipFill>
              <p:spPr>
                <a:xfrm>
                  <a:off x="8793742" y="4061227"/>
                  <a:ext cx="1029240" cy="10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29" name="Ink 28">
                <a:extLst>
                  <a:ext uri="{FF2B5EF4-FFF2-40B4-BE49-F238E27FC236}">
                    <a16:creationId xmlns:a16="http://schemas.microsoft.com/office/drawing/2014/main" id="{5D04DC02-26A0-9C43-BB33-8878A02BF972}"/>
                  </a:ext>
                </a:extLst>
              </p14:cNvPr>
              <p14:cNvContentPartPr/>
              <p14:nvPr/>
            </p14:nvContentPartPr>
            <p14:xfrm>
              <a:off x="10086502" y="3529147"/>
              <a:ext cx="4680" cy="707760"/>
            </p14:xfrm>
          </p:contentPart>
        </mc:Choice>
        <mc:Fallback>
          <p:pic>
            <p:nvPicPr>
              <p:cNvPr id="29" name="Ink 28">
                <a:extLst>
                  <a:ext uri="{FF2B5EF4-FFF2-40B4-BE49-F238E27FC236}">
                    <a16:creationId xmlns:a16="http://schemas.microsoft.com/office/drawing/2014/main" id="{5D04DC02-26A0-9C43-BB33-8878A02BF972}"/>
                  </a:ext>
                </a:extLst>
              </p:cNvPr>
              <p:cNvPicPr/>
              <p:nvPr/>
            </p:nvPicPr>
            <p:blipFill>
              <a:blip r:embed="rId19"/>
              <a:stretch>
                <a:fillRect/>
              </a:stretch>
            </p:blipFill>
            <p:spPr>
              <a:xfrm>
                <a:off x="10077502" y="3520507"/>
                <a:ext cx="22320" cy="725400"/>
              </a:xfrm>
              <a:prstGeom prst="rect">
                <a:avLst/>
              </a:prstGeom>
            </p:spPr>
          </p:pic>
        </mc:Fallback>
      </mc:AlternateContent>
      <p:grpSp>
        <p:nvGrpSpPr>
          <p:cNvPr id="32" name="Group 31">
            <a:extLst>
              <a:ext uri="{FF2B5EF4-FFF2-40B4-BE49-F238E27FC236}">
                <a16:creationId xmlns:a16="http://schemas.microsoft.com/office/drawing/2014/main" id="{01441720-DB56-6246-95EB-DB9A5DA2225D}"/>
              </a:ext>
            </a:extLst>
          </p:cNvPr>
          <p:cNvGrpSpPr/>
          <p:nvPr/>
        </p:nvGrpSpPr>
        <p:grpSpPr>
          <a:xfrm>
            <a:off x="9429142" y="3466147"/>
            <a:ext cx="2246040" cy="778680"/>
            <a:chOff x="9429142" y="3466147"/>
            <a:chExt cx="2246040" cy="778680"/>
          </a:xfrm>
        </p:grpSpPr>
        <mc:AlternateContent xmlns:mc="http://schemas.openxmlformats.org/markup-compatibility/2006">
          <mc:Choice xmlns:p14="http://schemas.microsoft.com/office/powerpoint/2010/main" Requires="p14">
            <p:contentPart p14:bwMode="auto" r:id="rId20">
              <p14:nvContentPartPr>
                <p14:cNvPr id="24" name="Ink 23">
                  <a:extLst>
                    <a:ext uri="{FF2B5EF4-FFF2-40B4-BE49-F238E27FC236}">
                      <a16:creationId xmlns:a16="http://schemas.microsoft.com/office/drawing/2014/main" id="{08822EF1-AA22-144B-B394-8DA488198323}"/>
                    </a:ext>
                  </a:extLst>
                </p14:cNvPr>
                <p14:cNvContentPartPr/>
                <p14:nvPr/>
              </p14:nvContentPartPr>
              <p14:xfrm>
                <a:off x="9429142" y="3544987"/>
                <a:ext cx="16560" cy="579960"/>
              </p14:xfrm>
            </p:contentPart>
          </mc:Choice>
          <mc:Fallback>
            <p:pic>
              <p:nvPicPr>
                <p:cNvPr id="24" name="Ink 23">
                  <a:extLst>
                    <a:ext uri="{FF2B5EF4-FFF2-40B4-BE49-F238E27FC236}">
                      <a16:creationId xmlns:a16="http://schemas.microsoft.com/office/drawing/2014/main" id="{08822EF1-AA22-144B-B394-8DA488198323}"/>
                    </a:ext>
                  </a:extLst>
                </p:cNvPr>
                <p:cNvPicPr/>
                <p:nvPr/>
              </p:nvPicPr>
              <p:blipFill>
                <a:blip r:embed="rId21"/>
                <a:stretch>
                  <a:fillRect/>
                </a:stretch>
              </p:blipFill>
              <p:spPr>
                <a:xfrm>
                  <a:off x="9420142" y="3535987"/>
                  <a:ext cx="34200" cy="597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5" name="Ink 24">
                  <a:extLst>
                    <a:ext uri="{FF2B5EF4-FFF2-40B4-BE49-F238E27FC236}">
                      <a16:creationId xmlns:a16="http://schemas.microsoft.com/office/drawing/2014/main" id="{E36F6BB5-4CF0-E148-A4EC-1F91E44132D1}"/>
                    </a:ext>
                  </a:extLst>
                </p14:cNvPr>
                <p14:cNvContentPartPr/>
                <p14:nvPr/>
              </p14:nvContentPartPr>
              <p14:xfrm>
                <a:off x="9610222" y="3863227"/>
                <a:ext cx="442440" cy="360"/>
              </p14:xfrm>
            </p:contentPart>
          </mc:Choice>
          <mc:Fallback>
            <p:pic>
              <p:nvPicPr>
                <p:cNvPr id="25" name="Ink 24">
                  <a:extLst>
                    <a:ext uri="{FF2B5EF4-FFF2-40B4-BE49-F238E27FC236}">
                      <a16:creationId xmlns:a16="http://schemas.microsoft.com/office/drawing/2014/main" id="{E36F6BB5-4CF0-E148-A4EC-1F91E44132D1}"/>
                    </a:ext>
                  </a:extLst>
                </p:cNvPr>
                <p:cNvPicPr/>
                <p:nvPr/>
              </p:nvPicPr>
              <p:blipFill>
                <a:blip r:embed="rId23"/>
                <a:stretch>
                  <a:fillRect/>
                </a:stretch>
              </p:blipFill>
              <p:spPr>
                <a:xfrm>
                  <a:off x="9601222" y="3854587"/>
                  <a:ext cx="460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7" name="Ink 26">
                  <a:extLst>
                    <a:ext uri="{FF2B5EF4-FFF2-40B4-BE49-F238E27FC236}">
                      <a16:creationId xmlns:a16="http://schemas.microsoft.com/office/drawing/2014/main" id="{63897F8D-96E5-5947-AC21-18137D0B8D0B}"/>
                    </a:ext>
                  </a:extLst>
                </p14:cNvPr>
                <p14:cNvContentPartPr/>
                <p14:nvPr/>
              </p14:nvContentPartPr>
              <p14:xfrm>
                <a:off x="9977422" y="3789067"/>
                <a:ext cx="115560" cy="143280"/>
              </p14:xfrm>
            </p:contentPart>
          </mc:Choice>
          <mc:Fallback>
            <p:pic>
              <p:nvPicPr>
                <p:cNvPr id="27" name="Ink 26">
                  <a:extLst>
                    <a:ext uri="{FF2B5EF4-FFF2-40B4-BE49-F238E27FC236}">
                      <a16:creationId xmlns:a16="http://schemas.microsoft.com/office/drawing/2014/main" id="{63897F8D-96E5-5947-AC21-18137D0B8D0B}"/>
                    </a:ext>
                  </a:extLst>
                </p:cNvPr>
                <p:cNvPicPr/>
                <p:nvPr/>
              </p:nvPicPr>
              <p:blipFill>
                <a:blip r:embed="rId25"/>
                <a:stretch>
                  <a:fillRect/>
                </a:stretch>
              </p:blipFill>
              <p:spPr>
                <a:xfrm>
                  <a:off x="9968422" y="3780427"/>
                  <a:ext cx="13320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1" name="Ink 30">
                  <a:extLst>
                    <a:ext uri="{FF2B5EF4-FFF2-40B4-BE49-F238E27FC236}">
                      <a16:creationId xmlns:a16="http://schemas.microsoft.com/office/drawing/2014/main" id="{46A4B5B5-B76D-424F-A7B9-D353AC557887}"/>
                    </a:ext>
                  </a:extLst>
                </p14:cNvPr>
                <p14:cNvContentPartPr/>
                <p14:nvPr/>
              </p14:nvContentPartPr>
              <p14:xfrm>
                <a:off x="10085782" y="3466147"/>
                <a:ext cx="1589400" cy="778680"/>
              </p14:xfrm>
            </p:contentPart>
          </mc:Choice>
          <mc:Fallback>
            <p:pic>
              <p:nvPicPr>
                <p:cNvPr id="31" name="Ink 30">
                  <a:extLst>
                    <a:ext uri="{FF2B5EF4-FFF2-40B4-BE49-F238E27FC236}">
                      <a16:creationId xmlns:a16="http://schemas.microsoft.com/office/drawing/2014/main" id="{46A4B5B5-B76D-424F-A7B9-D353AC557887}"/>
                    </a:ext>
                  </a:extLst>
                </p:cNvPr>
                <p:cNvPicPr/>
                <p:nvPr/>
              </p:nvPicPr>
              <p:blipFill>
                <a:blip r:embed="rId27"/>
                <a:stretch>
                  <a:fillRect/>
                </a:stretch>
              </p:blipFill>
              <p:spPr>
                <a:xfrm>
                  <a:off x="10076782" y="3457147"/>
                  <a:ext cx="1607040" cy="796320"/>
                </a:xfrm>
                <a:prstGeom prst="rect">
                  <a:avLst/>
                </a:prstGeom>
              </p:spPr>
            </p:pic>
          </mc:Fallback>
        </mc:AlternateContent>
      </p:grpSp>
      <p:grpSp>
        <p:nvGrpSpPr>
          <p:cNvPr id="37" name="Group 36">
            <a:extLst>
              <a:ext uri="{FF2B5EF4-FFF2-40B4-BE49-F238E27FC236}">
                <a16:creationId xmlns:a16="http://schemas.microsoft.com/office/drawing/2014/main" id="{CF287FC2-643F-334E-BB11-9646001592B7}"/>
              </a:ext>
            </a:extLst>
          </p:cNvPr>
          <p:cNvGrpSpPr/>
          <p:nvPr/>
        </p:nvGrpSpPr>
        <p:grpSpPr>
          <a:xfrm>
            <a:off x="11256142" y="3531667"/>
            <a:ext cx="314280" cy="598680"/>
            <a:chOff x="11256142" y="3531667"/>
            <a:chExt cx="314280" cy="598680"/>
          </a:xfrm>
        </p:grpSpPr>
        <mc:AlternateContent xmlns:mc="http://schemas.openxmlformats.org/markup-compatibility/2006">
          <mc:Choice xmlns:p14="http://schemas.microsoft.com/office/powerpoint/2010/main" Requires="p14">
            <p:contentPart p14:bwMode="auto" r:id="rId28">
              <p14:nvContentPartPr>
                <p14:cNvPr id="33" name="Ink 32">
                  <a:extLst>
                    <a:ext uri="{FF2B5EF4-FFF2-40B4-BE49-F238E27FC236}">
                      <a16:creationId xmlns:a16="http://schemas.microsoft.com/office/drawing/2014/main" id="{9C477C1C-2107-6C47-BB18-DCFDF7107375}"/>
                    </a:ext>
                  </a:extLst>
                </p14:cNvPr>
                <p14:cNvContentPartPr/>
                <p14:nvPr/>
              </p14:nvContentPartPr>
              <p14:xfrm>
                <a:off x="11256142" y="3531667"/>
                <a:ext cx="360" cy="598680"/>
              </p14:xfrm>
            </p:contentPart>
          </mc:Choice>
          <mc:Fallback>
            <p:pic>
              <p:nvPicPr>
                <p:cNvPr id="33" name="Ink 32">
                  <a:extLst>
                    <a:ext uri="{FF2B5EF4-FFF2-40B4-BE49-F238E27FC236}">
                      <a16:creationId xmlns:a16="http://schemas.microsoft.com/office/drawing/2014/main" id="{9C477C1C-2107-6C47-BB18-DCFDF7107375}"/>
                    </a:ext>
                  </a:extLst>
                </p:cNvPr>
                <p:cNvPicPr/>
                <p:nvPr/>
              </p:nvPicPr>
              <p:blipFill>
                <a:blip r:embed="rId29"/>
                <a:stretch>
                  <a:fillRect/>
                </a:stretch>
              </p:blipFill>
              <p:spPr>
                <a:xfrm>
                  <a:off x="11247142" y="3522667"/>
                  <a:ext cx="18000" cy="616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4" name="Ink 33">
                  <a:extLst>
                    <a:ext uri="{FF2B5EF4-FFF2-40B4-BE49-F238E27FC236}">
                      <a16:creationId xmlns:a16="http://schemas.microsoft.com/office/drawing/2014/main" id="{247DDE2D-5731-8B44-8C36-07E24691DCA5}"/>
                    </a:ext>
                  </a:extLst>
                </p14:cNvPr>
                <p14:cNvContentPartPr/>
                <p14:nvPr/>
              </p14:nvContentPartPr>
              <p14:xfrm>
                <a:off x="11419222" y="3757027"/>
                <a:ext cx="52920" cy="185400"/>
              </p14:xfrm>
            </p:contentPart>
          </mc:Choice>
          <mc:Fallback>
            <p:pic>
              <p:nvPicPr>
                <p:cNvPr id="34" name="Ink 33">
                  <a:extLst>
                    <a:ext uri="{FF2B5EF4-FFF2-40B4-BE49-F238E27FC236}">
                      <a16:creationId xmlns:a16="http://schemas.microsoft.com/office/drawing/2014/main" id="{247DDE2D-5731-8B44-8C36-07E24691DCA5}"/>
                    </a:ext>
                  </a:extLst>
                </p:cNvPr>
                <p:cNvPicPr/>
                <p:nvPr/>
              </p:nvPicPr>
              <p:blipFill>
                <a:blip r:embed="rId31"/>
                <a:stretch>
                  <a:fillRect/>
                </a:stretch>
              </p:blipFill>
              <p:spPr>
                <a:xfrm>
                  <a:off x="11410582" y="3748027"/>
                  <a:ext cx="705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 name="Ink 35">
                  <a:extLst>
                    <a:ext uri="{FF2B5EF4-FFF2-40B4-BE49-F238E27FC236}">
                      <a16:creationId xmlns:a16="http://schemas.microsoft.com/office/drawing/2014/main" id="{FDBDCD8F-40B9-7044-A0AE-BC4AA2234BAC}"/>
                    </a:ext>
                  </a:extLst>
                </p14:cNvPr>
                <p14:cNvContentPartPr/>
                <p14:nvPr/>
              </p14:nvContentPartPr>
              <p14:xfrm>
                <a:off x="11475382" y="3781867"/>
                <a:ext cx="95040" cy="142920"/>
              </p14:xfrm>
            </p:contentPart>
          </mc:Choice>
          <mc:Fallback>
            <p:pic>
              <p:nvPicPr>
                <p:cNvPr id="36" name="Ink 35">
                  <a:extLst>
                    <a:ext uri="{FF2B5EF4-FFF2-40B4-BE49-F238E27FC236}">
                      <a16:creationId xmlns:a16="http://schemas.microsoft.com/office/drawing/2014/main" id="{FDBDCD8F-40B9-7044-A0AE-BC4AA2234BAC}"/>
                    </a:ext>
                  </a:extLst>
                </p:cNvPr>
                <p:cNvPicPr/>
                <p:nvPr/>
              </p:nvPicPr>
              <p:blipFill>
                <a:blip r:embed="rId33"/>
                <a:stretch>
                  <a:fillRect/>
                </a:stretch>
              </p:blipFill>
              <p:spPr>
                <a:xfrm>
                  <a:off x="11466382" y="3772867"/>
                  <a:ext cx="112680" cy="160560"/>
                </a:xfrm>
                <a:prstGeom prst="rect">
                  <a:avLst/>
                </a:prstGeom>
              </p:spPr>
            </p:pic>
          </mc:Fallback>
        </mc:AlternateContent>
      </p:grpSp>
    </p:spTree>
    <p:extLst>
      <p:ext uri="{BB962C8B-B14F-4D97-AF65-F5344CB8AC3E}">
        <p14:creationId xmlns:p14="http://schemas.microsoft.com/office/powerpoint/2010/main" val="402430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4335-7308-534A-9967-1A70216699E8}"/>
              </a:ext>
            </a:extLst>
          </p:cNvPr>
          <p:cNvSpPr>
            <a:spLocks noGrp="1"/>
          </p:cNvSpPr>
          <p:nvPr>
            <p:ph type="title"/>
          </p:nvPr>
        </p:nvSpPr>
        <p:spPr/>
        <p:txBody>
          <a:bodyPr/>
          <a:lstStyle/>
          <a:p>
            <a:r>
              <a:rPr lang="en-US" dirty="0"/>
              <a:t>Code for Class Template: </a:t>
            </a:r>
            <a:r>
              <a:rPr lang="en-US" dirty="0" err="1"/>
              <a:t>Node.hpp</a:t>
            </a:r>
            <a:endParaRPr lang="en-US" dirty="0"/>
          </a:p>
        </p:txBody>
      </p:sp>
      <p:sp>
        <p:nvSpPr>
          <p:cNvPr id="3" name="Content Placeholder 2">
            <a:extLst>
              <a:ext uri="{FF2B5EF4-FFF2-40B4-BE49-F238E27FC236}">
                <a16:creationId xmlns:a16="http://schemas.microsoft.com/office/drawing/2014/main" id="{A2D244FE-91DA-1043-A86B-CBAB027D05E4}"/>
              </a:ext>
            </a:extLst>
          </p:cNvPr>
          <p:cNvSpPr>
            <a:spLocks noGrp="1"/>
          </p:cNvSpPr>
          <p:nvPr>
            <p:ph idx="1"/>
          </p:nvPr>
        </p:nvSpPr>
        <p:spPr>
          <a:xfrm>
            <a:off x="838200" y="1528763"/>
            <a:ext cx="10515600" cy="4648200"/>
          </a:xfrm>
        </p:spPr>
        <p:txBody>
          <a:bodyPr>
            <a:noAutofit/>
          </a:bodyPr>
          <a:lstStyle/>
          <a:p>
            <a:pPr marL="0" indent="0">
              <a:buNone/>
            </a:pPr>
            <a:r>
              <a:rPr lang="en-US" sz="2200" dirty="0">
                <a:solidFill>
                  <a:srgbClr val="C000C0"/>
                </a:solidFill>
              </a:rPr>
              <a:t>#</a:t>
            </a:r>
            <a:r>
              <a:rPr lang="en-US" sz="2200" dirty="0" err="1">
                <a:solidFill>
                  <a:srgbClr val="C000C0"/>
                </a:solidFill>
              </a:rPr>
              <a:t>ifndef</a:t>
            </a:r>
            <a:r>
              <a:rPr lang="en-US" sz="2200" dirty="0">
                <a:solidFill>
                  <a:srgbClr val="C000C0"/>
                </a:solidFill>
              </a:rPr>
              <a:t> NODE_H_</a:t>
            </a:r>
            <a:r>
              <a:rPr lang="en-US" sz="2200" dirty="0"/>
              <a:t> </a:t>
            </a:r>
          </a:p>
          <a:p>
            <a:pPr marL="0" indent="0">
              <a:buNone/>
            </a:pPr>
            <a:r>
              <a:rPr lang="en-US" sz="2200" dirty="0">
                <a:solidFill>
                  <a:srgbClr val="C000C0"/>
                </a:solidFill>
              </a:rPr>
              <a:t>#define NODE_H_</a:t>
            </a:r>
            <a:r>
              <a:rPr lang="en-US" sz="2200" dirty="0"/>
              <a:t> </a:t>
            </a:r>
          </a:p>
          <a:p>
            <a:pPr marL="0" indent="0">
              <a:buNone/>
            </a:pPr>
            <a:r>
              <a:rPr lang="en-US" sz="2200" dirty="0">
                <a:solidFill>
                  <a:srgbClr val="008000"/>
                </a:solidFill>
                <a:highlight>
                  <a:srgbClr val="FFFF00"/>
                </a:highlight>
              </a:rPr>
              <a:t>template</a:t>
            </a:r>
            <a:r>
              <a:rPr lang="en-US" sz="2200" dirty="0">
                <a:highlight>
                  <a:srgbClr val="FFFF00"/>
                </a:highlight>
              </a:rPr>
              <a:t>&lt;</a:t>
            </a:r>
            <a:r>
              <a:rPr lang="en-US" sz="2200" dirty="0">
                <a:solidFill>
                  <a:srgbClr val="008000"/>
                </a:solidFill>
                <a:highlight>
                  <a:srgbClr val="FFFF00"/>
                </a:highlight>
              </a:rPr>
              <a:t>class</a:t>
            </a:r>
            <a:r>
              <a:rPr lang="en-US" sz="2200" dirty="0">
                <a:highlight>
                  <a:srgbClr val="FFFF00"/>
                </a:highlight>
              </a:rPr>
              <a:t> </a:t>
            </a:r>
            <a:r>
              <a:rPr lang="en-US" sz="2200" dirty="0">
                <a:highlight>
                  <a:srgbClr val="00FFFF"/>
                </a:highlight>
              </a:rPr>
              <a:t>T</a:t>
            </a:r>
            <a:r>
              <a:rPr lang="en-US" sz="2200" dirty="0">
                <a:highlight>
                  <a:srgbClr val="FFFF00"/>
                </a:highlight>
              </a:rPr>
              <a:t>&gt;</a:t>
            </a:r>
            <a:r>
              <a:rPr lang="en-US" sz="2200" dirty="0"/>
              <a:t> </a:t>
            </a:r>
          </a:p>
          <a:p>
            <a:pPr marL="0" indent="0">
              <a:buNone/>
            </a:pPr>
            <a:r>
              <a:rPr lang="en-US" sz="2200" dirty="0">
                <a:solidFill>
                  <a:srgbClr val="008000"/>
                </a:solidFill>
              </a:rPr>
              <a:t>class</a:t>
            </a:r>
            <a:r>
              <a:rPr lang="en-US" sz="2200" dirty="0"/>
              <a:t> Node </a:t>
            </a:r>
            <a:r>
              <a:rPr lang="en-US" sz="2200" dirty="0">
                <a:solidFill>
                  <a:srgbClr val="0000C0"/>
                </a:solidFill>
              </a:rPr>
              <a:t>// class template</a:t>
            </a:r>
            <a:endParaRPr lang="en-US" sz="2200" dirty="0"/>
          </a:p>
          <a:p>
            <a:pPr marL="0" indent="0">
              <a:buNone/>
            </a:pPr>
            <a:r>
              <a:rPr lang="en-US" sz="2200" dirty="0"/>
              <a:t>{  </a:t>
            </a:r>
            <a:r>
              <a:rPr lang="en-US" sz="2200" dirty="0">
                <a:solidFill>
                  <a:srgbClr val="AF5F00"/>
                </a:solidFill>
              </a:rPr>
              <a:t>…</a:t>
            </a:r>
          </a:p>
          <a:p>
            <a:pPr marL="0" indent="0">
              <a:buNone/>
            </a:pPr>
            <a:r>
              <a:rPr lang="en-US" sz="2200" dirty="0">
                <a:solidFill>
                  <a:srgbClr val="AF5F00"/>
                </a:solidFill>
              </a:rPr>
              <a:t>private:</a:t>
            </a:r>
          </a:p>
          <a:p>
            <a:pPr marL="0" indent="0">
              <a:buNone/>
            </a:pPr>
            <a:r>
              <a:rPr lang="en-US" sz="2200" dirty="0">
                <a:solidFill>
                  <a:srgbClr val="AF5F00"/>
                </a:solidFill>
              </a:rPr>
              <a:t>    </a:t>
            </a:r>
            <a:r>
              <a:rPr lang="en-US" sz="2200" dirty="0">
                <a:highlight>
                  <a:srgbClr val="00FFFF"/>
                </a:highlight>
              </a:rPr>
              <a:t>T</a:t>
            </a:r>
            <a:r>
              <a:rPr lang="en-US" sz="2200" dirty="0"/>
              <a:t> item_;</a:t>
            </a:r>
          </a:p>
          <a:p>
            <a:pPr marL="0" indent="0">
              <a:buNone/>
            </a:pPr>
            <a:r>
              <a:rPr lang="en-US" sz="2200" dirty="0"/>
              <a:t>    Node* next_;</a:t>
            </a:r>
          </a:p>
          <a:p>
            <a:pPr marL="0" indent="0">
              <a:buNone/>
            </a:pPr>
            <a:r>
              <a:rPr lang="en-US" sz="2200" dirty="0"/>
              <a:t>}; </a:t>
            </a:r>
          </a:p>
          <a:p>
            <a:pPr marL="0" indent="0">
              <a:buNone/>
            </a:pPr>
            <a:r>
              <a:rPr lang="en-US" sz="2200" dirty="0">
                <a:solidFill>
                  <a:srgbClr val="C000C0"/>
                </a:solidFill>
                <a:highlight>
                  <a:srgbClr val="FFFF00"/>
                </a:highlight>
              </a:rPr>
              <a:t>#include </a:t>
            </a:r>
            <a:r>
              <a:rPr lang="en-US" sz="2200" dirty="0">
                <a:solidFill>
                  <a:srgbClr val="C00000"/>
                </a:solidFill>
                <a:highlight>
                  <a:srgbClr val="FFFF00"/>
                </a:highlight>
              </a:rPr>
              <a:t>”</a:t>
            </a:r>
            <a:r>
              <a:rPr lang="en-US" sz="2200" dirty="0" err="1">
                <a:solidFill>
                  <a:srgbClr val="C00000"/>
                </a:solidFill>
                <a:highlight>
                  <a:srgbClr val="FFFF00"/>
                </a:highlight>
              </a:rPr>
              <a:t>Node.cpp</a:t>
            </a:r>
            <a:r>
              <a:rPr lang="en-US" sz="2200" dirty="0">
                <a:solidFill>
                  <a:srgbClr val="C00000"/>
                </a:solidFill>
                <a:highlight>
                  <a:srgbClr val="FFFF00"/>
                </a:highlight>
              </a:rPr>
              <a:t>"</a:t>
            </a:r>
            <a:r>
              <a:rPr lang="en-US" sz="2200" dirty="0"/>
              <a:t> </a:t>
            </a:r>
          </a:p>
          <a:p>
            <a:pPr marL="0" indent="0">
              <a:buNone/>
            </a:pPr>
            <a:r>
              <a:rPr lang="en-US" sz="2200" dirty="0">
                <a:solidFill>
                  <a:srgbClr val="C000C0"/>
                </a:solidFill>
              </a:rPr>
              <a:t>#endif</a:t>
            </a:r>
            <a:endParaRPr lang="en-US" sz="2200" dirty="0"/>
          </a:p>
        </p:txBody>
      </p:sp>
      <p:sp>
        <p:nvSpPr>
          <p:cNvPr id="4" name="Rounded Rectangle 3">
            <a:extLst>
              <a:ext uri="{FF2B5EF4-FFF2-40B4-BE49-F238E27FC236}">
                <a16:creationId xmlns:a16="http://schemas.microsoft.com/office/drawing/2014/main" id="{2D086AD6-4AAF-0142-A38E-6C920DD54A34}"/>
              </a:ext>
            </a:extLst>
          </p:cNvPr>
          <p:cNvSpPr/>
          <p:nvPr/>
        </p:nvSpPr>
        <p:spPr>
          <a:xfrm>
            <a:off x="4300536" y="2280841"/>
            <a:ext cx="6481763" cy="2296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2200" dirty="0"/>
              <a:t>Add template parameter line </a:t>
            </a:r>
          </a:p>
          <a:p>
            <a:pPr algn="ctr"/>
            <a:r>
              <a:rPr lang="en-US" sz="2200" dirty="0"/>
              <a:t>Template&lt;class T&gt;</a:t>
            </a:r>
          </a:p>
          <a:p>
            <a:r>
              <a:rPr lang="en-US" sz="2200" dirty="0"/>
              <a:t>2. Use T as a general type in data member declaration.</a:t>
            </a:r>
          </a:p>
          <a:p>
            <a:r>
              <a:rPr lang="en-US" sz="2200" dirty="0"/>
              <a:t>3. Since Node is a class template, its implementation, </a:t>
            </a:r>
            <a:r>
              <a:rPr lang="en-US" sz="2200" dirty="0" err="1"/>
              <a:t>Node.cpp</a:t>
            </a:r>
            <a:r>
              <a:rPr lang="en-US" sz="2200" dirty="0"/>
              <a:t>, must be included in </a:t>
            </a:r>
            <a:r>
              <a:rPr lang="en-US" sz="2200" dirty="0" err="1"/>
              <a:t>Node.hpp</a:t>
            </a:r>
            <a:r>
              <a:rPr lang="en-US" sz="2200" dirty="0"/>
              <a:t>.  </a:t>
            </a:r>
          </a:p>
        </p:txBody>
      </p:sp>
    </p:spTree>
    <p:extLst>
      <p:ext uri="{BB962C8B-B14F-4D97-AF65-F5344CB8AC3E}">
        <p14:creationId xmlns:p14="http://schemas.microsoft.com/office/powerpoint/2010/main" val="3764205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CEC4-4031-7145-8198-B334310ADFEE}"/>
              </a:ext>
            </a:extLst>
          </p:cNvPr>
          <p:cNvSpPr>
            <a:spLocks noGrp="1"/>
          </p:cNvSpPr>
          <p:nvPr>
            <p:ph type="title"/>
          </p:nvPr>
        </p:nvSpPr>
        <p:spPr/>
        <p:txBody>
          <a:bodyPr/>
          <a:lstStyle/>
          <a:p>
            <a:r>
              <a:rPr lang="en-US" dirty="0"/>
              <a:t>Public interfaces of </a:t>
            </a:r>
            <a:r>
              <a:rPr lang="en-US" dirty="0" err="1"/>
              <a:t>Node.hpp</a:t>
            </a:r>
            <a:endParaRPr lang="en-US" dirty="0"/>
          </a:p>
        </p:txBody>
      </p:sp>
      <p:sp>
        <p:nvSpPr>
          <p:cNvPr id="3" name="Content Placeholder 2">
            <a:extLst>
              <a:ext uri="{FF2B5EF4-FFF2-40B4-BE49-F238E27FC236}">
                <a16:creationId xmlns:a16="http://schemas.microsoft.com/office/drawing/2014/main" id="{3062A074-8AEB-414E-BFE3-2AD9BE3052EA}"/>
              </a:ext>
            </a:extLst>
          </p:cNvPr>
          <p:cNvSpPr>
            <a:spLocks noGrp="1"/>
          </p:cNvSpPr>
          <p:nvPr>
            <p:ph idx="1"/>
          </p:nvPr>
        </p:nvSpPr>
        <p:spPr/>
        <p:txBody>
          <a:bodyPr/>
          <a:lstStyle/>
          <a:p>
            <a:pPr marL="0" indent="0">
              <a:buNone/>
            </a:pPr>
            <a:r>
              <a:rPr lang="en-US" dirty="0">
                <a:highlight>
                  <a:srgbClr val="00FFFF"/>
                </a:highlight>
              </a:rPr>
              <a:t>Constructors:</a:t>
            </a:r>
          </a:p>
          <a:p>
            <a:pPr marL="457200" lvl="1" indent="0">
              <a:buNone/>
            </a:pPr>
            <a:r>
              <a:rPr lang="en-US" dirty="0"/>
              <a:t>Node(); </a:t>
            </a:r>
          </a:p>
          <a:p>
            <a:pPr marL="457200" lvl="1" indent="0">
              <a:buNone/>
            </a:pPr>
            <a:r>
              <a:rPr lang="en-US" dirty="0"/>
              <a:t>Node(</a:t>
            </a:r>
            <a:r>
              <a:rPr lang="en-US" dirty="0">
                <a:solidFill>
                  <a:srgbClr val="008000"/>
                </a:solidFill>
              </a:rPr>
              <a:t>const</a:t>
            </a:r>
            <a:r>
              <a:rPr lang="en-US" dirty="0"/>
              <a:t> T&amp; item); </a:t>
            </a:r>
          </a:p>
          <a:p>
            <a:pPr marL="457200" lvl="1" indent="0">
              <a:buNone/>
            </a:pPr>
            <a:r>
              <a:rPr lang="en-US" dirty="0"/>
              <a:t>Node(</a:t>
            </a:r>
            <a:r>
              <a:rPr lang="en-US" dirty="0">
                <a:solidFill>
                  <a:srgbClr val="008000"/>
                </a:solidFill>
              </a:rPr>
              <a:t>const</a:t>
            </a:r>
            <a:r>
              <a:rPr lang="en-US" dirty="0"/>
              <a:t> T&amp; item, Node* next); </a:t>
            </a:r>
          </a:p>
          <a:p>
            <a:pPr marL="0" indent="0">
              <a:buNone/>
            </a:pPr>
            <a:r>
              <a:rPr lang="en-US" dirty="0">
                <a:highlight>
                  <a:srgbClr val="00FF00"/>
                </a:highlight>
              </a:rPr>
              <a:t>Accessors:</a:t>
            </a:r>
          </a:p>
          <a:p>
            <a:pPr marL="457200" lvl="1" indent="0">
              <a:buNone/>
            </a:pPr>
            <a:r>
              <a:rPr lang="en-US" dirty="0"/>
              <a:t>T </a:t>
            </a:r>
            <a:r>
              <a:rPr lang="en-US" dirty="0" err="1"/>
              <a:t>getItem</a:t>
            </a:r>
            <a:r>
              <a:rPr lang="en-US" dirty="0"/>
              <a:t>() </a:t>
            </a:r>
            <a:r>
              <a:rPr lang="en-US" dirty="0">
                <a:solidFill>
                  <a:srgbClr val="008000"/>
                </a:solidFill>
              </a:rPr>
              <a:t>const</a:t>
            </a:r>
            <a:r>
              <a:rPr lang="en-US" dirty="0"/>
              <a:t>; </a:t>
            </a:r>
          </a:p>
          <a:p>
            <a:pPr marL="457200" lvl="1" indent="0">
              <a:buNone/>
            </a:pPr>
            <a:r>
              <a:rPr lang="en-US" dirty="0"/>
              <a:t>Node* </a:t>
            </a:r>
            <a:r>
              <a:rPr lang="en-US" dirty="0" err="1"/>
              <a:t>getNext</a:t>
            </a:r>
            <a:r>
              <a:rPr lang="en-US" dirty="0"/>
              <a:t>() </a:t>
            </a:r>
            <a:r>
              <a:rPr lang="en-US" dirty="0">
                <a:solidFill>
                  <a:srgbClr val="008000"/>
                </a:solidFill>
              </a:rPr>
              <a:t>const</a:t>
            </a:r>
            <a:r>
              <a:rPr lang="en-US" dirty="0"/>
              <a:t>; </a:t>
            </a:r>
          </a:p>
          <a:p>
            <a:pPr marL="0" indent="0">
              <a:buNone/>
            </a:pPr>
            <a:r>
              <a:rPr lang="en-US" dirty="0">
                <a:highlight>
                  <a:srgbClr val="FFFF00"/>
                </a:highlight>
              </a:rPr>
              <a:t>Modifiers:</a:t>
            </a:r>
          </a:p>
          <a:p>
            <a:pPr marL="457200" lvl="1" indent="0">
              <a:buNone/>
            </a:pPr>
            <a:r>
              <a:rPr lang="en-US" dirty="0">
                <a:solidFill>
                  <a:srgbClr val="008000"/>
                </a:solidFill>
              </a:rPr>
              <a:t>void</a:t>
            </a:r>
            <a:r>
              <a:rPr lang="en-US" dirty="0"/>
              <a:t> </a:t>
            </a:r>
            <a:r>
              <a:rPr lang="en-US" dirty="0" err="1"/>
              <a:t>setItem</a:t>
            </a:r>
            <a:r>
              <a:rPr lang="en-US" dirty="0"/>
              <a:t>(</a:t>
            </a:r>
            <a:r>
              <a:rPr lang="en-US" dirty="0">
                <a:solidFill>
                  <a:srgbClr val="008000"/>
                </a:solidFill>
              </a:rPr>
              <a:t>const</a:t>
            </a:r>
            <a:r>
              <a:rPr lang="en-US" dirty="0"/>
              <a:t> T&amp; item); </a:t>
            </a:r>
          </a:p>
          <a:p>
            <a:pPr marL="457200" lvl="1" indent="0">
              <a:buNone/>
            </a:pPr>
            <a:r>
              <a:rPr lang="en-US" dirty="0">
                <a:solidFill>
                  <a:srgbClr val="008000"/>
                </a:solidFill>
              </a:rPr>
              <a:t>void</a:t>
            </a:r>
            <a:r>
              <a:rPr lang="en-US" dirty="0"/>
              <a:t> </a:t>
            </a:r>
            <a:r>
              <a:rPr lang="en-US" dirty="0" err="1"/>
              <a:t>setNext</a:t>
            </a:r>
            <a:r>
              <a:rPr lang="en-US" dirty="0"/>
              <a:t>(Node* next);</a:t>
            </a:r>
          </a:p>
        </p:txBody>
      </p:sp>
    </p:spTree>
    <p:extLst>
      <p:ext uri="{BB962C8B-B14F-4D97-AF65-F5344CB8AC3E}">
        <p14:creationId xmlns:p14="http://schemas.microsoft.com/office/powerpoint/2010/main" val="65409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4335-7308-534A-9967-1A70216699E8}"/>
              </a:ext>
            </a:extLst>
          </p:cNvPr>
          <p:cNvSpPr>
            <a:spLocks noGrp="1"/>
          </p:cNvSpPr>
          <p:nvPr>
            <p:ph type="title"/>
          </p:nvPr>
        </p:nvSpPr>
        <p:spPr/>
        <p:txBody>
          <a:bodyPr/>
          <a:lstStyle/>
          <a:p>
            <a:r>
              <a:rPr lang="en-US" dirty="0" err="1"/>
              <a:t>LinkedBag.hpp</a:t>
            </a:r>
            <a:endParaRPr lang="en-US" dirty="0"/>
          </a:p>
        </p:txBody>
      </p:sp>
      <p:sp>
        <p:nvSpPr>
          <p:cNvPr id="3" name="Content Placeholder 2">
            <a:extLst>
              <a:ext uri="{FF2B5EF4-FFF2-40B4-BE49-F238E27FC236}">
                <a16:creationId xmlns:a16="http://schemas.microsoft.com/office/drawing/2014/main" id="{A2D244FE-91DA-1043-A86B-CBAB027D05E4}"/>
              </a:ext>
            </a:extLst>
          </p:cNvPr>
          <p:cNvSpPr>
            <a:spLocks noGrp="1"/>
          </p:cNvSpPr>
          <p:nvPr>
            <p:ph idx="1"/>
          </p:nvPr>
        </p:nvSpPr>
        <p:spPr>
          <a:xfrm>
            <a:off x="838200" y="1528763"/>
            <a:ext cx="10515600" cy="4648200"/>
          </a:xfrm>
        </p:spPr>
        <p:txBody>
          <a:bodyPr>
            <a:noAutofit/>
          </a:bodyPr>
          <a:lstStyle/>
          <a:p>
            <a:pPr marL="0" indent="0">
              <a:buNone/>
            </a:pPr>
            <a:r>
              <a:rPr lang="en-US" sz="2200" dirty="0">
                <a:solidFill>
                  <a:srgbClr val="C000C0"/>
                </a:solidFill>
              </a:rPr>
              <a:t>#</a:t>
            </a:r>
            <a:r>
              <a:rPr lang="en-US" sz="2200" dirty="0" err="1">
                <a:solidFill>
                  <a:srgbClr val="C000C0"/>
                </a:solidFill>
              </a:rPr>
              <a:t>ifndef</a:t>
            </a:r>
            <a:r>
              <a:rPr lang="en-US" sz="2200" dirty="0">
                <a:solidFill>
                  <a:srgbClr val="C000C0"/>
                </a:solidFill>
              </a:rPr>
              <a:t> LINKED_BAG_H_</a:t>
            </a:r>
            <a:r>
              <a:rPr lang="en-US" sz="2200" dirty="0"/>
              <a:t> </a:t>
            </a:r>
          </a:p>
          <a:p>
            <a:pPr marL="0" indent="0">
              <a:buNone/>
            </a:pPr>
            <a:r>
              <a:rPr lang="en-US" sz="2200" dirty="0">
                <a:solidFill>
                  <a:srgbClr val="C000C0"/>
                </a:solidFill>
              </a:rPr>
              <a:t>#define LINKED_BAG_H_</a:t>
            </a:r>
            <a:r>
              <a:rPr lang="en-US" sz="2200" dirty="0"/>
              <a:t> </a:t>
            </a:r>
          </a:p>
          <a:p>
            <a:pPr marL="0" indent="0">
              <a:buNone/>
            </a:pPr>
            <a:r>
              <a:rPr lang="en-US" sz="2200" dirty="0">
                <a:solidFill>
                  <a:srgbClr val="008000"/>
                </a:solidFill>
                <a:highlight>
                  <a:srgbClr val="FFFF00"/>
                </a:highlight>
              </a:rPr>
              <a:t>template</a:t>
            </a:r>
            <a:r>
              <a:rPr lang="en-US" sz="2200" dirty="0">
                <a:highlight>
                  <a:srgbClr val="FFFF00"/>
                </a:highlight>
              </a:rPr>
              <a:t>&lt;</a:t>
            </a:r>
            <a:r>
              <a:rPr lang="en-US" sz="2200" dirty="0">
                <a:solidFill>
                  <a:srgbClr val="008000"/>
                </a:solidFill>
                <a:highlight>
                  <a:srgbClr val="FFFF00"/>
                </a:highlight>
              </a:rPr>
              <a:t>class</a:t>
            </a:r>
            <a:r>
              <a:rPr lang="en-US" sz="2200" dirty="0">
                <a:highlight>
                  <a:srgbClr val="FFFF00"/>
                </a:highlight>
              </a:rPr>
              <a:t> </a:t>
            </a:r>
            <a:r>
              <a:rPr lang="en-US" sz="2200" dirty="0">
                <a:highlight>
                  <a:srgbClr val="00FFFF"/>
                </a:highlight>
              </a:rPr>
              <a:t>T</a:t>
            </a:r>
            <a:r>
              <a:rPr lang="en-US" sz="2200" dirty="0">
                <a:highlight>
                  <a:srgbClr val="FFFF00"/>
                </a:highlight>
              </a:rPr>
              <a:t>&gt;</a:t>
            </a:r>
            <a:r>
              <a:rPr lang="en-US" sz="2200" dirty="0"/>
              <a:t> </a:t>
            </a:r>
          </a:p>
          <a:p>
            <a:pPr marL="0" indent="0">
              <a:buNone/>
            </a:pPr>
            <a:r>
              <a:rPr lang="en-US" sz="2200" dirty="0">
                <a:solidFill>
                  <a:srgbClr val="008000"/>
                </a:solidFill>
              </a:rPr>
              <a:t>class</a:t>
            </a:r>
            <a:r>
              <a:rPr lang="en-US" sz="2200" dirty="0"/>
              <a:t> </a:t>
            </a:r>
            <a:r>
              <a:rPr lang="en-US" sz="2200" dirty="0" err="1"/>
              <a:t>LinkedBag</a:t>
            </a:r>
            <a:endParaRPr lang="en-US" sz="2200" dirty="0"/>
          </a:p>
          <a:p>
            <a:pPr marL="0" indent="0">
              <a:buNone/>
            </a:pPr>
            <a:r>
              <a:rPr lang="en-US" sz="2200" dirty="0"/>
              <a:t>{  </a:t>
            </a:r>
            <a:r>
              <a:rPr lang="en-US" sz="2200" dirty="0">
                <a:solidFill>
                  <a:srgbClr val="AF5F00"/>
                </a:solidFill>
              </a:rPr>
              <a:t>…</a:t>
            </a:r>
          </a:p>
          <a:p>
            <a:pPr marL="0" indent="0">
              <a:buNone/>
            </a:pPr>
            <a:r>
              <a:rPr lang="en-US" sz="2200" dirty="0">
                <a:solidFill>
                  <a:srgbClr val="AF5F00"/>
                </a:solidFill>
              </a:rPr>
              <a:t>private:</a:t>
            </a:r>
          </a:p>
          <a:p>
            <a:pPr marL="0" indent="0">
              <a:buNone/>
            </a:pPr>
            <a:r>
              <a:rPr lang="en-US" sz="2200" dirty="0"/>
              <a:t>     Node&lt;</a:t>
            </a:r>
            <a:r>
              <a:rPr lang="en-US" sz="2200" dirty="0">
                <a:highlight>
                  <a:srgbClr val="00FFFF"/>
                </a:highlight>
              </a:rPr>
              <a:t>T</a:t>
            </a:r>
            <a:r>
              <a:rPr lang="en-US" sz="2200" dirty="0"/>
              <a:t>&gt; *head; </a:t>
            </a:r>
            <a:r>
              <a:rPr lang="en-US" sz="2200" dirty="0">
                <a:solidFill>
                  <a:srgbClr val="0000C0"/>
                </a:solidFill>
              </a:rPr>
              <a:t>//pointer of the first bag in a linked bag list</a:t>
            </a:r>
          </a:p>
          <a:p>
            <a:pPr marL="0" indent="0">
              <a:buNone/>
            </a:pPr>
            <a:r>
              <a:rPr lang="en-US" sz="2200" dirty="0"/>
              <a:t>     </a:t>
            </a:r>
            <a:r>
              <a:rPr lang="en-US" sz="2200" dirty="0">
                <a:solidFill>
                  <a:srgbClr val="008000"/>
                </a:solidFill>
              </a:rPr>
              <a:t>int</a:t>
            </a:r>
            <a:r>
              <a:rPr lang="en-US" sz="2200" dirty="0"/>
              <a:t> size; </a:t>
            </a:r>
            <a:r>
              <a:rPr lang="en-US" sz="2200" dirty="0">
                <a:solidFill>
                  <a:srgbClr val="0000C0"/>
                </a:solidFill>
              </a:rPr>
              <a:t>//number of bags in a linked bag list</a:t>
            </a:r>
          </a:p>
          <a:p>
            <a:pPr marL="0" indent="0">
              <a:buNone/>
            </a:pPr>
            <a:r>
              <a:rPr lang="en-US" sz="2200" dirty="0"/>
              <a:t>}; </a:t>
            </a:r>
          </a:p>
          <a:p>
            <a:pPr marL="0" indent="0">
              <a:buNone/>
            </a:pPr>
            <a:r>
              <a:rPr lang="en-US" sz="2200" dirty="0">
                <a:solidFill>
                  <a:srgbClr val="C000C0"/>
                </a:solidFill>
                <a:highlight>
                  <a:srgbClr val="FFFF00"/>
                </a:highlight>
              </a:rPr>
              <a:t>#include </a:t>
            </a:r>
            <a:r>
              <a:rPr lang="en-US" sz="2200" dirty="0">
                <a:solidFill>
                  <a:srgbClr val="C00000"/>
                </a:solidFill>
                <a:highlight>
                  <a:srgbClr val="FFFF00"/>
                </a:highlight>
              </a:rPr>
              <a:t>”</a:t>
            </a:r>
            <a:r>
              <a:rPr lang="en-US" sz="2200" dirty="0" err="1">
                <a:solidFill>
                  <a:srgbClr val="C00000"/>
                </a:solidFill>
                <a:highlight>
                  <a:srgbClr val="FFFF00"/>
                </a:highlight>
              </a:rPr>
              <a:t>LinkedBag.cpp</a:t>
            </a:r>
            <a:r>
              <a:rPr lang="en-US" sz="2200" dirty="0">
                <a:solidFill>
                  <a:srgbClr val="C00000"/>
                </a:solidFill>
                <a:highlight>
                  <a:srgbClr val="FFFF00"/>
                </a:highlight>
              </a:rPr>
              <a:t>"</a:t>
            </a:r>
            <a:r>
              <a:rPr lang="en-US" sz="2200" dirty="0"/>
              <a:t> </a:t>
            </a:r>
          </a:p>
          <a:p>
            <a:pPr marL="0" indent="0">
              <a:buNone/>
            </a:pPr>
            <a:r>
              <a:rPr lang="en-US" sz="2200" dirty="0">
                <a:solidFill>
                  <a:srgbClr val="C000C0"/>
                </a:solidFill>
              </a:rPr>
              <a:t>#endif</a:t>
            </a:r>
            <a:endParaRPr lang="en-US" sz="2200" dirty="0"/>
          </a:p>
        </p:txBody>
      </p:sp>
    </p:spTree>
    <p:extLst>
      <p:ext uri="{BB962C8B-B14F-4D97-AF65-F5344CB8AC3E}">
        <p14:creationId xmlns:p14="http://schemas.microsoft.com/office/powerpoint/2010/main" val="2950787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2753</TotalTime>
  <Words>1461</Words>
  <Application>Microsoft Macintosh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LinkedBag</vt:lpstr>
      <vt:lpstr>Acknowledgment</vt:lpstr>
      <vt:lpstr>Bag as a class template</vt:lpstr>
      <vt:lpstr>Bag as a class template: II</vt:lpstr>
      <vt:lpstr>Pros and Cons for array bag</vt:lpstr>
      <vt:lpstr>Node in a linked list</vt:lpstr>
      <vt:lpstr>Code for Class Template: Node.hpp</vt:lpstr>
      <vt:lpstr>Public interfaces of Node.hpp</vt:lpstr>
      <vt:lpstr>LinkedBag.hpp</vt:lpstr>
      <vt:lpstr>Method Members in LinkedBag.hpp</vt:lpstr>
      <vt:lpstr>Method Members in LinkedBag.hpp: continued</vt:lpstr>
      <vt:lpstr>Implementation in LinkedBag.cpp</vt:lpstr>
      <vt:lpstr>Instantiate LinkedBag template and test it</vt:lpstr>
      <vt:lpstr>Linking with Template</vt:lpstr>
      <vt:lpstr>Test in onlinegdb c++</vt:lpstr>
      <vt:lpstr>Pros and Cons of Linked List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ArrayBag</dc:title>
  <dc:creator>Microsoft Office User</dc:creator>
  <cp:lastModifiedBy>Microsoft Office User</cp:lastModifiedBy>
  <cp:revision>69</cp:revision>
  <dcterms:created xsi:type="dcterms:W3CDTF">2021-06-06T15:19:36Z</dcterms:created>
  <dcterms:modified xsi:type="dcterms:W3CDTF">2021-06-08T13:46:04Z</dcterms:modified>
</cp:coreProperties>
</file>