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" d="100"/>
          <a:sy n="11" d="100"/>
        </p:scale>
        <p:origin x="232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6233-0449-4C4C-8909-DD2A82DEF74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3B88-4530-41DE-B499-A431FB87D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64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Namratha Tummala</dc:creator>
  <cp:lastModifiedBy>Namratha Tummala</cp:lastModifiedBy>
  <cp:revision>1</cp:revision>
  <dcterms:created xsi:type="dcterms:W3CDTF">2021-06-04T08:16:28Z</dcterms:created>
  <dcterms:modified xsi:type="dcterms:W3CDTF">2021-06-04T08:21:49Z</dcterms:modified>
</cp:coreProperties>
</file>