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3" r:id="rId3"/>
    <p:sldId id="284" r:id="rId4"/>
    <p:sldId id="265" r:id="rId5"/>
    <p:sldId id="271" r:id="rId6"/>
    <p:sldId id="266" r:id="rId7"/>
    <p:sldId id="267" r:id="rId8"/>
    <p:sldId id="269" r:id="rId9"/>
    <p:sldId id="268" r:id="rId10"/>
    <p:sldId id="258" r:id="rId11"/>
    <p:sldId id="259" r:id="rId12"/>
    <p:sldId id="260" r:id="rId13"/>
    <p:sldId id="261" r:id="rId14"/>
    <p:sldId id="262" r:id="rId15"/>
    <p:sldId id="263" r:id="rId16"/>
    <p:sldId id="270" r:id="rId17"/>
    <p:sldId id="272" r:id="rId18"/>
    <p:sldId id="273" r:id="rId19"/>
    <p:sldId id="274" r:id="rId20"/>
    <p:sldId id="275"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microsoft.com/office/2016/11/relationships/changesInfo" Target="changesInfos/changesInfo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theme" Target="theme/theme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du T" userId="caffaa08277c9b76" providerId="LiveId" clId="{0444E21F-379A-4D41-A657-E50AF85A62CA}"/>
    <pc:docChg chg="custSel addSld delSld modSld">
      <pc:chgData name="Nandu T" userId="caffaa08277c9b76" providerId="LiveId" clId="{0444E21F-379A-4D41-A657-E50AF85A62CA}" dt="2023-10-16T08:22:00.280" v="365" actId="20577"/>
      <pc:docMkLst>
        <pc:docMk/>
      </pc:docMkLst>
      <pc:sldChg chg="modSp new">
        <pc:chgData name="Nandu T" userId="caffaa08277c9b76" providerId="LiveId" clId="{0444E21F-379A-4D41-A657-E50AF85A62CA}" dt="2023-10-16T08:22:00.280" v="365" actId="20577"/>
        <pc:sldMkLst>
          <pc:docMk/>
          <pc:sldMk cId="273249757" sldId="283"/>
        </pc:sldMkLst>
        <pc:spChg chg="mod">
          <ac:chgData name="Nandu T" userId="caffaa08277c9b76" providerId="LiveId" clId="{0444E21F-379A-4D41-A657-E50AF85A62CA}" dt="2023-10-16T08:18:46.474" v="275" actId="20577"/>
          <ac:spMkLst>
            <pc:docMk/>
            <pc:sldMk cId="273249757" sldId="283"/>
            <ac:spMk id="2" creationId="{7B94332C-8354-D1AC-16D6-4FC4D7BC3831}"/>
          </ac:spMkLst>
        </pc:spChg>
        <pc:spChg chg="mod">
          <ac:chgData name="Nandu T" userId="caffaa08277c9b76" providerId="LiveId" clId="{0444E21F-379A-4D41-A657-E50AF85A62CA}" dt="2023-10-16T08:22:00.280" v="365" actId="20577"/>
          <ac:spMkLst>
            <pc:docMk/>
            <pc:sldMk cId="273249757" sldId="283"/>
            <ac:spMk id="3" creationId="{8FFD4B73-CD52-FF5D-AAD1-0F9EDC8E55CE}"/>
          </ac:spMkLst>
        </pc:spChg>
      </pc:sldChg>
      <pc:sldChg chg="del">
        <pc:chgData name="Nandu T" userId="caffaa08277c9b76" providerId="LiveId" clId="{0444E21F-379A-4D41-A657-E50AF85A62CA}" dt="2023-10-16T08:16:59.222" v="251" actId="2696"/>
        <pc:sldMkLst>
          <pc:docMk/>
          <pc:sldMk cId="730010792" sldId="283"/>
        </pc:sldMkLst>
      </pc:sldChg>
      <pc:sldChg chg="new del">
        <pc:chgData name="Nandu T" userId="caffaa08277c9b76" providerId="LiveId" clId="{0444E21F-379A-4D41-A657-E50AF85A62CA}" dt="2023-10-16T08:17:07.791" v="254" actId="2696"/>
        <pc:sldMkLst>
          <pc:docMk/>
          <pc:sldMk cId="2491254480" sldId="283"/>
        </pc:sldMkLst>
      </pc:sldChg>
      <pc:sldChg chg="addSp delSp modSp new del">
        <pc:chgData name="Nandu T" userId="caffaa08277c9b76" providerId="LiveId" clId="{0444E21F-379A-4D41-A657-E50AF85A62CA}" dt="2023-10-16T08:18:21.796" v="261" actId="2696"/>
        <pc:sldMkLst>
          <pc:docMk/>
          <pc:sldMk cId="3618915333" sldId="283"/>
        </pc:sldMkLst>
        <pc:spChg chg="del">
          <ac:chgData name="Nandu T" userId="caffaa08277c9b76" providerId="LiveId" clId="{0444E21F-379A-4D41-A657-E50AF85A62CA}" dt="2023-10-16T08:17:32.782" v="256" actId="931"/>
          <ac:spMkLst>
            <pc:docMk/>
            <pc:sldMk cId="3618915333" sldId="283"/>
            <ac:spMk id="3" creationId="{33FF4D4D-6A1A-E8ED-F27A-3546E00A2CD8}"/>
          </ac:spMkLst>
        </pc:spChg>
        <pc:picChg chg="add mod ord">
          <ac:chgData name="Nandu T" userId="caffaa08277c9b76" providerId="LiveId" clId="{0444E21F-379A-4D41-A657-E50AF85A62CA}" dt="2023-10-16T08:17:57.091" v="260" actId="14100"/>
          <ac:picMkLst>
            <pc:docMk/>
            <pc:sldMk cId="3618915333" sldId="283"/>
            <ac:picMk id="4" creationId="{B76EF3DB-B143-ECB4-6C09-3A8867B15C34}"/>
          </ac:picMkLst>
        </pc:picChg>
      </pc:sldChg>
      <pc:sldChg chg="addSp delSp modSp new">
        <pc:chgData name="Nandu T" userId="caffaa08277c9b76" providerId="LiveId" clId="{0444E21F-379A-4D41-A657-E50AF85A62CA}" dt="2023-10-16T08:20:26.407" v="288" actId="1076"/>
        <pc:sldMkLst>
          <pc:docMk/>
          <pc:sldMk cId="92013450" sldId="284"/>
        </pc:sldMkLst>
        <pc:spChg chg="del">
          <ac:chgData name="Nandu T" userId="caffaa08277c9b76" providerId="LiveId" clId="{0444E21F-379A-4D41-A657-E50AF85A62CA}" dt="2023-10-16T08:20:06.174" v="280" actId="478"/>
          <ac:spMkLst>
            <pc:docMk/>
            <pc:sldMk cId="92013450" sldId="284"/>
            <ac:spMk id="2" creationId="{78B5F17E-2DE5-4649-73A6-001B3CAB8BD5}"/>
          </ac:spMkLst>
        </pc:spChg>
        <pc:spChg chg="del">
          <ac:chgData name="Nandu T" userId="caffaa08277c9b76" providerId="LiveId" clId="{0444E21F-379A-4D41-A657-E50AF85A62CA}" dt="2023-10-16T08:18:58.069" v="277" actId="931"/>
          <ac:spMkLst>
            <pc:docMk/>
            <pc:sldMk cId="92013450" sldId="284"/>
            <ac:spMk id="3" creationId="{4947AC54-5780-9563-B423-688783B42C66}"/>
          </ac:spMkLst>
        </pc:spChg>
        <pc:picChg chg="add mod ord">
          <ac:chgData name="Nandu T" userId="caffaa08277c9b76" providerId="LiveId" clId="{0444E21F-379A-4D41-A657-E50AF85A62CA}" dt="2023-10-16T08:20:26.407" v="288" actId="1076"/>
          <ac:picMkLst>
            <pc:docMk/>
            <pc:sldMk cId="92013450" sldId="284"/>
            <ac:picMk id="4" creationId="{53D21759-045C-8C26-A73C-FEC644439E4C}"/>
          </ac:picMkLst>
        </pc:picChg>
      </pc:sldChg>
      <pc:sldChg chg="addSp delSp modSp new del">
        <pc:chgData name="Nandu T" userId="caffaa08277c9b76" providerId="LiveId" clId="{0444E21F-379A-4D41-A657-E50AF85A62CA}" dt="2023-10-16T08:17:03.544" v="252" actId="2696"/>
        <pc:sldMkLst>
          <pc:docMk/>
          <pc:sldMk cId="465101031" sldId="284"/>
        </pc:sldMkLst>
        <pc:spChg chg="mod">
          <ac:chgData name="Nandu T" userId="caffaa08277c9b76" providerId="LiveId" clId="{0444E21F-379A-4D41-A657-E50AF85A62CA}" dt="2023-10-16T07:28:55.003" v="9" actId="20577"/>
          <ac:spMkLst>
            <pc:docMk/>
            <pc:sldMk cId="465101031" sldId="284"/>
            <ac:spMk id="2" creationId="{92C851CC-A963-BEFF-D281-BBBD86E3BF6B}"/>
          </ac:spMkLst>
        </pc:spChg>
        <pc:spChg chg="del">
          <ac:chgData name="Nandu T" userId="caffaa08277c9b76" providerId="LiveId" clId="{0444E21F-379A-4D41-A657-E50AF85A62CA}" dt="2023-10-16T07:38:42.798" v="10" actId="931"/>
          <ac:spMkLst>
            <pc:docMk/>
            <pc:sldMk cId="465101031" sldId="284"/>
            <ac:spMk id="3" creationId="{39E4FDF5-B030-E867-66D3-581B5178034F}"/>
          </ac:spMkLst>
        </pc:spChg>
        <pc:spChg chg="add del mod">
          <ac:chgData name="Nandu T" userId="caffaa08277c9b76" providerId="LiveId" clId="{0444E21F-379A-4D41-A657-E50AF85A62CA}" dt="2023-10-16T07:42:14.660" v="14" actId="931"/>
          <ac:spMkLst>
            <pc:docMk/>
            <pc:sldMk cId="465101031" sldId="284"/>
            <ac:spMk id="6" creationId="{3B9DD69C-3AD1-6A05-15AA-648A8B887C9C}"/>
          </ac:spMkLst>
        </pc:spChg>
        <pc:spChg chg="add mod">
          <ac:chgData name="Nandu T" userId="caffaa08277c9b76" providerId="LiveId" clId="{0444E21F-379A-4D41-A657-E50AF85A62CA}" dt="2023-10-16T07:56:25.476" v="232" actId="14100"/>
          <ac:spMkLst>
            <pc:docMk/>
            <pc:sldMk cId="465101031" sldId="284"/>
            <ac:spMk id="9" creationId="{37F3BE33-20BC-2C37-AF2F-4D8EE494AF98}"/>
          </ac:spMkLst>
        </pc:spChg>
        <pc:picChg chg="add del mod ord">
          <ac:chgData name="Nandu T" userId="caffaa08277c9b76" providerId="LiveId" clId="{0444E21F-379A-4D41-A657-E50AF85A62CA}" dt="2023-10-16T07:38:55.607" v="13" actId="478"/>
          <ac:picMkLst>
            <pc:docMk/>
            <pc:sldMk cId="465101031" sldId="284"/>
            <ac:picMk id="4" creationId="{C2563F89-EAEC-35B1-34E2-E07EF9FC493D}"/>
          </ac:picMkLst>
        </pc:picChg>
        <pc:picChg chg="add del mod ord">
          <ac:chgData name="Nandu T" userId="caffaa08277c9b76" providerId="LiveId" clId="{0444E21F-379A-4D41-A657-E50AF85A62CA}" dt="2023-10-16T07:46:55.694" v="18" actId="478"/>
          <ac:picMkLst>
            <pc:docMk/>
            <pc:sldMk cId="465101031" sldId="284"/>
            <ac:picMk id="7" creationId="{1CC77E90-18C0-7D63-FD11-1A45555A5262}"/>
          </ac:picMkLst>
        </pc:picChg>
        <pc:picChg chg="add mod">
          <ac:chgData name="Nandu T" userId="caffaa08277c9b76" providerId="LiveId" clId="{0444E21F-379A-4D41-A657-E50AF85A62CA}" dt="2023-10-16T07:57:11.004" v="235" actId="1076"/>
          <ac:picMkLst>
            <pc:docMk/>
            <pc:sldMk cId="465101031" sldId="284"/>
            <ac:picMk id="10" creationId="{92B6BE37-EDF4-0E60-12AB-3CB17574B95D}"/>
          </ac:picMkLst>
        </pc:picChg>
      </pc:sldChg>
      <pc:sldChg chg="addSp delSp modSp new del">
        <pc:chgData name="Nandu T" userId="caffaa08277c9b76" providerId="LiveId" clId="{0444E21F-379A-4D41-A657-E50AF85A62CA}" dt="2023-10-16T08:16:59.222" v="251" actId="2696"/>
        <pc:sldMkLst>
          <pc:docMk/>
          <pc:sldMk cId="3579452296" sldId="285"/>
        </pc:sldMkLst>
        <pc:spChg chg="mod">
          <ac:chgData name="Nandu T" userId="caffaa08277c9b76" providerId="LiveId" clId="{0444E21F-379A-4D41-A657-E50AF85A62CA}" dt="2023-10-16T07:58:07.526" v="247" actId="20577"/>
          <ac:spMkLst>
            <pc:docMk/>
            <pc:sldMk cId="3579452296" sldId="285"/>
            <ac:spMk id="2" creationId="{84E8C3E8-E6F4-4818-E018-ACF349382E71}"/>
          </ac:spMkLst>
        </pc:spChg>
        <pc:spChg chg="del mod">
          <ac:chgData name="Nandu T" userId="caffaa08277c9b76" providerId="LiveId" clId="{0444E21F-379A-4D41-A657-E50AF85A62CA}" dt="2023-10-16T08:16:50.193" v="249" actId="931"/>
          <ac:spMkLst>
            <pc:docMk/>
            <pc:sldMk cId="3579452296" sldId="285"/>
            <ac:spMk id="3" creationId="{4DDE6709-3A47-A8EE-3731-151797C893ED}"/>
          </ac:spMkLst>
        </pc:spChg>
        <pc:picChg chg="add mod ord">
          <ac:chgData name="Nandu T" userId="caffaa08277c9b76" providerId="LiveId" clId="{0444E21F-379A-4D41-A657-E50AF85A62CA}" dt="2023-10-16T08:16:52.625" v="250" actId="1076"/>
          <ac:picMkLst>
            <pc:docMk/>
            <pc:sldMk cId="3579452296" sldId="285"/>
            <ac:picMk id="4" creationId="{7E27406A-B11B-D869-E06D-69BF6DFF57F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10/16/2023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1DF47-DDEE-2283-3AC0-6405FF30A1E2}"/>
              </a:ext>
            </a:extLst>
          </p:cNvPr>
          <p:cNvSpPr>
            <a:spLocks noGrp="1"/>
          </p:cNvSpPr>
          <p:nvPr>
            <p:ph type="ctrTitle"/>
          </p:nvPr>
        </p:nvSpPr>
        <p:spPr/>
        <p:txBody>
          <a:bodyPr/>
          <a:lstStyle/>
          <a:p>
            <a:r>
              <a:rPr lang="en-IN" dirty="0"/>
              <a:t>Digital marketing project </a:t>
            </a:r>
            <a:br>
              <a:rPr lang="en-IN" dirty="0"/>
            </a:br>
            <a:r>
              <a:rPr lang="en-IN" dirty="0"/>
              <a:t>Phase 2</a:t>
            </a:r>
            <a:endParaRPr lang="en-US" dirty="0"/>
          </a:p>
        </p:txBody>
      </p:sp>
      <p:sp>
        <p:nvSpPr>
          <p:cNvPr id="3" name="Subtitle 2">
            <a:extLst>
              <a:ext uri="{FF2B5EF4-FFF2-40B4-BE49-F238E27FC236}">
                <a16:creationId xmlns:a16="http://schemas.microsoft.com/office/drawing/2014/main" id="{E629BBE8-740D-4546-45FA-AC70115BD144}"/>
              </a:ext>
            </a:extLst>
          </p:cNvPr>
          <p:cNvSpPr>
            <a:spLocks noGrp="1"/>
          </p:cNvSpPr>
          <p:nvPr>
            <p:ph type="subTitle" idx="1"/>
          </p:nvPr>
        </p:nvSpPr>
        <p:spPr>
          <a:xfrm>
            <a:off x="1243106" y="428314"/>
            <a:ext cx="8139954" cy="5667685"/>
          </a:xfrm>
        </p:spPr>
        <p:txBody>
          <a:bodyPr/>
          <a:lstStyle/>
          <a:p>
            <a:endParaRPr lang="en-US"/>
          </a:p>
        </p:txBody>
      </p:sp>
    </p:spTree>
    <p:extLst>
      <p:ext uri="{BB962C8B-B14F-4D97-AF65-F5344CB8AC3E}">
        <p14:creationId xmlns:p14="http://schemas.microsoft.com/office/powerpoint/2010/main" val="1529457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C2A28-4138-5269-A810-9D855EEF988F}"/>
              </a:ext>
            </a:extLst>
          </p:cNvPr>
          <p:cNvSpPr>
            <a:spLocks noGrp="1"/>
          </p:cNvSpPr>
          <p:nvPr>
            <p:ph type="title"/>
          </p:nvPr>
        </p:nvSpPr>
        <p:spPr/>
        <p:txBody>
          <a:bodyPr>
            <a:normAutofit fontScale="90000"/>
          </a:bodyPr>
          <a:lstStyle/>
          <a:p>
            <a:r>
              <a:rPr lang="en-IN" dirty="0">
                <a:solidFill>
                  <a:srgbClr val="7030A0"/>
                </a:solidFill>
              </a:rPr>
              <a:t>Part 1:BRAND STUDY,COMPETITOR ANALYSIS &amp;BUYER ‘S/AUDIENCE’S PERSONA</a:t>
            </a:r>
            <a:endParaRPr lang="en-US" dirty="0">
              <a:solidFill>
                <a:srgbClr val="7030A0"/>
              </a:solidFill>
            </a:endParaRPr>
          </a:p>
        </p:txBody>
      </p:sp>
      <p:sp>
        <p:nvSpPr>
          <p:cNvPr id="3" name="Content Placeholder 2">
            <a:extLst>
              <a:ext uri="{FF2B5EF4-FFF2-40B4-BE49-F238E27FC236}">
                <a16:creationId xmlns:a16="http://schemas.microsoft.com/office/drawing/2014/main" id="{9F2CCF20-6C7D-07FF-5C17-9C267779B47B}"/>
              </a:ext>
            </a:extLst>
          </p:cNvPr>
          <p:cNvSpPr>
            <a:spLocks noGrp="1"/>
          </p:cNvSpPr>
          <p:nvPr>
            <p:ph idx="1"/>
          </p:nvPr>
        </p:nvSpPr>
        <p:spPr/>
        <p:txBody>
          <a:bodyPr/>
          <a:lstStyle/>
          <a:p>
            <a:pPr marL="0" indent="0">
              <a:buNone/>
            </a:pPr>
            <a:r>
              <a:rPr lang="en-IN" u="sng" dirty="0">
                <a:solidFill>
                  <a:srgbClr val="00B0F0"/>
                </a:solidFill>
              </a:rPr>
              <a:t>#  RESEARCH BRAND </a:t>
            </a:r>
          </a:p>
          <a:p>
            <a:pPr marL="0" indent="0">
              <a:buNone/>
            </a:pPr>
            <a:r>
              <a:rPr lang="en-IN" u="sng" dirty="0">
                <a:solidFill>
                  <a:srgbClr val="00B0F0"/>
                </a:solidFill>
              </a:rPr>
              <a:t>Building new knowledge together </a:t>
            </a:r>
          </a:p>
          <a:p>
            <a:pPr marL="0" indent="0">
              <a:buNone/>
            </a:pPr>
            <a:r>
              <a:rPr lang="en-IN" dirty="0">
                <a:solidFill>
                  <a:schemeClr val="tx1"/>
                </a:solidFill>
              </a:rPr>
              <a:t>.Artificial intelligence –We apply machine learning and deep learning models to find simple and better solutions for complex technologies such as NLP,computer vision, predictive analytics, and more.</a:t>
            </a:r>
          </a:p>
          <a:p>
            <a:pPr marL="0" indent="0">
              <a:buNone/>
            </a:pPr>
            <a:r>
              <a:rPr lang="en-IN" dirty="0">
                <a:solidFill>
                  <a:schemeClr val="tx1"/>
                </a:solidFill>
              </a:rPr>
              <a:t>.Autonomous vehicles we are continuously seeking to improve the fundamental building blocks of Autonomous vehicles using  advance technology.</a:t>
            </a:r>
          </a:p>
          <a:p>
            <a:pPr marL="0" indent="0">
              <a:buNone/>
            </a:pPr>
            <a:r>
              <a:rPr lang="en-IN" dirty="0">
                <a:solidFill>
                  <a:schemeClr val="tx1"/>
                </a:solidFill>
              </a:rPr>
              <a:t>.Block chain_ Our researchers are moving block chain towards being a more widely adopted technology across industries with relevant research projects such as provenance for digital supply  chain, data consistency in sparsely connected systems, game theory for Smart contracts etc.</a:t>
            </a:r>
          </a:p>
          <a:p>
            <a:pPr marL="0" indent="0">
              <a:buNone/>
            </a:pPr>
            <a:endParaRPr lang="en-IN" dirty="0">
              <a:solidFill>
                <a:schemeClr val="tx1"/>
              </a:solidFill>
            </a:endParaRPr>
          </a:p>
        </p:txBody>
      </p:sp>
    </p:spTree>
    <p:extLst>
      <p:ext uri="{BB962C8B-B14F-4D97-AF65-F5344CB8AC3E}">
        <p14:creationId xmlns:p14="http://schemas.microsoft.com/office/powerpoint/2010/main" val="238391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A08BBA-4729-6423-11B8-447E6879A17C}"/>
              </a:ext>
            </a:extLst>
          </p:cNvPr>
          <p:cNvSpPr>
            <a:spLocks noGrp="1"/>
          </p:cNvSpPr>
          <p:nvPr>
            <p:ph idx="1"/>
          </p:nvPr>
        </p:nvSpPr>
        <p:spPr>
          <a:xfrm>
            <a:off x="414368" y="956235"/>
            <a:ext cx="8596668" cy="6547223"/>
          </a:xfrm>
        </p:spPr>
        <p:txBody>
          <a:bodyPr/>
          <a:lstStyle/>
          <a:p>
            <a:pPr marL="0" indent="0">
              <a:buNone/>
            </a:pPr>
            <a:r>
              <a:rPr lang="en-IN" dirty="0"/>
              <a:t>.Quantum computing _one of the high potential areas we seek to explore includes working on key projects like Quantum inspired algorithms for industry use cases and post- Quantum cryptography.</a:t>
            </a:r>
          </a:p>
          <a:p>
            <a:pPr marL="0" indent="0">
              <a:buNone/>
            </a:pPr>
            <a:r>
              <a:rPr lang="en-IN" dirty="0"/>
              <a:t>.5G_ The next generation of wireless technology, known as 5G,is undergoing intensive research and practice. We are working on key projects such as adaptive  OTFS and precision location using cellular radio signals</a:t>
            </a:r>
          </a:p>
          <a:p>
            <a:pPr marL="0" indent="0">
              <a:buNone/>
            </a:pPr>
            <a:r>
              <a:rPr lang="en-IN" b="1" dirty="0">
                <a:solidFill>
                  <a:schemeClr val="accent2"/>
                </a:solidFill>
              </a:rPr>
              <a:t>What we do</a:t>
            </a:r>
          </a:p>
          <a:p>
            <a:pPr marL="0" indent="0">
              <a:buNone/>
            </a:pPr>
            <a:r>
              <a:rPr lang="en-IN" b="1" dirty="0">
                <a:solidFill>
                  <a:schemeClr val="accent2"/>
                </a:solidFill>
              </a:rPr>
              <a:t>.identify _ </a:t>
            </a:r>
            <a:r>
              <a:rPr lang="en-IN" dirty="0">
                <a:solidFill>
                  <a:schemeClr val="bg2">
                    <a:lumMod val="10000"/>
                  </a:schemeClr>
                </a:solidFill>
              </a:rPr>
              <a:t>identify research topics or areas which are emerging and relevant to our customers.</a:t>
            </a:r>
          </a:p>
          <a:p>
            <a:pPr marL="0" indent="0">
              <a:buNone/>
            </a:pPr>
            <a:r>
              <a:rPr lang="en-IN" b="1" dirty="0">
                <a:solidFill>
                  <a:schemeClr val="accent2"/>
                </a:solidFill>
              </a:rPr>
              <a:t>.create_ </a:t>
            </a:r>
            <a:r>
              <a:rPr lang="en-IN" dirty="0">
                <a:solidFill>
                  <a:schemeClr val="bg2">
                    <a:lumMod val="10000"/>
                  </a:schemeClr>
                </a:solidFill>
              </a:rPr>
              <a:t>Expand the research output to make it enterprise ready for consumption. </a:t>
            </a:r>
          </a:p>
          <a:p>
            <a:pPr marL="0" indent="0">
              <a:buNone/>
            </a:pPr>
            <a:r>
              <a:rPr lang="en-IN" b="1" dirty="0">
                <a:solidFill>
                  <a:schemeClr val="accent2"/>
                </a:solidFill>
              </a:rPr>
              <a:t>.Leverage _</a:t>
            </a:r>
            <a:r>
              <a:rPr lang="en-IN" dirty="0">
                <a:solidFill>
                  <a:schemeClr val="accent2"/>
                </a:solidFill>
              </a:rPr>
              <a:t> </a:t>
            </a:r>
            <a:r>
              <a:rPr lang="en-IN" b="1" dirty="0">
                <a:solidFill>
                  <a:schemeClr val="tx1"/>
                </a:solidFill>
              </a:rPr>
              <a:t> </a:t>
            </a:r>
            <a:r>
              <a:rPr lang="en-IN" dirty="0">
                <a:solidFill>
                  <a:schemeClr val="tx1"/>
                </a:solidFill>
              </a:rPr>
              <a:t>leverage research to solve  customers and in –house use cases.</a:t>
            </a:r>
          </a:p>
          <a:p>
            <a:pPr marL="0" indent="0">
              <a:buNone/>
            </a:pPr>
            <a:r>
              <a:rPr lang="en-IN" dirty="0">
                <a:solidFill>
                  <a:schemeClr val="tx1"/>
                </a:solidFill>
              </a:rPr>
              <a:t>.</a:t>
            </a:r>
            <a:r>
              <a:rPr lang="en-IN" b="1" dirty="0">
                <a:solidFill>
                  <a:schemeClr val="accent2"/>
                </a:solidFill>
              </a:rPr>
              <a:t>Exhibit _ </a:t>
            </a:r>
            <a:r>
              <a:rPr lang="en-IN" dirty="0">
                <a:solidFill>
                  <a:schemeClr val="tx1"/>
                </a:solidFill>
              </a:rPr>
              <a:t>Demonstrate research thought leadership through </a:t>
            </a:r>
            <a:r>
              <a:rPr lang="en-IN" dirty="0" err="1">
                <a:solidFill>
                  <a:schemeClr val="tx1"/>
                </a:solidFill>
              </a:rPr>
              <a:t>publication,speaker</a:t>
            </a:r>
            <a:r>
              <a:rPr lang="en-IN" dirty="0">
                <a:solidFill>
                  <a:schemeClr val="tx1"/>
                </a:solidFill>
              </a:rPr>
              <a:t> sessions and conferences.</a:t>
            </a:r>
            <a:endParaRPr lang="en-IN" dirty="0">
              <a:solidFill>
                <a:srgbClr val="00B050"/>
              </a:solidFill>
            </a:endParaRPr>
          </a:p>
        </p:txBody>
      </p:sp>
    </p:spTree>
    <p:extLst>
      <p:ext uri="{BB962C8B-B14F-4D97-AF65-F5344CB8AC3E}">
        <p14:creationId xmlns:p14="http://schemas.microsoft.com/office/powerpoint/2010/main" val="2796092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DCE8A32-CD87-C766-CB2A-3C5690C591B9}"/>
              </a:ext>
            </a:extLst>
          </p:cNvPr>
          <p:cNvPicPr>
            <a:picLocks noGrp="1" noChangeAspect="1"/>
          </p:cNvPicPr>
          <p:nvPr>
            <p:ph idx="1"/>
          </p:nvPr>
        </p:nvPicPr>
        <p:blipFill>
          <a:blip r:embed="rId2"/>
          <a:stretch>
            <a:fillRect/>
          </a:stretch>
        </p:blipFill>
        <p:spPr>
          <a:xfrm>
            <a:off x="466165" y="251011"/>
            <a:ext cx="8522447" cy="5952563"/>
          </a:xfrm>
        </p:spPr>
      </p:pic>
    </p:spTree>
    <p:extLst>
      <p:ext uri="{BB962C8B-B14F-4D97-AF65-F5344CB8AC3E}">
        <p14:creationId xmlns:p14="http://schemas.microsoft.com/office/powerpoint/2010/main" val="1717684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08327B-6EB1-CF53-F0EA-13925459D422}"/>
              </a:ext>
            </a:extLst>
          </p:cNvPr>
          <p:cNvSpPr>
            <a:spLocks noGrp="1"/>
          </p:cNvSpPr>
          <p:nvPr>
            <p:ph idx="1"/>
          </p:nvPr>
        </p:nvSpPr>
        <p:spPr>
          <a:xfrm>
            <a:off x="581710" y="630613"/>
            <a:ext cx="8596668" cy="5405622"/>
          </a:xfrm>
        </p:spPr>
        <p:txBody>
          <a:bodyPr/>
          <a:lstStyle/>
          <a:p>
            <a:r>
              <a:rPr lang="en-IN" b="1" dirty="0">
                <a:solidFill>
                  <a:srgbClr val="7030A0"/>
                </a:solidFill>
              </a:rPr>
              <a:t>Mission/vision/values</a:t>
            </a:r>
          </a:p>
          <a:p>
            <a:r>
              <a:rPr lang="en-IN" b="1" dirty="0">
                <a:solidFill>
                  <a:srgbClr val="7030A0"/>
                </a:solidFill>
              </a:rPr>
              <a:t>Mission;</a:t>
            </a:r>
          </a:p>
          <a:p>
            <a:r>
              <a:rPr lang="en-IN" dirty="0">
                <a:solidFill>
                  <a:schemeClr val="tx1"/>
                </a:solidFill>
              </a:rPr>
              <a:t>Wipro mission is the quality (achieving through 6 sigma).</a:t>
            </a:r>
          </a:p>
          <a:p>
            <a:r>
              <a:rPr lang="en-IN" dirty="0">
                <a:solidFill>
                  <a:schemeClr val="tx1"/>
                </a:solidFill>
              </a:rPr>
              <a:t>To be RF system solution provider, through it’s innovative research &amp;design works for a new world of broadband wireless communication.</a:t>
            </a:r>
          </a:p>
          <a:p>
            <a:r>
              <a:rPr lang="en-IN" b="1" dirty="0">
                <a:solidFill>
                  <a:srgbClr val="7030A0"/>
                </a:solidFill>
              </a:rPr>
              <a:t>Vision ;</a:t>
            </a:r>
          </a:p>
          <a:p>
            <a:r>
              <a:rPr lang="en-IN" dirty="0">
                <a:solidFill>
                  <a:schemeClr val="tx1"/>
                </a:solidFill>
              </a:rPr>
              <a:t>Focused on attaining leadership in the areas of business customers &amp;people..</a:t>
            </a:r>
          </a:p>
          <a:p>
            <a:r>
              <a:rPr lang="en-IN" dirty="0">
                <a:solidFill>
                  <a:schemeClr val="tx1"/>
                </a:solidFill>
              </a:rPr>
              <a:t>The company aims to be among the best IT company  in India and the world.</a:t>
            </a:r>
          </a:p>
          <a:p>
            <a:r>
              <a:rPr lang="en-IN" dirty="0">
                <a:solidFill>
                  <a:schemeClr val="tx1"/>
                </a:solidFill>
              </a:rPr>
              <a:t>It’s goals also included being the first choice among customers and employees. </a:t>
            </a:r>
          </a:p>
          <a:p>
            <a:r>
              <a:rPr lang="en-IN" b="1" dirty="0">
                <a:solidFill>
                  <a:srgbClr val="7030A0"/>
                </a:solidFill>
              </a:rPr>
              <a:t>Values ;</a:t>
            </a:r>
          </a:p>
          <a:p>
            <a:r>
              <a:rPr lang="en-IN" dirty="0">
                <a:solidFill>
                  <a:schemeClr val="tx1"/>
                </a:solidFill>
              </a:rPr>
              <a:t>Be passionate with clients success.</a:t>
            </a:r>
          </a:p>
          <a:p>
            <a:r>
              <a:rPr lang="en-IN" dirty="0">
                <a:solidFill>
                  <a:schemeClr val="tx1"/>
                </a:solidFill>
              </a:rPr>
              <a:t>Treat each person with respect. </a:t>
            </a:r>
          </a:p>
          <a:p>
            <a:r>
              <a:rPr lang="en-IN" dirty="0">
                <a:solidFill>
                  <a:schemeClr val="tx1"/>
                </a:solidFill>
              </a:rPr>
              <a:t>Be global and responsible.</a:t>
            </a:r>
          </a:p>
          <a:p>
            <a:endParaRPr lang="en-IN"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1406671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8DAC5E-D4D4-263E-EDC2-8CB6E49E848B}"/>
              </a:ext>
            </a:extLst>
          </p:cNvPr>
          <p:cNvSpPr>
            <a:spLocks noGrp="1"/>
          </p:cNvSpPr>
          <p:nvPr>
            <p:ph idx="1"/>
          </p:nvPr>
        </p:nvSpPr>
        <p:spPr>
          <a:xfrm>
            <a:off x="418353" y="478119"/>
            <a:ext cx="8855649" cy="5563244"/>
          </a:xfrm>
        </p:spPr>
        <p:txBody>
          <a:bodyPr/>
          <a:lstStyle/>
          <a:p>
            <a:r>
              <a:rPr lang="en-IN" b="1" u="sng" dirty="0">
                <a:solidFill>
                  <a:srgbClr val="002060"/>
                </a:solidFill>
              </a:rPr>
              <a:t>Unique selling point </a:t>
            </a:r>
          </a:p>
          <a:p>
            <a:pPr marL="0" indent="0">
              <a:buNone/>
            </a:pPr>
            <a:endParaRPr lang="en-IN" b="1" u="sng" dirty="0">
              <a:solidFill>
                <a:schemeClr val="accent2"/>
              </a:solidFill>
            </a:endParaRPr>
          </a:p>
          <a:p>
            <a:endParaRPr lang="en-US" dirty="0">
              <a:solidFill>
                <a:schemeClr val="tx1"/>
              </a:solidFill>
            </a:endParaRPr>
          </a:p>
        </p:txBody>
      </p:sp>
      <p:pic>
        <p:nvPicPr>
          <p:cNvPr id="2" name="Picture 3">
            <a:extLst>
              <a:ext uri="{FF2B5EF4-FFF2-40B4-BE49-F238E27FC236}">
                <a16:creationId xmlns:a16="http://schemas.microsoft.com/office/drawing/2014/main" id="{3CA37368-3A4A-244A-53F0-F0F94952971D}"/>
              </a:ext>
            </a:extLst>
          </p:cNvPr>
          <p:cNvPicPr>
            <a:picLocks noChangeAspect="1"/>
          </p:cNvPicPr>
          <p:nvPr/>
        </p:nvPicPr>
        <p:blipFill>
          <a:blip r:embed="rId2"/>
          <a:stretch>
            <a:fillRect/>
          </a:stretch>
        </p:blipFill>
        <p:spPr>
          <a:xfrm>
            <a:off x="418352" y="1048871"/>
            <a:ext cx="8855649" cy="4992492"/>
          </a:xfrm>
          <a:prstGeom prst="rect">
            <a:avLst/>
          </a:prstGeom>
        </p:spPr>
      </p:pic>
    </p:spTree>
    <p:extLst>
      <p:ext uri="{BB962C8B-B14F-4D97-AF65-F5344CB8AC3E}">
        <p14:creationId xmlns:p14="http://schemas.microsoft.com/office/powerpoint/2010/main" val="3585091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41A4BA8E-B296-FE26-A434-6D863EE1A5B8}"/>
              </a:ext>
            </a:extLst>
          </p:cNvPr>
          <p:cNvPicPr>
            <a:picLocks noGrp="1" noChangeAspect="1"/>
          </p:cNvPicPr>
          <p:nvPr>
            <p:ph idx="1"/>
          </p:nvPr>
        </p:nvPicPr>
        <p:blipFill>
          <a:blip r:embed="rId2"/>
          <a:stretch>
            <a:fillRect/>
          </a:stretch>
        </p:blipFill>
        <p:spPr>
          <a:xfrm>
            <a:off x="568652" y="426074"/>
            <a:ext cx="8508603" cy="6005851"/>
          </a:xfrm>
        </p:spPr>
      </p:pic>
    </p:spTree>
    <p:extLst>
      <p:ext uri="{BB962C8B-B14F-4D97-AF65-F5344CB8AC3E}">
        <p14:creationId xmlns:p14="http://schemas.microsoft.com/office/powerpoint/2010/main" val="1292284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2CB36-7E83-C52C-203A-854C05C6700B}"/>
              </a:ext>
            </a:extLst>
          </p:cNvPr>
          <p:cNvSpPr>
            <a:spLocks noGrp="1"/>
          </p:cNvSpPr>
          <p:nvPr>
            <p:ph type="title"/>
          </p:nvPr>
        </p:nvSpPr>
        <p:spPr/>
        <p:txBody>
          <a:bodyPr/>
          <a:lstStyle/>
          <a:p>
            <a:r>
              <a:rPr lang="en-IN" dirty="0"/>
              <a:t>Analyze BRANDS Tone and identity:</a:t>
            </a:r>
            <a:endParaRPr lang="en-US" dirty="0"/>
          </a:p>
        </p:txBody>
      </p:sp>
      <p:sp>
        <p:nvSpPr>
          <p:cNvPr id="9" name="Content Placeholder 8">
            <a:extLst>
              <a:ext uri="{FF2B5EF4-FFF2-40B4-BE49-F238E27FC236}">
                <a16:creationId xmlns:a16="http://schemas.microsoft.com/office/drawing/2014/main" id="{E3C3ED5E-EA67-998D-D53D-AD41CAD798D0}"/>
              </a:ext>
            </a:extLst>
          </p:cNvPr>
          <p:cNvSpPr>
            <a:spLocks noGrp="1"/>
          </p:cNvSpPr>
          <p:nvPr>
            <p:ph idx="1"/>
          </p:nvPr>
        </p:nvSpPr>
        <p:spPr/>
        <p:txBody>
          <a:bodyPr/>
          <a:lstStyle/>
          <a:p>
            <a:r>
              <a:rPr lang="en-IN" dirty="0"/>
              <a:t>The new brand identity marks Wipro's emergence as a trusted digital transformation partner to clients, delivering at a global scale with increasingly localized capabilities, and leveraging hyper _automation, robotics,cloud,analytics, cognitive, and emerging technologies.</a:t>
            </a:r>
            <a:endParaRPr lang="en-US" dirty="0"/>
          </a:p>
        </p:txBody>
      </p:sp>
      <p:pic>
        <p:nvPicPr>
          <p:cNvPr id="10" name="Picture 10">
            <a:extLst>
              <a:ext uri="{FF2B5EF4-FFF2-40B4-BE49-F238E27FC236}">
                <a16:creationId xmlns:a16="http://schemas.microsoft.com/office/drawing/2014/main" id="{2FE63D62-3C83-A7C8-9695-CCF2F0F2604A}"/>
              </a:ext>
            </a:extLst>
          </p:cNvPr>
          <p:cNvPicPr>
            <a:picLocks noChangeAspect="1"/>
          </p:cNvPicPr>
          <p:nvPr/>
        </p:nvPicPr>
        <p:blipFill>
          <a:blip r:embed="rId2"/>
          <a:stretch>
            <a:fillRect/>
          </a:stretch>
        </p:blipFill>
        <p:spPr>
          <a:xfrm>
            <a:off x="1745129" y="3592907"/>
            <a:ext cx="5510305" cy="3064881"/>
          </a:xfrm>
          <a:prstGeom prst="rect">
            <a:avLst/>
          </a:prstGeom>
        </p:spPr>
      </p:pic>
    </p:spTree>
    <p:extLst>
      <p:ext uri="{BB962C8B-B14F-4D97-AF65-F5344CB8AC3E}">
        <p14:creationId xmlns:p14="http://schemas.microsoft.com/office/powerpoint/2010/main" val="74824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A18F-EBEC-0757-52CE-1B6D388CB692}"/>
              </a:ext>
            </a:extLst>
          </p:cNvPr>
          <p:cNvSpPr>
            <a:spLocks noGrp="1"/>
          </p:cNvSpPr>
          <p:nvPr>
            <p:ph type="title"/>
          </p:nvPr>
        </p:nvSpPr>
        <p:spPr/>
        <p:txBody>
          <a:bodyPr/>
          <a:lstStyle/>
          <a:p>
            <a:endParaRPr lang="en-US"/>
          </a:p>
        </p:txBody>
      </p:sp>
      <p:pic>
        <p:nvPicPr>
          <p:cNvPr id="7" name="Picture 7">
            <a:extLst>
              <a:ext uri="{FF2B5EF4-FFF2-40B4-BE49-F238E27FC236}">
                <a16:creationId xmlns:a16="http://schemas.microsoft.com/office/drawing/2014/main" id="{ACF9CECB-9B77-4DA4-6B27-A0AE4DCFF9D3}"/>
              </a:ext>
            </a:extLst>
          </p:cNvPr>
          <p:cNvPicPr>
            <a:picLocks noGrp="1" noChangeAspect="1"/>
          </p:cNvPicPr>
          <p:nvPr>
            <p:ph idx="1"/>
          </p:nvPr>
        </p:nvPicPr>
        <p:blipFill>
          <a:blip r:embed="rId2"/>
          <a:stretch>
            <a:fillRect/>
          </a:stretch>
        </p:blipFill>
        <p:spPr>
          <a:xfrm>
            <a:off x="520595" y="167934"/>
            <a:ext cx="8917289" cy="6490645"/>
          </a:xfrm>
        </p:spPr>
      </p:pic>
    </p:spTree>
    <p:extLst>
      <p:ext uri="{BB962C8B-B14F-4D97-AF65-F5344CB8AC3E}">
        <p14:creationId xmlns:p14="http://schemas.microsoft.com/office/powerpoint/2010/main" val="2301120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129C3-23E1-9DB5-05DA-E81EB1C92471}"/>
              </a:ext>
            </a:extLst>
          </p:cNvPr>
          <p:cNvSpPr>
            <a:spLocks noGrp="1"/>
          </p:cNvSpPr>
          <p:nvPr>
            <p:ph type="title"/>
          </p:nvPr>
        </p:nvSpPr>
        <p:spPr/>
        <p:txBody>
          <a:bodyPr/>
          <a:lstStyle/>
          <a:p>
            <a:r>
              <a:rPr lang="en-IN" b="1" dirty="0">
                <a:solidFill>
                  <a:srgbClr val="7030A0"/>
                </a:solidFill>
              </a:rPr>
              <a:t>Brand product of </a:t>
            </a:r>
            <a:r>
              <a:rPr lang="en-IN" b="1" dirty="0" err="1">
                <a:solidFill>
                  <a:srgbClr val="7030A0"/>
                </a:solidFill>
              </a:rPr>
              <a:t>wipro</a:t>
            </a:r>
            <a:r>
              <a:rPr lang="en-IN" b="1" dirty="0">
                <a:solidFill>
                  <a:srgbClr val="7030A0"/>
                </a:solidFill>
              </a:rPr>
              <a:t> company </a:t>
            </a:r>
            <a:br>
              <a:rPr lang="en-IN" b="1" dirty="0">
                <a:solidFill>
                  <a:srgbClr val="7030A0"/>
                </a:solidFill>
              </a:rPr>
            </a:br>
            <a:endParaRPr lang="en-US" b="1" dirty="0">
              <a:solidFill>
                <a:srgbClr val="7030A0"/>
              </a:solidFill>
            </a:endParaRPr>
          </a:p>
        </p:txBody>
      </p:sp>
      <p:pic>
        <p:nvPicPr>
          <p:cNvPr id="4" name="Picture 4">
            <a:extLst>
              <a:ext uri="{FF2B5EF4-FFF2-40B4-BE49-F238E27FC236}">
                <a16:creationId xmlns:a16="http://schemas.microsoft.com/office/drawing/2014/main" id="{8455C200-9375-2944-B4BE-32CCEA0B6C06}"/>
              </a:ext>
            </a:extLst>
          </p:cNvPr>
          <p:cNvPicPr>
            <a:picLocks noGrp="1" noChangeAspect="1"/>
          </p:cNvPicPr>
          <p:nvPr>
            <p:ph idx="1"/>
          </p:nvPr>
        </p:nvPicPr>
        <p:blipFill>
          <a:blip r:embed="rId2"/>
          <a:stretch>
            <a:fillRect/>
          </a:stretch>
        </p:blipFill>
        <p:spPr>
          <a:xfrm>
            <a:off x="677334" y="2160588"/>
            <a:ext cx="8335184" cy="4533059"/>
          </a:xfrm>
        </p:spPr>
      </p:pic>
    </p:spTree>
    <p:extLst>
      <p:ext uri="{BB962C8B-B14F-4D97-AF65-F5344CB8AC3E}">
        <p14:creationId xmlns:p14="http://schemas.microsoft.com/office/powerpoint/2010/main" val="1243951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808FF-4E4E-C7CB-CFCC-26A9E4AA048E}"/>
              </a:ext>
            </a:extLst>
          </p:cNvPr>
          <p:cNvSpPr>
            <a:spLocks noGrp="1"/>
          </p:cNvSpPr>
          <p:nvPr>
            <p:ph type="title"/>
          </p:nvPr>
        </p:nvSpPr>
        <p:spPr/>
        <p:txBody>
          <a:bodyPr/>
          <a:lstStyle/>
          <a:p>
            <a:r>
              <a:rPr lang="en-IN" b="1" dirty="0">
                <a:solidFill>
                  <a:srgbClr val="002060"/>
                </a:solidFill>
              </a:rPr>
              <a:t>SET 5 SMART GOALS AND KPIS FOR THE SAME:</a:t>
            </a:r>
            <a:endParaRPr lang="en-US" b="1" dirty="0">
              <a:solidFill>
                <a:srgbClr val="002060"/>
              </a:solidFill>
            </a:endParaRPr>
          </a:p>
        </p:txBody>
      </p:sp>
      <p:pic>
        <p:nvPicPr>
          <p:cNvPr id="4" name="Picture 4">
            <a:extLst>
              <a:ext uri="{FF2B5EF4-FFF2-40B4-BE49-F238E27FC236}">
                <a16:creationId xmlns:a16="http://schemas.microsoft.com/office/drawing/2014/main" id="{EA132135-CB6D-DDC7-8E31-46A175A5A9B5}"/>
              </a:ext>
            </a:extLst>
          </p:cNvPr>
          <p:cNvPicPr>
            <a:picLocks noGrp="1" noChangeAspect="1"/>
          </p:cNvPicPr>
          <p:nvPr>
            <p:ph idx="1"/>
          </p:nvPr>
        </p:nvPicPr>
        <p:blipFill>
          <a:blip r:embed="rId2"/>
          <a:stretch>
            <a:fillRect/>
          </a:stretch>
        </p:blipFill>
        <p:spPr>
          <a:xfrm>
            <a:off x="346636" y="1733176"/>
            <a:ext cx="9072282" cy="4805083"/>
          </a:xfrm>
        </p:spPr>
      </p:pic>
    </p:spTree>
    <p:extLst>
      <p:ext uri="{BB962C8B-B14F-4D97-AF65-F5344CB8AC3E}">
        <p14:creationId xmlns:p14="http://schemas.microsoft.com/office/powerpoint/2010/main" val="2661568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4332C-8354-D1AC-16D6-4FC4D7BC3831}"/>
              </a:ext>
            </a:extLst>
          </p:cNvPr>
          <p:cNvSpPr>
            <a:spLocks noGrp="1"/>
          </p:cNvSpPr>
          <p:nvPr>
            <p:ph type="title"/>
          </p:nvPr>
        </p:nvSpPr>
        <p:spPr/>
        <p:txBody>
          <a:bodyPr/>
          <a:lstStyle/>
          <a:p>
            <a:r>
              <a:rPr lang="en-IN" dirty="0"/>
              <a:t>Presented by </a:t>
            </a:r>
            <a:endParaRPr lang="en-US" dirty="0"/>
          </a:p>
        </p:txBody>
      </p:sp>
      <p:sp>
        <p:nvSpPr>
          <p:cNvPr id="3" name="Content Placeholder 2">
            <a:extLst>
              <a:ext uri="{FF2B5EF4-FFF2-40B4-BE49-F238E27FC236}">
                <a16:creationId xmlns:a16="http://schemas.microsoft.com/office/drawing/2014/main" id="{8FFD4B73-CD52-FF5D-AAD1-0F9EDC8E55CE}"/>
              </a:ext>
            </a:extLst>
          </p:cNvPr>
          <p:cNvSpPr>
            <a:spLocks noGrp="1"/>
          </p:cNvSpPr>
          <p:nvPr>
            <p:ph idx="1"/>
          </p:nvPr>
        </p:nvSpPr>
        <p:spPr/>
        <p:txBody>
          <a:bodyPr/>
          <a:lstStyle/>
          <a:p>
            <a:pPr marL="0" indent="0">
              <a:buNone/>
            </a:pPr>
            <a:endParaRPr lang="en-IN" b="1" dirty="0">
              <a:solidFill>
                <a:srgbClr val="0070C0"/>
              </a:solidFill>
            </a:endParaRPr>
          </a:p>
          <a:p>
            <a:r>
              <a:rPr lang="en-IN" b="1" dirty="0">
                <a:solidFill>
                  <a:srgbClr val="0070C0"/>
                </a:solidFill>
              </a:rPr>
              <a:t>TEAM LEADER </a:t>
            </a:r>
          </a:p>
          <a:p>
            <a:r>
              <a:rPr lang="en-IN" b="1" dirty="0">
                <a:solidFill>
                  <a:srgbClr val="0070C0"/>
                </a:solidFill>
              </a:rPr>
              <a:t>T.NANDINI </a:t>
            </a:r>
          </a:p>
          <a:p>
            <a:r>
              <a:rPr lang="en-IN" b="1" dirty="0">
                <a:solidFill>
                  <a:srgbClr val="0070C0"/>
                </a:solidFill>
              </a:rPr>
              <a:t>TEAM MEMBERS </a:t>
            </a:r>
          </a:p>
          <a:p>
            <a:r>
              <a:rPr lang="en-IN" b="1" dirty="0">
                <a:solidFill>
                  <a:srgbClr val="0070C0"/>
                </a:solidFill>
              </a:rPr>
              <a:t>S.RUPESH</a:t>
            </a:r>
          </a:p>
          <a:p>
            <a:r>
              <a:rPr lang="en-IN" b="1">
                <a:solidFill>
                  <a:srgbClr val="0070C0"/>
                </a:solidFill>
              </a:rPr>
              <a:t>V.PRAVEEN KUMAR</a:t>
            </a:r>
            <a:endParaRPr lang="en-IN" b="1" dirty="0">
              <a:solidFill>
                <a:srgbClr val="0070C0"/>
              </a:solidFill>
            </a:endParaRPr>
          </a:p>
          <a:p>
            <a:endParaRPr lang="en-IN" b="1" dirty="0">
              <a:solidFill>
                <a:srgbClr val="0070C0"/>
              </a:solidFill>
            </a:endParaRPr>
          </a:p>
          <a:p>
            <a:endParaRPr lang="en-IN" b="1" dirty="0">
              <a:solidFill>
                <a:srgbClr val="0070C0"/>
              </a:solidFill>
            </a:endParaRPr>
          </a:p>
          <a:p>
            <a:endParaRPr lang="en-US" b="1" dirty="0">
              <a:solidFill>
                <a:srgbClr val="0070C0"/>
              </a:solidFill>
            </a:endParaRPr>
          </a:p>
        </p:txBody>
      </p:sp>
    </p:spTree>
    <p:extLst>
      <p:ext uri="{BB962C8B-B14F-4D97-AF65-F5344CB8AC3E}">
        <p14:creationId xmlns:p14="http://schemas.microsoft.com/office/powerpoint/2010/main" val="273249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769BC-CD97-AD0C-8A43-DCFB742029AB}"/>
              </a:ext>
            </a:extLst>
          </p:cNvPr>
          <p:cNvSpPr>
            <a:spLocks noGrp="1"/>
          </p:cNvSpPr>
          <p:nvPr>
            <p:ph type="title"/>
          </p:nvPr>
        </p:nvSpPr>
        <p:spPr/>
        <p:txBody>
          <a:bodyPr/>
          <a:lstStyle/>
          <a:p>
            <a:r>
              <a:rPr lang="en-IN" b="1" dirty="0">
                <a:solidFill>
                  <a:srgbClr val="00B0F0"/>
                </a:solidFill>
              </a:rPr>
              <a:t>BUYER’S /AUDIENCE ‘S PERSONA;</a:t>
            </a:r>
            <a:endParaRPr lang="en-US" b="1" dirty="0">
              <a:solidFill>
                <a:srgbClr val="00B0F0"/>
              </a:solidFill>
            </a:endParaRPr>
          </a:p>
        </p:txBody>
      </p:sp>
      <p:pic>
        <p:nvPicPr>
          <p:cNvPr id="4" name="Picture 4">
            <a:extLst>
              <a:ext uri="{FF2B5EF4-FFF2-40B4-BE49-F238E27FC236}">
                <a16:creationId xmlns:a16="http://schemas.microsoft.com/office/drawing/2014/main" id="{A5C6D0B7-C272-2690-860B-67FDF9C7F6B3}"/>
              </a:ext>
            </a:extLst>
          </p:cNvPr>
          <p:cNvPicPr>
            <a:picLocks noGrp="1" noChangeAspect="1"/>
          </p:cNvPicPr>
          <p:nvPr>
            <p:ph idx="1"/>
          </p:nvPr>
        </p:nvPicPr>
        <p:blipFill>
          <a:blip r:embed="rId2"/>
          <a:stretch>
            <a:fillRect/>
          </a:stretch>
        </p:blipFill>
        <p:spPr>
          <a:xfrm>
            <a:off x="677334" y="1269999"/>
            <a:ext cx="9375090" cy="5351930"/>
          </a:xfrm>
        </p:spPr>
      </p:pic>
    </p:spTree>
    <p:extLst>
      <p:ext uri="{BB962C8B-B14F-4D97-AF65-F5344CB8AC3E}">
        <p14:creationId xmlns:p14="http://schemas.microsoft.com/office/powerpoint/2010/main" val="1391768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E102E-1880-2B54-134D-F1BC2FF73F0E}"/>
              </a:ext>
            </a:extLst>
          </p:cNvPr>
          <p:cNvSpPr>
            <a:spLocks noGrp="1"/>
          </p:cNvSpPr>
          <p:nvPr>
            <p:ph type="title"/>
          </p:nvPr>
        </p:nvSpPr>
        <p:spPr/>
        <p:txBody>
          <a:bodyPr/>
          <a:lstStyle/>
          <a:p>
            <a:r>
              <a:rPr lang="en-IN" dirty="0"/>
              <a:t>Part-2 SEO&amp;KEYWORD RESEARCH</a:t>
            </a:r>
            <a:endParaRPr lang="en-US" dirty="0"/>
          </a:p>
        </p:txBody>
      </p:sp>
      <p:sp>
        <p:nvSpPr>
          <p:cNvPr id="3" name="Content Placeholder 2">
            <a:extLst>
              <a:ext uri="{FF2B5EF4-FFF2-40B4-BE49-F238E27FC236}">
                <a16:creationId xmlns:a16="http://schemas.microsoft.com/office/drawing/2014/main" id="{7F82C4C9-2FD2-E867-F803-25799B0881CE}"/>
              </a:ext>
            </a:extLst>
          </p:cNvPr>
          <p:cNvSpPr>
            <a:spLocks noGrp="1"/>
          </p:cNvSpPr>
          <p:nvPr>
            <p:ph idx="1"/>
          </p:nvPr>
        </p:nvSpPr>
        <p:spPr/>
        <p:txBody>
          <a:bodyPr/>
          <a:lstStyle/>
          <a:p>
            <a:r>
              <a:rPr lang="en-IN" b="1" dirty="0">
                <a:solidFill>
                  <a:srgbClr val="002060"/>
                </a:solidFill>
              </a:rPr>
              <a:t>SEOAudit:</a:t>
            </a:r>
          </a:p>
          <a:p>
            <a:endParaRPr lang="en-US" dirty="0">
              <a:solidFill>
                <a:schemeClr val="tx1"/>
              </a:solidFill>
            </a:endParaRPr>
          </a:p>
        </p:txBody>
      </p:sp>
      <p:pic>
        <p:nvPicPr>
          <p:cNvPr id="5" name="Picture 5">
            <a:extLst>
              <a:ext uri="{FF2B5EF4-FFF2-40B4-BE49-F238E27FC236}">
                <a16:creationId xmlns:a16="http://schemas.microsoft.com/office/drawing/2014/main" id="{F99B8142-FD6E-F9C3-B431-A52AA1837D47}"/>
              </a:ext>
            </a:extLst>
          </p:cNvPr>
          <p:cNvPicPr>
            <a:picLocks noChangeAspect="1"/>
          </p:cNvPicPr>
          <p:nvPr/>
        </p:nvPicPr>
        <p:blipFill>
          <a:blip r:embed="rId2"/>
          <a:stretch>
            <a:fillRect/>
          </a:stretch>
        </p:blipFill>
        <p:spPr>
          <a:xfrm>
            <a:off x="2404021" y="1541929"/>
            <a:ext cx="6763884" cy="4900706"/>
          </a:xfrm>
          <a:prstGeom prst="rect">
            <a:avLst/>
          </a:prstGeom>
        </p:spPr>
      </p:pic>
    </p:spTree>
    <p:extLst>
      <p:ext uri="{BB962C8B-B14F-4D97-AF65-F5344CB8AC3E}">
        <p14:creationId xmlns:p14="http://schemas.microsoft.com/office/powerpoint/2010/main" val="1969741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BC6DF-6CDB-106D-062B-50126C0950FF}"/>
              </a:ext>
            </a:extLst>
          </p:cNvPr>
          <p:cNvSpPr>
            <a:spLocks noGrp="1"/>
          </p:cNvSpPr>
          <p:nvPr>
            <p:ph type="title"/>
          </p:nvPr>
        </p:nvSpPr>
        <p:spPr/>
        <p:txBody>
          <a:bodyPr/>
          <a:lstStyle/>
          <a:p>
            <a:r>
              <a:rPr lang="en-IN" b="1" dirty="0">
                <a:solidFill>
                  <a:srgbClr val="7030A0"/>
                </a:solidFill>
              </a:rPr>
              <a:t>Key Word research </a:t>
            </a:r>
            <a:endParaRPr lang="en-US" b="1" dirty="0">
              <a:solidFill>
                <a:srgbClr val="7030A0"/>
              </a:solidFill>
            </a:endParaRPr>
          </a:p>
        </p:txBody>
      </p:sp>
      <p:pic>
        <p:nvPicPr>
          <p:cNvPr id="4" name="Picture 4">
            <a:extLst>
              <a:ext uri="{FF2B5EF4-FFF2-40B4-BE49-F238E27FC236}">
                <a16:creationId xmlns:a16="http://schemas.microsoft.com/office/drawing/2014/main" id="{7F9E7D69-C596-8EA4-FD3B-B197D1C2B59B}"/>
              </a:ext>
            </a:extLst>
          </p:cNvPr>
          <p:cNvPicPr>
            <a:picLocks noGrp="1" noChangeAspect="1"/>
          </p:cNvPicPr>
          <p:nvPr>
            <p:ph idx="1"/>
          </p:nvPr>
        </p:nvPicPr>
        <p:blipFill>
          <a:blip r:embed="rId2"/>
          <a:stretch>
            <a:fillRect/>
          </a:stretch>
        </p:blipFill>
        <p:spPr>
          <a:xfrm>
            <a:off x="382492" y="1320800"/>
            <a:ext cx="8891510" cy="5408706"/>
          </a:xfrm>
        </p:spPr>
      </p:pic>
    </p:spTree>
    <p:extLst>
      <p:ext uri="{BB962C8B-B14F-4D97-AF65-F5344CB8AC3E}">
        <p14:creationId xmlns:p14="http://schemas.microsoft.com/office/powerpoint/2010/main" val="4268568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E1F61-A61F-7AC0-FF0B-2E3A5AA35459}"/>
              </a:ext>
            </a:extLst>
          </p:cNvPr>
          <p:cNvSpPr>
            <a:spLocks noGrp="1"/>
          </p:cNvSpPr>
          <p:nvPr>
            <p:ph type="title"/>
          </p:nvPr>
        </p:nvSpPr>
        <p:spPr/>
        <p:txBody>
          <a:bodyPr/>
          <a:lstStyle/>
          <a:p>
            <a:r>
              <a:rPr lang="en-IN" b="1" dirty="0">
                <a:solidFill>
                  <a:srgbClr val="0070C0"/>
                </a:solidFill>
              </a:rPr>
              <a:t>ON Page optimization </a:t>
            </a:r>
            <a:endParaRPr lang="en-US" b="1" dirty="0">
              <a:solidFill>
                <a:srgbClr val="0070C0"/>
              </a:solidFill>
            </a:endParaRPr>
          </a:p>
        </p:txBody>
      </p:sp>
      <p:pic>
        <p:nvPicPr>
          <p:cNvPr id="4" name="Picture 4">
            <a:extLst>
              <a:ext uri="{FF2B5EF4-FFF2-40B4-BE49-F238E27FC236}">
                <a16:creationId xmlns:a16="http://schemas.microsoft.com/office/drawing/2014/main" id="{06699D60-BCCE-ED87-96C6-0F53EECEAA74}"/>
              </a:ext>
            </a:extLst>
          </p:cNvPr>
          <p:cNvPicPr>
            <a:picLocks noGrp="1" noChangeAspect="1"/>
          </p:cNvPicPr>
          <p:nvPr>
            <p:ph idx="1"/>
          </p:nvPr>
        </p:nvPicPr>
        <p:blipFill>
          <a:blip r:embed="rId2"/>
          <a:stretch>
            <a:fillRect/>
          </a:stretch>
        </p:blipFill>
        <p:spPr>
          <a:xfrm>
            <a:off x="540482" y="1099671"/>
            <a:ext cx="9368506" cy="5235388"/>
          </a:xfrm>
        </p:spPr>
      </p:pic>
    </p:spTree>
    <p:extLst>
      <p:ext uri="{BB962C8B-B14F-4D97-AF65-F5344CB8AC3E}">
        <p14:creationId xmlns:p14="http://schemas.microsoft.com/office/powerpoint/2010/main" val="3767320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7E628-F26B-40B5-C8AC-EDFB726DF1AE}"/>
              </a:ext>
            </a:extLst>
          </p:cNvPr>
          <p:cNvSpPr>
            <a:spLocks noGrp="1"/>
          </p:cNvSpPr>
          <p:nvPr>
            <p:ph type="title"/>
          </p:nvPr>
        </p:nvSpPr>
        <p:spPr/>
        <p:txBody>
          <a:bodyPr/>
          <a:lstStyle/>
          <a:p>
            <a:r>
              <a:rPr lang="en-IN" b="1" dirty="0">
                <a:solidFill>
                  <a:srgbClr val="00B0F0"/>
                </a:solidFill>
              </a:rPr>
              <a:t>Part_3 content ideas and marketing strategies </a:t>
            </a:r>
            <a:endParaRPr lang="en-US" b="1" dirty="0">
              <a:solidFill>
                <a:srgbClr val="00B0F0"/>
              </a:solidFill>
            </a:endParaRPr>
          </a:p>
        </p:txBody>
      </p:sp>
      <p:sp>
        <p:nvSpPr>
          <p:cNvPr id="3" name="Content Placeholder 2">
            <a:extLst>
              <a:ext uri="{FF2B5EF4-FFF2-40B4-BE49-F238E27FC236}">
                <a16:creationId xmlns:a16="http://schemas.microsoft.com/office/drawing/2014/main" id="{855C0924-9C61-8268-FD9A-A96877985DB5}"/>
              </a:ext>
            </a:extLst>
          </p:cNvPr>
          <p:cNvSpPr>
            <a:spLocks noGrp="1"/>
          </p:cNvSpPr>
          <p:nvPr>
            <p:ph idx="1"/>
          </p:nvPr>
        </p:nvSpPr>
        <p:spPr/>
        <p:txBody>
          <a:bodyPr/>
          <a:lstStyle/>
          <a:p>
            <a:r>
              <a:rPr lang="en-IN" dirty="0"/>
              <a:t>Content idea generating &amp;strategies </a:t>
            </a:r>
          </a:p>
          <a:p>
            <a:endParaRPr lang="en-US" dirty="0"/>
          </a:p>
        </p:txBody>
      </p:sp>
      <p:pic>
        <p:nvPicPr>
          <p:cNvPr id="4" name="Picture 4">
            <a:extLst>
              <a:ext uri="{FF2B5EF4-FFF2-40B4-BE49-F238E27FC236}">
                <a16:creationId xmlns:a16="http://schemas.microsoft.com/office/drawing/2014/main" id="{594891CA-723D-4542-C444-C4D1760E2471}"/>
              </a:ext>
            </a:extLst>
          </p:cNvPr>
          <p:cNvPicPr>
            <a:picLocks noChangeAspect="1"/>
          </p:cNvPicPr>
          <p:nvPr/>
        </p:nvPicPr>
        <p:blipFill>
          <a:blip r:embed="rId2"/>
          <a:stretch>
            <a:fillRect/>
          </a:stretch>
        </p:blipFill>
        <p:spPr>
          <a:xfrm>
            <a:off x="569757" y="2692696"/>
            <a:ext cx="7092077" cy="4009161"/>
          </a:xfrm>
          <a:prstGeom prst="rect">
            <a:avLst/>
          </a:prstGeom>
        </p:spPr>
      </p:pic>
    </p:spTree>
    <p:extLst>
      <p:ext uri="{BB962C8B-B14F-4D97-AF65-F5344CB8AC3E}">
        <p14:creationId xmlns:p14="http://schemas.microsoft.com/office/powerpoint/2010/main" val="2047510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831A8-68EF-350E-6FD9-AE3F08624A65}"/>
              </a:ext>
            </a:extLst>
          </p:cNvPr>
          <p:cNvSpPr>
            <a:spLocks noGrp="1"/>
          </p:cNvSpPr>
          <p:nvPr>
            <p:ph type="title"/>
          </p:nvPr>
        </p:nvSpPr>
        <p:spPr/>
        <p:txBody>
          <a:bodyPr/>
          <a:lstStyle/>
          <a:p>
            <a:r>
              <a:rPr lang="en-IN" b="1" dirty="0">
                <a:solidFill>
                  <a:srgbClr val="0070C0"/>
                </a:solidFill>
              </a:rPr>
              <a:t>Part_4 content creation and curation </a:t>
            </a:r>
            <a:endParaRPr lang="en-US" b="1" dirty="0">
              <a:solidFill>
                <a:srgbClr val="0070C0"/>
              </a:solidFill>
            </a:endParaRPr>
          </a:p>
        </p:txBody>
      </p:sp>
      <p:sp>
        <p:nvSpPr>
          <p:cNvPr id="3" name="Content Placeholder 2">
            <a:extLst>
              <a:ext uri="{FF2B5EF4-FFF2-40B4-BE49-F238E27FC236}">
                <a16:creationId xmlns:a16="http://schemas.microsoft.com/office/drawing/2014/main" id="{3D9DC797-71C9-9E81-A519-20FC38D793F2}"/>
              </a:ext>
            </a:extLst>
          </p:cNvPr>
          <p:cNvSpPr>
            <a:spLocks noGrp="1"/>
          </p:cNvSpPr>
          <p:nvPr>
            <p:ph idx="1"/>
          </p:nvPr>
        </p:nvSpPr>
        <p:spPr/>
        <p:txBody>
          <a:bodyPr/>
          <a:lstStyle/>
          <a:p>
            <a:r>
              <a:rPr lang="en-IN" dirty="0"/>
              <a:t>Post creation</a:t>
            </a:r>
          </a:p>
          <a:p>
            <a:r>
              <a:rPr lang="en-IN" dirty="0">
                <a:solidFill>
                  <a:srgbClr val="00B0F0"/>
                </a:solidFill>
              </a:rPr>
              <a:t>Select content categories;</a:t>
            </a:r>
          </a:p>
          <a:p>
            <a:endParaRPr lang="en-US" dirty="0">
              <a:solidFill>
                <a:srgbClr val="00B0F0"/>
              </a:solidFill>
            </a:endParaRPr>
          </a:p>
        </p:txBody>
      </p:sp>
      <p:pic>
        <p:nvPicPr>
          <p:cNvPr id="4" name="Picture 4">
            <a:extLst>
              <a:ext uri="{FF2B5EF4-FFF2-40B4-BE49-F238E27FC236}">
                <a16:creationId xmlns:a16="http://schemas.microsoft.com/office/drawing/2014/main" id="{348E7005-2446-9C34-5603-FA31ACBFFB11}"/>
              </a:ext>
            </a:extLst>
          </p:cNvPr>
          <p:cNvPicPr>
            <a:picLocks noChangeAspect="1"/>
          </p:cNvPicPr>
          <p:nvPr/>
        </p:nvPicPr>
        <p:blipFill>
          <a:blip r:embed="rId2"/>
          <a:stretch>
            <a:fillRect/>
          </a:stretch>
        </p:blipFill>
        <p:spPr>
          <a:xfrm>
            <a:off x="3753224" y="1168493"/>
            <a:ext cx="6072093" cy="5381717"/>
          </a:xfrm>
          <a:prstGeom prst="rect">
            <a:avLst/>
          </a:prstGeom>
        </p:spPr>
      </p:pic>
    </p:spTree>
    <p:extLst>
      <p:ext uri="{BB962C8B-B14F-4D97-AF65-F5344CB8AC3E}">
        <p14:creationId xmlns:p14="http://schemas.microsoft.com/office/powerpoint/2010/main" val="3204540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7D6D-876A-B1B7-37B3-AB8D1954445F}"/>
              </a:ext>
            </a:extLst>
          </p:cNvPr>
          <p:cNvSpPr>
            <a:spLocks noGrp="1"/>
          </p:cNvSpPr>
          <p:nvPr>
            <p:ph type="title"/>
          </p:nvPr>
        </p:nvSpPr>
        <p:spPr/>
        <p:txBody>
          <a:bodyPr/>
          <a:lstStyle/>
          <a:p>
            <a:r>
              <a:rPr lang="en-IN" b="1" dirty="0">
                <a:solidFill>
                  <a:srgbClr val="00B0F0"/>
                </a:solidFill>
              </a:rPr>
              <a:t>INSTAGRAM STORY </a:t>
            </a:r>
            <a:endParaRPr lang="en-US" b="1" dirty="0">
              <a:solidFill>
                <a:srgbClr val="00B0F0"/>
              </a:solidFill>
            </a:endParaRPr>
          </a:p>
        </p:txBody>
      </p:sp>
      <p:sp>
        <p:nvSpPr>
          <p:cNvPr id="3" name="Content Placeholder 2">
            <a:extLst>
              <a:ext uri="{FF2B5EF4-FFF2-40B4-BE49-F238E27FC236}">
                <a16:creationId xmlns:a16="http://schemas.microsoft.com/office/drawing/2014/main" id="{1C54986D-5C61-964C-97E1-8BC8C5F83633}"/>
              </a:ext>
            </a:extLst>
          </p:cNvPr>
          <p:cNvSpPr>
            <a:spLocks noGrp="1"/>
          </p:cNvSpPr>
          <p:nvPr>
            <p:ph idx="1"/>
          </p:nvPr>
        </p:nvSpPr>
        <p:spPr/>
        <p:txBody>
          <a:bodyPr/>
          <a:lstStyle/>
          <a:p>
            <a:r>
              <a:rPr lang="en-IN" dirty="0"/>
              <a:t>https://instagram.com/stories/tnan.dini2022/3212601848326809918?utm_source=ig_story_item_share&amp;igshid=MTc4MmM1YmI2Ng==</a:t>
            </a:r>
            <a:endParaRPr lang="en-US" dirty="0"/>
          </a:p>
        </p:txBody>
      </p:sp>
    </p:spTree>
    <p:extLst>
      <p:ext uri="{BB962C8B-B14F-4D97-AF65-F5344CB8AC3E}">
        <p14:creationId xmlns:p14="http://schemas.microsoft.com/office/powerpoint/2010/main" val="3302793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53D21759-045C-8C26-A73C-FEC644439E4C}"/>
              </a:ext>
            </a:extLst>
          </p:cNvPr>
          <p:cNvPicPr>
            <a:picLocks noGrp="1" noChangeAspect="1"/>
          </p:cNvPicPr>
          <p:nvPr>
            <p:ph idx="1"/>
          </p:nvPr>
        </p:nvPicPr>
        <p:blipFill>
          <a:blip r:embed="rId2"/>
          <a:stretch>
            <a:fillRect/>
          </a:stretch>
        </p:blipFill>
        <p:spPr>
          <a:xfrm>
            <a:off x="686528" y="776398"/>
            <a:ext cx="8860514" cy="5815107"/>
          </a:xfrm>
        </p:spPr>
      </p:pic>
    </p:spTree>
    <p:extLst>
      <p:ext uri="{BB962C8B-B14F-4D97-AF65-F5344CB8AC3E}">
        <p14:creationId xmlns:p14="http://schemas.microsoft.com/office/powerpoint/2010/main" val="92013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0999D-12DB-DEA7-F5C7-7294D1984FC6}"/>
              </a:ext>
            </a:extLst>
          </p:cNvPr>
          <p:cNvSpPr>
            <a:spLocks noGrp="1"/>
          </p:cNvSpPr>
          <p:nvPr>
            <p:ph type="title"/>
          </p:nvPr>
        </p:nvSpPr>
        <p:spPr/>
        <p:txBody>
          <a:bodyPr/>
          <a:lstStyle/>
          <a:p>
            <a:r>
              <a:rPr lang="en-IN" b="1" dirty="0">
                <a:solidFill>
                  <a:srgbClr val="7030A0"/>
                </a:solidFill>
              </a:rPr>
              <a:t>INTRODUCTION OF WIPRO COMPANY </a:t>
            </a:r>
            <a:endParaRPr lang="en-US" b="1" dirty="0">
              <a:solidFill>
                <a:srgbClr val="7030A0"/>
              </a:solidFill>
            </a:endParaRPr>
          </a:p>
        </p:txBody>
      </p:sp>
      <p:sp>
        <p:nvSpPr>
          <p:cNvPr id="6" name="Content Placeholder 5">
            <a:extLst>
              <a:ext uri="{FF2B5EF4-FFF2-40B4-BE49-F238E27FC236}">
                <a16:creationId xmlns:a16="http://schemas.microsoft.com/office/drawing/2014/main" id="{40E3A00F-F6F1-FACE-62A3-719437E5EFBA}"/>
              </a:ext>
            </a:extLst>
          </p:cNvPr>
          <p:cNvSpPr>
            <a:spLocks noGrp="1"/>
          </p:cNvSpPr>
          <p:nvPr>
            <p:ph idx="1"/>
          </p:nvPr>
        </p:nvSpPr>
        <p:spPr/>
        <p:txBody>
          <a:bodyPr/>
          <a:lstStyle/>
          <a:p>
            <a:r>
              <a:rPr lang="en-IN" b="1" dirty="0"/>
              <a:t>Wipro limited (formerly western India products limited)is an IT services and consulting company headquartered in Karnataka, Indi.</a:t>
            </a:r>
          </a:p>
          <a:p>
            <a:r>
              <a:rPr lang="en-IN" b="1" dirty="0"/>
              <a:t>As of 2012,Wipro is the second largest IT services company by turnover in India, employing about 120,000 people worldwide as of December 2011.</a:t>
            </a:r>
          </a:p>
          <a:p>
            <a:r>
              <a:rPr lang="en-IN" b="1" dirty="0"/>
              <a:t>Provides out sourced research and development, infrastructure outsourcing, business process outsourcing (BPO) and business consulting services. </a:t>
            </a:r>
          </a:p>
          <a:p>
            <a:r>
              <a:rPr lang="en-IN" b="1" dirty="0"/>
              <a:t>Wipro is a one of Indians largest publicly traded companies and seventh largest IT services firm in the world. </a:t>
            </a:r>
          </a:p>
          <a:p>
            <a:r>
              <a:rPr lang="en-IN" b="1" dirty="0"/>
              <a:t>Wipro is the leading strategic IT partner for companies across </a:t>
            </a:r>
            <a:r>
              <a:rPr lang="en-IN" b="1" dirty="0" err="1"/>
              <a:t>India,the</a:t>
            </a:r>
            <a:r>
              <a:rPr lang="en-IN" b="1" dirty="0"/>
              <a:t> middle east and Asia-pacific-offering integrated IT solutions. </a:t>
            </a:r>
            <a:endParaRPr lang="en-US" b="1" dirty="0"/>
          </a:p>
        </p:txBody>
      </p:sp>
    </p:spTree>
    <p:extLst>
      <p:ext uri="{BB962C8B-B14F-4D97-AF65-F5344CB8AC3E}">
        <p14:creationId xmlns:p14="http://schemas.microsoft.com/office/powerpoint/2010/main" val="488172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B1F8B-856E-BEE4-8667-36F731E8A2EB}"/>
              </a:ext>
            </a:extLst>
          </p:cNvPr>
          <p:cNvSpPr>
            <a:spLocks noGrp="1"/>
          </p:cNvSpPr>
          <p:nvPr>
            <p:ph type="title"/>
          </p:nvPr>
        </p:nvSpPr>
        <p:spPr/>
        <p:txBody>
          <a:bodyPr/>
          <a:lstStyle/>
          <a:p>
            <a:endParaRPr lang="en-US"/>
          </a:p>
        </p:txBody>
      </p:sp>
      <p:pic>
        <p:nvPicPr>
          <p:cNvPr id="7" name="Picture 7">
            <a:extLst>
              <a:ext uri="{FF2B5EF4-FFF2-40B4-BE49-F238E27FC236}">
                <a16:creationId xmlns:a16="http://schemas.microsoft.com/office/drawing/2014/main" id="{FCE5AD4C-9DEA-1177-E0A8-B1E610D974AD}"/>
              </a:ext>
            </a:extLst>
          </p:cNvPr>
          <p:cNvPicPr>
            <a:picLocks noGrp="1" noChangeAspect="1"/>
          </p:cNvPicPr>
          <p:nvPr>
            <p:ph idx="1"/>
          </p:nvPr>
        </p:nvPicPr>
        <p:blipFill>
          <a:blip r:embed="rId2"/>
          <a:stretch>
            <a:fillRect/>
          </a:stretch>
        </p:blipFill>
        <p:spPr>
          <a:xfrm>
            <a:off x="525929" y="62697"/>
            <a:ext cx="8596669" cy="6535327"/>
          </a:xfrm>
        </p:spPr>
      </p:pic>
    </p:spTree>
    <p:extLst>
      <p:ext uri="{BB962C8B-B14F-4D97-AF65-F5344CB8AC3E}">
        <p14:creationId xmlns:p14="http://schemas.microsoft.com/office/powerpoint/2010/main" val="3822369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8C9B136A-F34C-634A-E6BB-840782AF269B}"/>
              </a:ext>
            </a:extLst>
          </p:cNvPr>
          <p:cNvPicPr>
            <a:picLocks noChangeAspect="1"/>
          </p:cNvPicPr>
          <p:nvPr/>
        </p:nvPicPr>
        <p:blipFill>
          <a:blip r:embed="rId2"/>
          <a:stretch>
            <a:fillRect/>
          </a:stretch>
        </p:blipFill>
        <p:spPr>
          <a:xfrm>
            <a:off x="419886" y="107576"/>
            <a:ext cx="8807783" cy="6155765"/>
          </a:xfrm>
          <a:prstGeom prst="rect">
            <a:avLst/>
          </a:prstGeom>
        </p:spPr>
      </p:pic>
    </p:spTree>
    <p:extLst>
      <p:ext uri="{BB962C8B-B14F-4D97-AF65-F5344CB8AC3E}">
        <p14:creationId xmlns:p14="http://schemas.microsoft.com/office/powerpoint/2010/main" val="2123043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23F26-9D93-C770-4880-913913FFA1EA}"/>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9ABBD50D-E6C6-1F19-8863-BD70F27A0654}"/>
              </a:ext>
            </a:extLst>
          </p:cNvPr>
          <p:cNvPicPr>
            <a:picLocks noGrp="1" noChangeAspect="1"/>
          </p:cNvPicPr>
          <p:nvPr>
            <p:ph idx="1"/>
          </p:nvPr>
        </p:nvPicPr>
        <p:blipFill>
          <a:blip r:embed="rId2"/>
          <a:stretch>
            <a:fillRect/>
          </a:stretch>
        </p:blipFill>
        <p:spPr>
          <a:xfrm>
            <a:off x="582962" y="215153"/>
            <a:ext cx="8785412" cy="5791013"/>
          </a:xfrm>
        </p:spPr>
      </p:pic>
    </p:spTree>
    <p:extLst>
      <p:ext uri="{BB962C8B-B14F-4D97-AF65-F5344CB8AC3E}">
        <p14:creationId xmlns:p14="http://schemas.microsoft.com/office/powerpoint/2010/main" val="2136340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62E5BDD-CD5B-4C8F-9793-1CD2255D2F8D}"/>
              </a:ext>
            </a:extLst>
          </p:cNvPr>
          <p:cNvPicPr>
            <a:picLocks noGrp="1" noChangeAspect="1"/>
          </p:cNvPicPr>
          <p:nvPr>
            <p:ph idx="1"/>
          </p:nvPr>
        </p:nvPicPr>
        <p:blipFill>
          <a:blip r:embed="rId2"/>
          <a:stretch>
            <a:fillRect/>
          </a:stretch>
        </p:blipFill>
        <p:spPr>
          <a:xfrm>
            <a:off x="322730" y="0"/>
            <a:ext cx="8736292" cy="7156009"/>
          </a:xfrm>
        </p:spPr>
      </p:pic>
    </p:spTree>
    <p:extLst>
      <p:ext uri="{BB962C8B-B14F-4D97-AF65-F5344CB8AC3E}">
        <p14:creationId xmlns:p14="http://schemas.microsoft.com/office/powerpoint/2010/main" val="1506147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AFCD3-EF69-4313-2098-879A53004B06}"/>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A95D89E1-3E27-0FCF-73B1-20084A2CC8AD}"/>
              </a:ext>
            </a:extLst>
          </p:cNvPr>
          <p:cNvPicPr>
            <a:picLocks noGrp="1" noChangeAspect="1"/>
          </p:cNvPicPr>
          <p:nvPr>
            <p:ph idx="1"/>
          </p:nvPr>
        </p:nvPicPr>
        <p:blipFill>
          <a:blip r:embed="rId2"/>
          <a:stretch>
            <a:fillRect/>
          </a:stretch>
        </p:blipFill>
        <p:spPr>
          <a:xfrm>
            <a:off x="160158" y="-180177"/>
            <a:ext cx="9429280" cy="6926817"/>
          </a:xfrm>
        </p:spPr>
      </p:pic>
    </p:spTree>
    <p:extLst>
      <p:ext uri="{BB962C8B-B14F-4D97-AF65-F5344CB8AC3E}">
        <p14:creationId xmlns:p14="http://schemas.microsoft.com/office/powerpoint/2010/main" val="22881416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26</Slides>
  <Notes>0</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Facet</vt:lpstr>
      <vt:lpstr>Digital marketing project  Phase 2</vt:lpstr>
      <vt:lpstr>Presented by </vt:lpstr>
      <vt:lpstr>PowerPoint Presentation</vt:lpstr>
      <vt:lpstr>INTRODUCTION OF WIPRO COMPANY </vt:lpstr>
      <vt:lpstr>PowerPoint Presentation</vt:lpstr>
      <vt:lpstr>PowerPoint Presentation</vt:lpstr>
      <vt:lpstr>PowerPoint Presentation</vt:lpstr>
      <vt:lpstr>PowerPoint Presentation</vt:lpstr>
      <vt:lpstr>PowerPoint Presentation</vt:lpstr>
      <vt:lpstr>Part 1:BRAND STUDY,COMPETITOR ANALYSIS &amp;BUYER ‘S/AUDIENCE’S PERSONA</vt:lpstr>
      <vt:lpstr>PowerPoint Presentation</vt:lpstr>
      <vt:lpstr>PowerPoint Presentation</vt:lpstr>
      <vt:lpstr>PowerPoint Presentation</vt:lpstr>
      <vt:lpstr>PowerPoint Presentation</vt:lpstr>
      <vt:lpstr>PowerPoint Presentation</vt:lpstr>
      <vt:lpstr>Analyze BRANDS Tone and identity:</vt:lpstr>
      <vt:lpstr>PowerPoint Presentation</vt:lpstr>
      <vt:lpstr>Brand product of wipro company  </vt:lpstr>
      <vt:lpstr>SET 5 SMART GOALS AND KPIS FOR THE SAME:</vt:lpstr>
      <vt:lpstr>BUYER’S /AUDIENCE ‘S PERSONA;</vt:lpstr>
      <vt:lpstr>Part-2 SEO&amp;KEYWORD RESEARCH</vt:lpstr>
      <vt:lpstr>Key Word research </vt:lpstr>
      <vt:lpstr>ON Page optimization </vt:lpstr>
      <vt:lpstr>Part_3 content ideas and marketing strategies </vt:lpstr>
      <vt:lpstr>Part_4 content creation and curation </vt:lpstr>
      <vt:lpstr>INSTAGRAM STORY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 project  Phase 2</dc:title>
  <dc:creator>Nandu T</dc:creator>
  <cp:lastModifiedBy>Nandu T</cp:lastModifiedBy>
  <cp:revision>9</cp:revision>
  <dcterms:created xsi:type="dcterms:W3CDTF">2023-10-12T15:32:06Z</dcterms:created>
  <dcterms:modified xsi:type="dcterms:W3CDTF">2023-10-16T08:22:01Z</dcterms:modified>
</cp:coreProperties>
</file>